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handoutMasterIdLst>
    <p:handoutMasterId r:id="rId20"/>
  </p:handoutMasterIdLst>
  <p:sldIdLst>
    <p:sldId id="257" r:id="rId3"/>
    <p:sldId id="258" r:id="rId4"/>
    <p:sldId id="264" r:id="rId5"/>
    <p:sldId id="272" r:id="rId6"/>
    <p:sldId id="267" r:id="rId7"/>
    <p:sldId id="259" r:id="rId8"/>
    <p:sldId id="262" r:id="rId9"/>
    <p:sldId id="261" r:id="rId10"/>
    <p:sldId id="263" r:id="rId11"/>
    <p:sldId id="265" r:id="rId12"/>
    <p:sldId id="260" r:id="rId13"/>
    <p:sldId id="268" r:id="rId14"/>
    <p:sldId id="266" r:id="rId15"/>
    <p:sldId id="270" r:id="rId16"/>
    <p:sldId id="271" r:id="rId17"/>
    <p:sldId id="273" r:id="rId18"/>
  </p:sldIdLst>
  <p:sldSz cx="12192000" cy="6858000"/>
  <p:notesSz cx="6858000" cy="9144000"/>
  <p:custDataLst>
    <p:tags r:id="rId21"/>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F1F"/>
    <a:srgbClr val="EADEC8"/>
    <a:srgbClr val="FFFFFF"/>
    <a:srgbClr val="FDFBE9"/>
    <a:srgbClr val="EFE3CE"/>
    <a:srgbClr val="F7EEAB"/>
    <a:srgbClr val="FCF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4" d="100"/>
          <a:sy n="104" d="100"/>
        </p:scale>
        <p:origin x="756" y="150"/>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E54D024F-2963-4525-B3B1-F80D231C7C86}" type="datetimeFigureOut">
              <a:rPr lang="zh-CN" altLang="en-US"/>
              <a:pPr>
                <a:defRPr/>
              </a:pPr>
              <a:t>2019/4/18</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smtClean="0"/>
            </a:lvl1pPr>
          </a:lstStyle>
          <a:p>
            <a:pPr>
              <a:defRPr/>
            </a:pPr>
            <a:fld id="{1D6833CE-41F5-450E-A7F4-9D030AC69918}" type="slidenum">
              <a:rPr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9CF42534-03F6-47F9-998C-07DE0CE8EE5B}" type="datetimeFigureOut">
              <a:rPr lang="zh-CN" altLang="en-US"/>
              <a:pPr>
                <a:defRPr/>
              </a:pPr>
              <a:t>2019/4/18</a:t>
            </a:fld>
            <a:endParaRPr lang="zh-CN" altLang="en-US">
              <a:cs typeface="+mn-cs"/>
            </a:endParaRPr>
          </a:p>
        </p:txBody>
      </p:sp>
      <p:sp>
        <p:nvSpPr>
          <p:cNvPr id="3072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smtClean="0"/>
            </a:lvl1pPr>
          </a:lstStyle>
          <a:p>
            <a:pPr>
              <a:defRPr/>
            </a:pPr>
            <a:fld id="{C7D0F5C1-9136-4D1A-BC26-75808BE390BE}" type="slidenum">
              <a:rPr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4123DAB2-15B2-46A7-B4DE-92785723BF66}" type="datetimeFigureOut">
              <a:rPr lang="zh-CN" altLang="en-US"/>
              <a:pPr>
                <a:defRPr/>
              </a:pPr>
              <a:t>2019/4/18</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BFCD2FEA-F0B2-4DC8-91A9-677700B5D10B}" type="slidenum">
              <a:rPr altLang="en-US"/>
              <a:pPr>
                <a:defRPr/>
              </a:pPr>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E2F2EDB5-FB3B-40AD-8F86-25512840F0A5}" type="datetimeFigureOut">
              <a:rPr lang="zh-CN" altLang="en-US"/>
              <a:pPr>
                <a:defRPr/>
              </a:pPr>
              <a:t>2019/4/18</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E431C316-9066-4D08-8ABF-35AED49B99F7}" type="slidenum">
              <a:rPr altLang="en-US"/>
              <a:pPr>
                <a:defRPr/>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C02BF213-55B3-4FF7-9D08-574EB92A89BF}" type="datetimeFigureOut">
              <a:rPr lang="zh-CN" altLang="en-US"/>
              <a:pPr>
                <a:defRPr/>
              </a:pPr>
              <a:t>2019/4/18</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FADB13C2-ADD8-4BAF-ADE4-9B7014DDDF70}" type="slidenum">
              <a:rPr altLang="en-US"/>
              <a:pPr>
                <a:defRPr/>
              </a:pPr>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55422D71-CCEC-4EBF-9923-90AB11C14526}" type="datetimeFigureOut">
              <a:rPr lang="zh-CN" altLang="en-US"/>
              <a:pPr>
                <a:defRPr/>
              </a:pPr>
              <a:t>2019/4/18</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C89E9F4A-8786-4D20-95E3-C4C937E8F9C6}" type="slidenum">
              <a:rPr altLang="en-US"/>
              <a:pPr>
                <a:defRPr/>
              </a:pPr>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32CF2F76-28BA-4FDD-94F2-B35567C2CFE5}" type="datetimeFigureOut">
              <a:rPr lang="zh-CN" altLang="en-US"/>
              <a:pPr>
                <a:defRPr/>
              </a:pPr>
              <a:t>2019/4/18</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0AFDCE21-ECFB-47EB-BC91-D5AB9345269B}" type="slidenum">
              <a:rPr altLang="en-US"/>
              <a:pPr>
                <a:defRPr/>
              </a:pPr>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DA35D6CE-66D0-46A0-A843-2FAAC754809C}" type="datetimeFigureOut">
              <a:rPr lang="zh-CN" altLang="en-US"/>
              <a:pPr>
                <a:defRPr/>
              </a:pPr>
              <a:t>2019/4/18</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smtClean="0"/>
            </a:lvl1pPr>
          </a:lstStyle>
          <a:p>
            <a:pPr>
              <a:defRPr/>
            </a:pPr>
            <a:fld id="{B964D21D-8E56-42B6-957F-A7CE5B798629}" type="slidenum">
              <a:rPr altLang="en-US"/>
              <a:pPr>
                <a:defRPr/>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2DDC43E5-BF87-49FB-822E-372E29260EF8}" type="datetimeFigureOut">
              <a:rPr lang="zh-CN" altLang="en-US"/>
              <a:pPr>
                <a:defRPr/>
              </a:pPr>
              <a:t>2019/4/18</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smtClean="0"/>
            </a:lvl1pPr>
          </a:lstStyle>
          <a:p>
            <a:pPr>
              <a:defRPr/>
            </a:pPr>
            <a:fld id="{F39DCFC1-7203-4FF0-913D-933A24FC8946}" type="slidenum">
              <a:rPr altLang="en-US"/>
              <a:pPr>
                <a:defRPr/>
              </a:pPr>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5E5C9BB-DB7A-4E6B-BA76-10352B1D773D}" type="datetimeFigureOut">
              <a:rPr lang="zh-CN" altLang="en-US"/>
              <a:pPr>
                <a:defRPr/>
              </a:pPr>
              <a:t>2019/4/18</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smtClean="0"/>
            </a:lvl1pPr>
          </a:lstStyle>
          <a:p>
            <a:pPr>
              <a:defRPr/>
            </a:pPr>
            <a:fld id="{C1E13E22-6AEA-43EC-8921-F131CCA4B95E}" type="slidenum">
              <a:rPr altLang="en-US"/>
              <a:pPr>
                <a:defRPr/>
              </a:pPr>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377B88E-FD4F-4BA2-8E3A-8A541A684CED}" type="datetimeFigureOut">
              <a:rPr lang="zh-CN" altLang="en-US"/>
              <a:pPr>
                <a:defRPr/>
              </a:pPr>
              <a:t>2019/4/18</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smtClean="0"/>
            </a:lvl1pPr>
          </a:lstStyle>
          <a:p>
            <a:pPr>
              <a:defRPr/>
            </a:pPr>
            <a:fld id="{354B582F-3FF5-4B8C-B34B-3A6D7835F665}" type="slidenum">
              <a:rPr altLang="en-US"/>
              <a:pPr>
                <a:defRPr/>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439344B-BEA9-4053-BFA7-DF579708ABBF}" type="datetimeFigureOut">
              <a:rPr lang="zh-CN" altLang="en-US"/>
              <a:pPr>
                <a:defRPr/>
              </a:pPr>
              <a:t>2019/4/18</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smtClean="0"/>
            </a:lvl1pPr>
          </a:lstStyle>
          <a:p>
            <a:pPr>
              <a:defRPr/>
            </a:pPr>
            <a:fld id="{A17EBDDD-1D1F-418B-94AF-573297AD90DF}" type="slidenum">
              <a:rPr altLang="en-US"/>
              <a:pPr>
                <a:defRPr/>
              </a:pPr>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51AD36F-1173-4FFA-8F82-D3DBB25288AC}" type="datetimeFigureOut">
              <a:rPr lang="zh-CN" altLang="en-US"/>
              <a:pPr>
                <a:defRPr/>
              </a:pPr>
              <a:t>2019/4/18</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smtClean="0"/>
            </a:lvl1pPr>
          </a:lstStyle>
          <a:p>
            <a:pPr>
              <a:defRPr/>
            </a:pPr>
            <a:fld id="{216F6A32-25E5-47A7-840E-4682F1294769}" type="slidenum">
              <a:rPr altLang="en-US"/>
              <a:pPr>
                <a:defRPr/>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4294967295"/>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A978C"/>
                </a:solidFill>
              </a:defRPr>
            </a:lvl1pPr>
          </a:lstStyle>
          <a:p>
            <a:pPr>
              <a:defRPr/>
            </a:pPr>
            <a:fld id="{B31864C1-B662-4612-ADE9-52970E06E233}" type="datetimeFigureOut">
              <a:rPr lang="zh-CN" altLang="en-US"/>
              <a:pPr>
                <a:defRPr/>
              </a:pPr>
              <a:t>2019/4/18</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A978C"/>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noProof="1" smtClean="0">
                <a:solidFill>
                  <a:srgbClr val="9A978C"/>
                </a:solidFill>
              </a:defRPr>
            </a:lvl1pPr>
          </a:lstStyle>
          <a:p>
            <a:pPr>
              <a:defRPr/>
            </a:pPr>
            <a:fld id="{C4717684-505E-4CAC-9B2D-EAB98BAAC788}" type="slidenum">
              <a:rPr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组合 6"/>
          <p:cNvPicPr>
            <a:picLocks noChangeArrowheads="1"/>
          </p:cNvPicPr>
          <p:nvPr/>
        </p:nvPicPr>
        <p:blipFill>
          <a:blip r:embed="rId14"/>
          <a:srcRect/>
          <a:stretch>
            <a:fillRect/>
          </a:stretch>
        </p:blipFill>
        <p:spPr bwMode="auto">
          <a:xfrm>
            <a:off x="8972550" y="3151188"/>
            <a:ext cx="4170363" cy="3371850"/>
          </a:xfrm>
          <a:prstGeom prst="rect">
            <a:avLst/>
          </a:prstGeom>
          <a:noFill/>
          <a:ln w="9525">
            <a:noFill/>
            <a:miter lim="800000"/>
            <a:headEnd/>
            <a:tailEnd/>
          </a:ln>
        </p:spPr>
      </p:pic>
      <p:sp>
        <p:nvSpPr>
          <p:cNvPr id="2051" name="Freeform 1224"/>
          <p:cNvSpPr>
            <a:spLocks noEditPoints="1" noChangeArrowheads="1"/>
          </p:cNvSpPr>
          <p:nvPr/>
        </p:nvSpPr>
        <p:spPr bwMode="auto">
          <a:xfrm flipH="1">
            <a:off x="5495925" y="3911600"/>
            <a:ext cx="4054475" cy="2849563"/>
          </a:xfrm>
          <a:custGeom>
            <a:avLst/>
            <a:gdLst>
              <a:gd name="T0" fmla="*/ 2431987 w 1162"/>
              <a:gd name="T1" fmla="*/ 430057 h 815"/>
              <a:gd name="T2" fmla="*/ 544319 w 1162"/>
              <a:gd name="T3" fmla="*/ 171323 h 815"/>
              <a:gd name="T4" fmla="*/ 202375 w 1162"/>
              <a:gd name="T5" fmla="*/ 1269192 h 815"/>
              <a:gd name="T6" fmla="*/ 1413135 w 1162"/>
              <a:gd name="T7" fmla="*/ 2559362 h 815"/>
              <a:gd name="T8" fmla="*/ 3307782 w 1162"/>
              <a:gd name="T9" fmla="*/ 2548873 h 815"/>
              <a:gd name="T10" fmla="*/ 3433394 w 1162"/>
              <a:gd name="T11" fmla="*/ 1898543 h 815"/>
              <a:gd name="T12" fmla="*/ 3297314 w 1162"/>
              <a:gd name="T13" fmla="*/ 1793651 h 815"/>
              <a:gd name="T14" fmla="*/ 3046090 w 1162"/>
              <a:gd name="T15" fmla="*/ 1409048 h 815"/>
              <a:gd name="T16" fmla="*/ 3105407 w 1162"/>
              <a:gd name="T17" fmla="*/ 1870572 h 815"/>
              <a:gd name="T18" fmla="*/ 2076087 w 1162"/>
              <a:gd name="T19" fmla="*/ 1272688 h 815"/>
              <a:gd name="T20" fmla="*/ 2187742 w 1162"/>
              <a:gd name="T21" fmla="*/ 1381077 h 815"/>
              <a:gd name="T22" fmla="*/ 2267994 w 1162"/>
              <a:gd name="T23" fmla="*/ 1318141 h 815"/>
              <a:gd name="T24" fmla="*/ 1821373 w 1162"/>
              <a:gd name="T25" fmla="*/ 2150284 h 815"/>
              <a:gd name="T26" fmla="*/ 1660869 w 1162"/>
              <a:gd name="T27" fmla="*/ 2209722 h 815"/>
              <a:gd name="T28" fmla="*/ 1210760 w 1162"/>
              <a:gd name="T29" fmla="*/ 1982457 h 815"/>
              <a:gd name="T30" fmla="*/ 579211 w 1162"/>
              <a:gd name="T31" fmla="*/ 776200 h 815"/>
              <a:gd name="T32" fmla="*/ 607124 w 1162"/>
              <a:gd name="T33" fmla="*/ 548934 h 815"/>
              <a:gd name="T34" fmla="*/ 642017 w 1162"/>
              <a:gd name="T35" fmla="*/ 1090876 h 815"/>
              <a:gd name="T36" fmla="*/ 1350329 w 1162"/>
              <a:gd name="T37" fmla="*/ 1139825 h 815"/>
              <a:gd name="T38" fmla="*/ 1210760 w 1162"/>
              <a:gd name="T39" fmla="*/ 1304156 h 815"/>
              <a:gd name="T40" fmla="*/ 1210760 w 1162"/>
              <a:gd name="T41" fmla="*/ 1671277 h 815"/>
              <a:gd name="T42" fmla="*/ 2030727 w 1162"/>
              <a:gd name="T43" fmla="*/ 1244717 h 815"/>
              <a:gd name="T44" fmla="*/ 1880690 w 1162"/>
              <a:gd name="T45" fmla="*/ 1520932 h 815"/>
              <a:gd name="T46" fmla="*/ 1838820 w 1162"/>
              <a:gd name="T47" fmla="*/ 1608342 h 815"/>
              <a:gd name="T48" fmla="*/ 1622488 w 1162"/>
              <a:gd name="T49" fmla="*/ 1985953 h 815"/>
              <a:gd name="T50" fmla="*/ 1186335 w 1162"/>
              <a:gd name="T51" fmla="*/ 1996442 h 815"/>
              <a:gd name="T52" fmla="*/ 1556193 w 1162"/>
              <a:gd name="T53" fmla="*/ 2146787 h 815"/>
              <a:gd name="T54" fmla="*/ 3604365 w 1162"/>
              <a:gd name="T55" fmla="*/ 1304156 h 815"/>
              <a:gd name="T56" fmla="*/ 3461307 w 1162"/>
              <a:gd name="T57" fmla="*/ 895077 h 815"/>
              <a:gd name="T58" fmla="*/ 2948392 w 1162"/>
              <a:gd name="T59" fmla="*/ 975495 h 815"/>
              <a:gd name="T60" fmla="*/ 2672743 w 1162"/>
              <a:gd name="T61" fmla="*/ 947523 h 815"/>
              <a:gd name="T62" fmla="*/ 2721593 w 1162"/>
              <a:gd name="T63" fmla="*/ 639841 h 815"/>
              <a:gd name="T64" fmla="*/ 2285440 w 1162"/>
              <a:gd name="T65" fmla="*/ 1178286 h 815"/>
              <a:gd name="T66" fmla="*/ 2278461 w 1162"/>
              <a:gd name="T67" fmla="*/ 1031437 h 815"/>
              <a:gd name="T68" fmla="*/ 2114468 w 1162"/>
              <a:gd name="T69" fmla="*/ 653826 h 815"/>
              <a:gd name="T70" fmla="*/ 2076087 w 1162"/>
              <a:gd name="T71" fmla="*/ 499985 h 815"/>
              <a:gd name="T72" fmla="*/ 2086554 w 1162"/>
              <a:gd name="T73" fmla="*/ 1080386 h 815"/>
              <a:gd name="T74" fmla="*/ 1601553 w 1162"/>
              <a:gd name="T75" fmla="*/ 965005 h 815"/>
              <a:gd name="T76" fmla="*/ 1538747 w 1162"/>
              <a:gd name="T77" fmla="*/ 992977 h 815"/>
              <a:gd name="T78" fmla="*/ 1287523 w 1162"/>
              <a:gd name="T79" fmla="*/ 755222 h 815"/>
              <a:gd name="T80" fmla="*/ 1053745 w 1162"/>
              <a:gd name="T81" fmla="*/ 255237 h 815"/>
              <a:gd name="T82" fmla="*/ 924644 w 1162"/>
              <a:gd name="T83" fmla="*/ 139856 h 815"/>
              <a:gd name="T84" fmla="*/ 781586 w 1162"/>
              <a:gd name="T85" fmla="*/ 101395 h 815"/>
              <a:gd name="T86" fmla="*/ 1423602 w 1162"/>
              <a:gd name="T87" fmla="*/ 1062904 h 815"/>
              <a:gd name="T88" fmla="*/ 1388710 w 1162"/>
              <a:gd name="T89" fmla="*/ 1090876 h 815"/>
              <a:gd name="T90" fmla="*/ 778096 w 1162"/>
              <a:gd name="T91" fmla="*/ 643337 h 815"/>
              <a:gd name="T92" fmla="*/ 628060 w 1162"/>
              <a:gd name="T93" fmla="*/ 283208 h 815"/>
              <a:gd name="T94" fmla="*/ 331476 w 1162"/>
              <a:gd name="T95" fmla="*/ 765711 h 815"/>
              <a:gd name="T96" fmla="*/ 666441 w 1162"/>
              <a:gd name="T97" fmla="*/ 1209753 h 815"/>
              <a:gd name="T98" fmla="*/ 436153 w 1162"/>
              <a:gd name="T99" fmla="*/ 1342616 h 815"/>
              <a:gd name="T100" fmla="*/ 261692 w 1162"/>
              <a:gd name="T101" fmla="*/ 1300659 h 815"/>
              <a:gd name="T102" fmla="*/ 701333 w 1162"/>
              <a:gd name="T103" fmla="*/ 1874068 h 815"/>
              <a:gd name="T104" fmla="*/ 990939 w 1162"/>
              <a:gd name="T105" fmla="*/ 1971968 h 815"/>
              <a:gd name="T106" fmla="*/ 1200292 w 1162"/>
              <a:gd name="T107" fmla="*/ 2269161 h 815"/>
              <a:gd name="T108" fmla="*/ 1231695 w 1162"/>
              <a:gd name="T109" fmla="*/ 2101334 h 815"/>
              <a:gd name="T110" fmla="*/ 1598063 w 1162"/>
              <a:gd name="T111" fmla="*/ 2835577 h 815"/>
              <a:gd name="T112" fmla="*/ 2431987 w 1162"/>
              <a:gd name="T113" fmla="*/ 2412513 h 815"/>
              <a:gd name="T114" fmla="*/ 2763463 w 1162"/>
              <a:gd name="T115" fmla="*/ 2087349 h 815"/>
              <a:gd name="T116" fmla="*/ 2547131 w 1162"/>
              <a:gd name="T117" fmla="*/ 1860083 h 815"/>
              <a:gd name="T118" fmla="*/ 3053069 w 1162"/>
              <a:gd name="T119" fmla="*/ 1950989 h 815"/>
              <a:gd name="T120" fmla="*/ 3133321 w 1162"/>
              <a:gd name="T121" fmla="*/ 2080356 h 815"/>
              <a:gd name="T122" fmla="*/ 3080982 w 1162"/>
              <a:gd name="T123" fmla="*/ 1989450 h 815"/>
              <a:gd name="T124" fmla="*/ 3290336 w 1162"/>
              <a:gd name="T125" fmla="*/ 1943996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w="9525">
            <a:noFill/>
            <a:round/>
            <a:headEnd/>
            <a:tailEnd/>
          </a:ln>
        </p:spPr>
        <p:txBody>
          <a:bodyPr/>
          <a:lstStyle/>
          <a:p>
            <a:pPr>
              <a:defRPr/>
            </a:pPr>
            <a:endParaRPr lang="zh-CN" altLang="en-US"/>
          </a:p>
        </p:txBody>
      </p:sp>
      <p:sp>
        <p:nvSpPr>
          <p:cNvPr id="2052" name="Freeform 1224"/>
          <p:cNvSpPr>
            <a:spLocks noEditPoints="1" noChangeArrowheads="1"/>
          </p:cNvSpPr>
          <p:nvPr/>
        </p:nvSpPr>
        <p:spPr bwMode="auto">
          <a:xfrm flipH="1">
            <a:off x="7354888" y="-196850"/>
            <a:ext cx="5287962" cy="3716338"/>
          </a:xfrm>
          <a:custGeom>
            <a:avLst/>
            <a:gdLst>
              <a:gd name="T0" fmla="*/ 3171867 w 1162"/>
              <a:gd name="T1" fmla="*/ 560871 h 815"/>
              <a:gd name="T2" fmla="*/ 709916 w 1162"/>
              <a:gd name="T3" fmla="*/ 223436 h 815"/>
              <a:gd name="T4" fmla="*/ 263943 w 1162"/>
              <a:gd name="T5" fmla="*/ 1655252 h 815"/>
              <a:gd name="T6" fmla="*/ 1843050 w 1162"/>
              <a:gd name="T7" fmla="*/ 3337864 h 815"/>
              <a:gd name="T8" fmla="*/ 4314103 w 1162"/>
              <a:gd name="T9" fmla="*/ 3324185 h 815"/>
              <a:gd name="T10" fmla="*/ 4477930 w 1162"/>
              <a:gd name="T11" fmla="*/ 2476039 h 815"/>
              <a:gd name="T12" fmla="*/ 4300451 w 1162"/>
              <a:gd name="T13" fmla="*/ 2339241 h 815"/>
              <a:gd name="T14" fmla="*/ 3972798 w 1162"/>
              <a:gd name="T15" fmla="*/ 1837649 h 815"/>
              <a:gd name="T16" fmla="*/ 4050160 w 1162"/>
              <a:gd name="T17" fmla="*/ 2439559 h 815"/>
              <a:gd name="T18" fmla="*/ 2707691 w 1162"/>
              <a:gd name="T19" fmla="*/ 1659812 h 815"/>
              <a:gd name="T20" fmla="*/ 2853315 w 1162"/>
              <a:gd name="T21" fmla="*/ 1801170 h 815"/>
              <a:gd name="T22" fmla="*/ 2957982 w 1162"/>
              <a:gd name="T23" fmla="*/ 1719091 h 815"/>
              <a:gd name="T24" fmla="*/ 2375487 w 1162"/>
              <a:gd name="T25" fmla="*/ 2804353 h 815"/>
              <a:gd name="T26" fmla="*/ 2166153 w 1162"/>
              <a:gd name="T27" fmla="*/ 2881872 h 815"/>
              <a:gd name="T28" fmla="*/ 1579107 w 1162"/>
              <a:gd name="T29" fmla="*/ 2585477 h 815"/>
              <a:gd name="T30" fmla="*/ 755423 w 1162"/>
              <a:gd name="T31" fmla="*/ 1012303 h 815"/>
              <a:gd name="T32" fmla="*/ 791829 w 1162"/>
              <a:gd name="T33" fmla="*/ 715908 h 815"/>
              <a:gd name="T34" fmla="*/ 837336 w 1162"/>
              <a:gd name="T35" fmla="*/ 1422696 h 815"/>
              <a:gd name="T36" fmla="*/ 1761137 w 1162"/>
              <a:gd name="T37" fmla="*/ 1486535 h 815"/>
              <a:gd name="T38" fmla="*/ 1579107 w 1162"/>
              <a:gd name="T39" fmla="*/ 1700852 h 815"/>
              <a:gd name="T40" fmla="*/ 1579107 w 1162"/>
              <a:gd name="T41" fmla="*/ 2179644 h 815"/>
              <a:gd name="T42" fmla="*/ 2648532 w 1162"/>
              <a:gd name="T43" fmla="*/ 1623333 h 815"/>
              <a:gd name="T44" fmla="*/ 2452850 w 1162"/>
              <a:gd name="T45" fmla="*/ 1983567 h 815"/>
              <a:gd name="T46" fmla="*/ 2398241 w 1162"/>
              <a:gd name="T47" fmla="*/ 2097565 h 815"/>
              <a:gd name="T48" fmla="*/ 2116095 w 1162"/>
              <a:gd name="T49" fmla="*/ 2590037 h 815"/>
              <a:gd name="T50" fmla="*/ 1547252 w 1162"/>
              <a:gd name="T51" fmla="*/ 2603717 h 815"/>
              <a:gd name="T52" fmla="*/ 2029631 w 1162"/>
              <a:gd name="T53" fmla="*/ 2799793 h 815"/>
              <a:gd name="T54" fmla="*/ 4700916 w 1162"/>
              <a:gd name="T55" fmla="*/ 1700852 h 815"/>
              <a:gd name="T56" fmla="*/ 4514336 w 1162"/>
              <a:gd name="T57" fmla="*/ 1167341 h 815"/>
              <a:gd name="T58" fmla="*/ 3845377 w 1162"/>
              <a:gd name="T59" fmla="*/ 1272219 h 815"/>
              <a:gd name="T60" fmla="*/ 3485868 w 1162"/>
              <a:gd name="T61" fmla="*/ 1235739 h 815"/>
              <a:gd name="T62" fmla="*/ 3549579 w 1162"/>
              <a:gd name="T63" fmla="*/ 834466 h 815"/>
              <a:gd name="T64" fmla="*/ 2980736 w 1162"/>
              <a:gd name="T65" fmla="*/ 1536694 h 815"/>
              <a:gd name="T66" fmla="*/ 2971634 w 1162"/>
              <a:gd name="T67" fmla="*/ 1345178 h 815"/>
              <a:gd name="T68" fmla="*/ 2757750 w 1162"/>
              <a:gd name="T69" fmla="*/ 852706 h 815"/>
              <a:gd name="T70" fmla="*/ 2707691 w 1162"/>
              <a:gd name="T71" fmla="*/ 652069 h 815"/>
              <a:gd name="T72" fmla="*/ 2721344 w 1162"/>
              <a:gd name="T73" fmla="*/ 1409016 h 815"/>
              <a:gd name="T74" fmla="*/ 2088790 w 1162"/>
              <a:gd name="T75" fmla="*/ 1258539 h 815"/>
              <a:gd name="T76" fmla="*/ 2006877 w 1162"/>
              <a:gd name="T77" fmla="*/ 1295018 h 815"/>
              <a:gd name="T78" fmla="*/ 1679224 w 1162"/>
              <a:gd name="T79" fmla="*/ 984944 h 815"/>
              <a:gd name="T80" fmla="*/ 1374324 w 1162"/>
              <a:gd name="T81" fmla="*/ 332874 h 815"/>
              <a:gd name="T82" fmla="*/ 1205947 w 1162"/>
              <a:gd name="T83" fmla="*/ 182397 h 815"/>
              <a:gd name="T84" fmla="*/ 1019366 w 1162"/>
              <a:gd name="T85" fmla="*/ 132238 h 815"/>
              <a:gd name="T86" fmla="*/ 1856703 w 1162"/>
              <a:gd name="T87" fmla="*/ 1386217 h 815"/>
              <a:gd name="T88" fmla="*/ 1811195 w 1162"/>
              <a:gd name="T89" fmla="*/ 1422696 h 815"/>
              <a:gd name="T90" fmla="*/ 1014815 w 1162"/>
              <a:gd name="T91" fmla="*/ 839026 h 815"/>
              <a:gd name="T92" fmla="*/ 819134 w 1162"/>
              <a:gd name="T93" fmla="*/ 369354 h 815"/>
              <a:gd name="T94" fmla="*/ 432320 w 1162"/>
              <a:gd name="T95" fmla="*/ 998623 h 815"/>
              <a:gd name="T96" fmla="*/ 869192 w 1162"/>
              <a:gd name="T97" fmla="*/ 1577734 h 815"/>
              <a:gd name="T98" fmla="*/ 568843 w 1162"/>
              <a:gd name="T99" fmla="*/ 1751011 h 815"/>
              <a:gd name="T100" fmla="*/ 341306 w 1162"/>
              <a:gd name="T101" fmla="*/ 1696292 h 815"/>
              <a:gd name="T102" fmla="*/ 914699 w 1162"/>
              <a:gd name="T103" fmla="*/ 2444119 h 815"/>
              <a:gd name="T104" fmla="*/ 1292411 w 1162"/>
              <a:gd name="T105" fmla="*/ 2571797 h 815"/>
              <a:gd name="T106" fmla="*/ 1565455 w 1162"/>
              <a:gd name="T107" fmla="*/ 2959391 h 815"/>
              <a:gd name="T108" fmla="*/ 1606412 w 1162"/>
              <a:gd name="T109" fmla="*/ 2740514 h 815"/>
              <a:gd name="T110" fmla="*/ 2084240 w 1162"/>
              <a:gd name="T111" fmla="*/ 3698098 h 815"/>
              <a:gd name="T112" fmla="*/ 3171867 w 1162"/>
              <a:gd name="T113" fmla="*/ 3146348 h 815"/>
              <a:gd name="T114" fmla="*/ 3604188 w 1162"/>
              <a:gd name="T115" fmla="*/ 2722275 h 815"/>
              <a:gd name="T116" fmla="*/ 3322042 w 1162"/>
              <a:gd name="T117" fmla="*/ 2425880 h 815"/>
              <a:gd name="T118" fmla="*/ 3981899 w 1162"/>
              <a:gd name="T119" fmla="*/ 2544438 h 815"/>
              <a:gd name="T120" fmla="*/ 4086566 w 1162"/>
              <a:gd name="T121" fmla="*/ 2713155 h 815"/>
              <a:gd name="T122" fmla="*/ 4018305 w 1162"/>
              <a:gd name="T123" fmla="*/ 2594597 h 815"/>
              <a:gd name="T124" fmla="*/ 4291350 w 1162"/>
              <a:gd name="T125" fmla="*/ 2535318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w="9525">
            <a:noFill/>
            <a:round/>
            <a:headEnd/>
            <a:tailEnd/>
          </a:ln>
        </p:spPr>
        <p:txBody>
          <a:bodyPr/>
          <a:lstStyle/>
          <a:p>
            <a:pPr>
              <a:defRPr/>
            </a:pPr>
            <a:endParaRPr lang="zh-CN" altLang="en-US"/>
          </a:p>
        </p:txBody>
      </p:sp>
      <p:sp>
        <p:nvSpPr>
          <p:cNvPr id="2053" name="Freeform 1224"/>
          <p:cNvSpPr>
            <a:spLocks noEditPoints="1" noChangeArrowheads="1"/>
          </p:cNvSpPr>
          <p:nvPr userDrawn="1"/>
        </p:nvSpPr>
        <p:spPr bwMode="auto">
          <a:xfrm>
            <a:off x="385763" y="4140200"/>
            <a:ext cx="3427412" cy="2408238"/>
          </a:xfrm>
          <a:custGeom>
            <a:avLst/>
            <a:gdLst>
              <a:gd name="T0" fmla="*/ 2055857 w 1162"/>
              <a:gd name="T1" fmla="*/ 363452 h 815"/>
              <a:gd name="T2" fmla="*/ 460134 w 1162"/>
              <a:gd name="T3" fmla="*/ 144790 h 815"/>
              <a:gd name="T4" fmla="*/ 171076 w 1162"/>
              <a:gd name="T5" fmla="*/ 1072626 h 815"/>
              <a:gd name="T6" fmla="*/ 1194580 w 1162"/>
              <a:gd name="T7" fmla="*/ 2162982 h 815"/>
              <a:gd name="T8" fmla="*/ 2796202 w 1162"/>
              <a:gd name="T9" fmla="*/ 2154117 h 815"/>
              <a:gd name="T10" fmla="*/ 2902387 w 1162"/>
              <a:gd name="T11" fmla="*/ 1604507 h 815"/>
              <a:gd name="T12" fmla="*/ 2787353 w 1162"/>
              <a:gd name="T13" fmla="*/ 1515860 h 815"/>
              <a:gd name="T14" fmla="*/ 2574983 w 1162"/>
              <a:gd name="T15" fmla="*/ 1190822 h 815"/>
              <a:gd name="T16" fmla="*/ 2625126 w 1162"/>
              <a:gd name="T17" fmla="*/ 1580868 h 815"/>
              <a:gd name="T18" fmla="*/ 1755000 w 1162"/>
              <a:gd name="T19" fmla="*/ 1075581 h 815"/>
              <a:gd name="T20" fmla="*/ 1849387 w 1162"/>
              <a:gd name="T21" fmla="*/ 1167183 h 815"/>
              <a:gd name="T22" fmla="*/ 1917227 w 1162"/>
              <a:gd name="T23" fmla="*/ 1113995 h 815"/>
              <a:gd name="T24" fmla="*/ 1539681 w 1162"/>
              <a:gd name="T25" fmla="*/ 1817259 h 815"/>
              <a:gd name="T26" fmla="*/ 1404000 w 1162"/>
              <a:gd name="T27" fmla="*/ 1867493 h 815"/>
              <a:gd name="T28" fmla="*/ 1023504 w 1162"/>
              <a:gd name="T29" fmla="*/ 1675424 h 815"/>
              <a:gd name="T30" fmla="*/ 489630 w 1162"/>
              <a:gd name="T31" fmla="*/ 655986 h 815"/>
              <a:gd name="T32" fmla="*/ 513227 w 1162"/>
              <a:gd name="T33" fmla="*/ 463918 h 815"/>
              <a:gd name="T34" fmla="*/ 542723 w 1162"/>
              <a:gd name="T35" fmla="*/ 921927 h 815"/>
              <a:gd name="T36" fmla="*/ 1141487 w 1162"/>
              <a:gd name="T37" fmla="*/ 963295 h 815"/>
              <a:gd name="T38" fmla="*/ 1023504 w 1162"/>
              <a:gd name="T39" fmla="*/ 1102175 h 815"/>
              <a:gd name="T40" fmla="*/ 1023504 w 1162"/>
              <a:gd name="T41" fmla="*/ 1412439 h 815"/>
              <a:gd name="T42" fmla="*/ 1716656 w 1162"/>
              <a:gd name="T43" fmla="*/ 1051942 h 815"/>
              <a:gd name="T44" fmla="*/ 1589824 w 1162"/>
              <a:gd name="T45" fmla="*/ 1285379 h 815"/>
              <a:gd name="T46" fmla="*/ 1554429 w 1162"/>
              <a:gd name="T47" fmla="*/ 1359251 h 815"/>
              <a:gd name="T48" fmla="*/ 1371555 w 1162"/>
              <a:gd name="T49" fmla="*/ 1678379 h 815"/>
              <a:gd name="T50" fmla="*/ 1002857 w 1162"/>
              <a:gd name="T51" fmla="*/ 1687244 h 815"/>
              <a:gd name="T52" fmla="*/ 1315513 w 1162"/>
              <a:gd name="T53" fmla="*/ 1814304 h 815"/>
              <a:gd name="T54" fmla="*/ 3046916 w 1162"/>
              <a:gd name="T55" fmla="*/ 1102175 h 815"/>
              <a:gd name="T56" fmla="*/ 2925983 w 1162"/>
              <a:gd name="T57" fmla="*/ 756453 h 815"/>
              <a:gd name="T58" fmla="*/ 2492395 w 1162"/>
              <a:gd name="T59" fmla="*/ 824415 h 815"/>
              <a:gd name="T60" fmla="*/ 2259378 w 1162"/>
              <a:gd name="T61" fmla="*/ 800776 h 815"/>
              <a:gd name="T62" fmla="*/ 2300672 w 1162"/>
              <a:gd name="T63" fmla="*/ 540745 h 815"/>
              <a:gd name="T64" fmla="*/ 1931975 w 1162"/>
              <a:gd name="T65" fmla="*/ 995799 h 815"/>
              <a:gd name="T66" fmla="*/ 1926076 w 1162"/>
              <a:gd name="T67" fmla="*/ 871694 h 815"/>
              <a:gd name="T68" fmla="*/ 1787446 w 1162"/>
              <a:gd name="T69" fmla="*/ 552565 h 815"/>
              <a:gd name="T70" fmla="*/ 1755000 w 1162"/>
              <a:gd name="T71" fmla="*/ 422550 h 815"/>
              <a:gd name="T72" fmla="*/ 1763849 w 1162"/>
              <a:gd name="T73" fmla="*/ 913062 h 815"/>
              <a:gd name="T74" fmla="*/ 1353857 w 1162"/>
              <a:gd name="T75" fmla="*/ 815551 h 815"/>
              <a:gd name="T76" fmla="*/ 1300765 w 1162"/>
              <a:gd name="T77" fmla="*/ 839190 h 815"/>
              <a:gd name="T78" fmla="*/ 1088395 w 1162"/>
              <a:gd name="T79" fmla="*/ 638257 h 815"/>
              <a:gd name="T80" fmla="*/ 890773 w 1162"/>
              <a:gd name="T81" fmla="*/ 215707 h 815"/>
              <a:gd name="T82" fmla="*/ 781639 w 1162"/>
              <a:gd name="T83" fmla="*/ 118196 h 815"/>
              <a:gd name="T84" fmla="*/ 660706 w 1162"/>
              <a:gd name="T85" fmla="*/ 85692 h 815"/>
              <a:gd name="T86" fmla="*/ 1203429 w 1162"/>
              <a:gd name="T87" fmla="*/ 898288 h 815"/>
              <a:gd name="T88" fmla="*/ 1173933 w 1162"/>
              <a:gd name="T89" fmla="*/ 921927 h 815"/>
              <a:gd name="T90" fmla="*/ 657756 w 1162"/>
              <a:gd name="T91" fmla="*/ 543700 h 815"/>
              <a:gd name="T92" fmla="*/ 530924 w 1162"/>
              <a:gd name="T93" fmla="*/ 239346 h 815"/>
              <a:gd name="T94" fmla="*/ 280210 w 1162"/>
              <a:gd name="T95" fmla="*/ 647122 h 815"/>
              <a:gd name="T96" fmla="*/ 563370 w 1162"/>
              <a:gd name="T97" fmla="*/ 1022393 h 815"/>
              <a:gd name="T98" fmla="*/ 368698 w 1162"/>
              <a:gd name="T99" fmla="*/ 1134679 h 815"/>
              <a:gd name="T100" fmla="*/ 221219 w 1162"/>
              <a:gd name="T101" fmla="*/ 1099220 h 815"/>
              <a:gd name="T102" fmla="*/ 592866 w 1162"/>
              <a:gd name="T103" fmla="*/ 1583823 h 815"/>
              <a:gd name="T104" fmla="*/ 837681 w 1162"/>
              <a:gd name="T105" fmla="*/ 1666560 h 815"/>
              <a:gd name="T106" fmla="*/ 1014656 w 1162"/>
              <a:gd name="T107" fmla="*/ 1917726 h 815"/>
              <a:gd name="T108" fmla="*/ 1041202 w 1162"/>
              <a:gd name="T109" fmla="*/ 1775891 h 815"/>
              <a:gd name="T110" fmla="*/ 1350908 w 1162"/>
              <a:gd name="T111" fmla="*/ 2396418 h 815"/>
              <a:gd name="T112" fmla="*/ 2055857 w 1162"/>
              <a:gd name="T113" fmla="*/ 2038876 h 815"/>
              <a:gd name="T114" fmla="*/ 2336067 w 1162"/>
              <a:gd name="T115" fmla="*/ 1764071 h 815"/>
              <a:gd name="T116" fmla="*/ 2153193 w 1162"/>
              <a:gd name="T117" fmla="*/ 1572003 h 815"/>
              <a:gd name="T118" fmla="*/ 2580883 w 1162"/>
              <a:gd name="T119" fmla="*/ 1648830 h 815"/>
              <a:gd name="T120" fmla="*/ 2648723 w 1162"/>
              <a:gd name="T121" fmla="*/ 1758161 h 815"/>
              <a:gd name="T122" fmla="*/ 2604479 w 1162"/>
              <a:gd name="T123" fmla="*/ 1681334 h 815"/>
              <a:gd name="T124" fmla="*/ 2781454 w 1162"/>
              <a:gd name="T125" fmla="*/ 1642921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w="9525">
            <a:noFill/>
            <a:round/>
            <a:headEnd/>
            <a:tailEnd/>
          </a:ln>
        </p:spPr>
        <p:txBody>
          <a:bodyPr/>
          <a:lstStyle/>
          <a:p>
            <a:pPr>
              <a:defRPr/>
            </a:pPr>
            <a:endParaRPr lang="zh-CN" altLang="en-US"/>
          </a:p>
        </p:txBody>
      </p:sp>
      <p:pic>
        <p:nvPicPr>
          <p:cNvPr id="4102" name="组合 313"/>
          <p:cNvPicPr>
            <a:picLocks noChangeArrowheads="1"/>
          </p:cNvPicPr>
          <p:nvPr userDrawn="1"/>
        </p:nvPicPr>
        <p:blipFill>
          <a:blip r:embed="rId15"/>
          <a:srcRect/>
          <a:stretch>
            <a:fillRect/>
          </a:stretch>
        </p:blipFill>
        <p:spPr bwMode="auto">
          <a:xfrm>
            <a:off x="-212725" y="2432050"/>
            <a:ext cx="2852738" cy="2305050"/>
          </a:xfrm>
          <a:prstGeom prst="rect">
            <a:avLst/>
          </a:prstGeom>
          <a:noFill/>
          <a:ln w="9525">
            <a:noFill/>
            <a:miter lim="800000"/>
            <a:headEnd/>
            <a:tailEnd/>
          </a:ln>
        </p:spPr>
      </p:pic>
      <p:sp>
        <p:nvSpPr>
          <p:cNvPr id="4103"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104" name="文本占位符 2"/>
          <p:cNvSpPr>
            <a:spLocks noGrp="1" noChangeArrowheads="1"/>
          </p:cNvSpPr>
          <p:nvPr>
            <p:ph type="body" idx="4294967295"/>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emf"/><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2.bin"/><Relationship Id="rId10"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7.emf"/><Relationship Id="rId5" Type="http://schemas.openxmlformats.org/officeDocument/2006/relationships/image" Target="../media/image8.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6.emf"/><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5"/>
          <p:cNvGrpSpPr>
            <a:grpSpLocks/>
          </p:cNvGrpSpPr>
          <p:nvPr/>
        </p:nvGrpSpPr>
        <p:grpSpPr bwMode="auto">
          <a:xfrm>
            <a:off x="95250" y="-133350"/>
            <a:ext cx="11152188" cy="6983413"/>
            <a:chOff x="0" y="0"/>
            <a:chExt cx="11151065" cy="6983832"/>
          </a:xfrm>
        </p:grpSpPr>
        <p:sp>
          <p:nvSpPr>
            <p:cNvPr id="16406" name="Freeform 1224"/>
            <p:cNvSpPr>
              <a:spLocks noEditPoints="1" noChangeArrowheads="1"/>
            </p:cNvSpPr>
            <p:nvPr/>
          </p:nvSpPr>
          <p:spPr bwMode="auto">
            <a:xfrm>
              <a:off x="6285147" y="0"/>
              <a:ext cx="4865918" cy="3419055"/>
            </a:xfrm>
            <a:custGeom>
              <a:avLst/>
              <a:gdLst>
                <a:gd name="T0" fmla="*/ 2147483647 w 1162"/>
                <a:gd name="T1" fmla="*/ 2147483647 h 815"/>
                <a:gd name="T2" fmla="*/ 2147483647 w 1162"/>
                <a:gd name="T3" fmla="*/ 862369578 h 815"/>
                <a:gd name="T4" fmla="*/ 1017056260 w 1162"/>
                <a:gd name="T5" fmla="*/ 2147483647 h 815"/>
                <a:gd name="T6" fmla="*/ 2147483647 w 1162"/>
                <a:gd name="T7" fmla="*/ 2147483647 h 815"/>
                <a:gd name="T8" fmla="*/ 2147483647 w 1162"/>
                <a:gd name="T9" fmla="*/ 2147483647 h 815"/>
                <a:gd name="T10" fmla="*/ 2147483647 w 1162"/>
                <a:gd name="T11" fmla="*/ 2147483647 h 815"/>
                <a:gd name="T12" fmla="*/ 2147483647 w 1162"/>
                <a:gd name="T13" fmla="*/ 2147483647 h 815"/>
                <a:gd name="T14" fmla="*/ 2147483647 w 1162"/>
                <a:gd name="T15" fmla="*/ 2147483647 h 815"/>
                <a:gd name="T16" fmla="*/ 2147483647 w 1162"/>
                <a:gd name="T17" fmla="*/ 2147483647 h 815"/>
                <a:gd name="T18" fmla="*/ 2147483647 w 1162"/>
                <a:gd name="T19" fmla="*/ 2147483647 h 815"/>
                <a:gd name="T20" fmla="*/ 2147483647 w 1162"/>
                <a:gd name="T21" fmla="*/ 2147483647 h 815"/>
                <a:gd name="T22" fmla="*/ 2147483647 w 1162"/>
                <a:gd name="T23" fmla="*/ 2147483647 h 815"/>
                <a:gd name="T24" fmla="*/ 2147483647 w 1162"/>
                <a:gd name="T25" fmla="*/ 2147483647 h 815"/>
                <a:gd name="T26" fmla="*/ 2147483647 w 1162"/>
                <a:gd name="T27" fmla="*/ 2147483647 h 815"/>
                <a:gd name="T28" fmla="*/ 2147483647 w 1162"/>
                <a:gd name="T29" fmla="*/ 2147483647 h 815"/>
                <a:gd name="T30" fmla="*/ 2147483647 w 1162"/>
                <a:gd name="T31" fmla="*/ 2147483647 h 815"/>
                <a:gd name="T32" fmla="*/ 2147483647 w 1162"/>
                <a:gd name="T33" fmla="*/ 2147483647 h 815"/>
                <a:gd name="T34" fmla="*/ 2147483647 w 1162"/>
                <a:gd name="T35" fmla="*/ 2147483647 h 815"/>
                <a:gd name="T36" fmla="*/ 2147483647 w 1162"/>
                <a:gd name="T37" fmla="*/ 2147483647 h 815"/>
                <a:gd name="T38" fmla="*/ 2147483647 w 1162"/>
                <a:gd name="T39" fmla="*/ 2147483647 h 815"/>
                <a:gd name="T40" fmla="*/ 2147483647 w 1162"/>
                <a:gd name="T41" fmla="*/ 2147483647 h 815"/>
                <a:gd name="T42" fmla="*/ 2147483647 w 1162"/>
                <a:gd name="T43" fmla="*/ 2147483647 h 815"/>
                <a:gd name="T44" fmla="*/ 2147483647 w 1162"/>
                <a:gd name="T45" fmla="*/ 2147483647 h 815"/>
                <a:gd name="T46" fmla="*/ 2147483647 w 1162"/>
                <a:gd name="T47" fmla="*/ 2147483647 h 815"/>
                <a:gd name="T48" fmla="*/ 2147483647 w 1162"/>
                <a:gd name="T49" fmla="*/ 2147483647 h 815"/>
                <a:gd name="T50" fmla="*/ 2147483647 w 1162"/>
                <a:gd name="T51" fmla="*/ 2147483647 h 815"/>
                <a:gd name="T52" fmla="*/ 2147483647 w 1162"/>
                <a:gd name="T53" fmla="*/ 2147483647 h 815"/>
                <a:gd name="T54" fmla="*/ 2147483647 w 1162"/>
                <a:gd name="T55" fmla="*/ 2147483647 h 815"/>
                <a:gd name="T56" fmla="*/ 2147483647 w 1162"/>
                <a:gd name="T57" fmla="*/ 2147483647 h 815"/>
                <a:gd name="T58" fmla="*/ 2147483647 w 1162"/>
                <a:gd name="T59" fmla="*/ 2147483647 h 815"/>
                <a:gd name="T60" fmla="*/ 2147483647 w 1162"/>
                <a:gd name="T61" fmla="*/ 2147483647 h 815"/>
                <a:gd name="T62" fmla="*/ 2147483647 w 1162"/>
                <a:gd name="T63" fmla="*/ 2147483647 h 815"/>
                <a:gd name="T64" fmla="*/ 2147483647 w 1162"/>
                <a:gd name="T65" fmla="*/ 2147483647 h 815"/>
                <a:gd name="T66" fmla="*/ 2147483647 w 1162"/>
                <a:gd name="T67" fmla="*/ 2147483647 h 815"/>
                <a:gd name="T68" fmla="*/ 2147483647 w 1162"/>
                <a:gd name="T69" fmla="*/ 2147483647 h 815"/>
                <a:gd name="T70" fmla="*/ 2147483647 w 1162"/>
                <a:gd name="T71" fmla="*/ 2147483647 h 815"/>
                <a:gd name="T72" fmla="*/ 2147483647 w 1162"/>
                <a:gd name="T73" fmla="*/ 2147483647 h 815"/>
                <a:gd name="T74" fmla="*/ 2147483647 w 1162"/>
                <a:gd name="T75" fmla="*/ 2147483647 h 815"/>
                <a:gd name="T76" fmla="*/ 2147483647 w 1162"/>
                <a:gd name="T77" fmla="*/ 2147483647 h 815"/>
                <a:gd name="T78" fmla="*/ 2147483647 w 1162"/>
                <a:gd name="T79" fmla="*/ 2147483647 h 815"/>
                <a:gd name="T80" fmla="*/ 2147483647 w 1162"/>
                <a:gd name="T81" fmla="*/ 1284755154 h 815"/>
                <a:gd name="T82" fmla="*/ 2147483647 w 1162"/>
                <a:gd name="T83" fmla="*/ 703972988 h 815"/>
                <a:gd name="T84" fmla="*/ 2147483647 w 1162"/>
                <a:gd name="T85" fmla="*/ 510383084 h 815"/>
                <a:gd name="T86" fmla="*/ 2147483647 w 1162"/>
                <a:gd name="T87" fmla="*/ 2147483647 h 815"/>
                <a:gd name="T88" fmla="*/ 2147483647 w 1162"/>
                <a:gd name="T89" fmla="*/ 2147483647 h 815"/>
                <a:gd name="T90" fmla="*/ 2147483647 w 1162"/>
                <a:gd name="T91" fmla="*/ 2147483647 h 815"/>
                <a:gd name="T92" fmla="*/ 2147483647 w 1162"/>
                <a:gd name="T93" fmla="*/ 1425548860 h 815"/>
                <a:gd name="T94" fmla="*/ 1665869045 w 1162"/>
                <a:gd name="T95" fmla="*/ 2147483647 h 815"/>
                <a:gd name="T96" fmla="*/ 2147483647 w 1162"/>
                <a:gd name="T97" fmla="*/ 2147483647 h 815"/>
                <a:gd name="T98" fmla="*/ 2147483647 w 1162"/>
                <a:gd name="T99" fmla="*/ 2147483647 h 815"/>
                <a:gd name="T100" fmla="*/ 1315158780 w 1162"/>
                <a:gd name="T101" fmla="*/ 2147483647 h 815"/>
                <a:gd name="T102" fmla="*/ 2147483647 w 1162"/>
                <a:gd name="T103" fmla="*/ 2147483647 h 815"/>
                <a:gd name="T104" fmla="*/ 2147483647 w 1162"/>
                <a:gd name="T105" fmla="*/ 2147483647 h 815"/>
                <a:gd name="T106" fmla="*/ 2147483647 w 1162"/>
                <a:gd name="T107" fmla="*/ 2147483647 h 815"/>
                <a:gd name="T108" fmla="*/ 2147483647 w 1162"/>
                <a:gd name="T109" fmla="*/ 2147483647 h 815"/>
                <a:gd name="T110" fmla="*/ 2147483647 w 1162"/>
                <a:gd name="T111" fmla="*/ 2147483647 h 815"/>
                <a:gd name="T112" fmla="*/ 2147483647 w 1162"/>
                <a:gd name="T113" fmla="*/ 2147483647 h 815"/>
                <a:gd name="T114" fmla="*/ 2147483647 w 1162"/>
                <a:gd name="T115" fmla="*/ 2147483647 h 815"/>
                <a:gd name="T116" fmla="*/ 2147483647 w 1162"/>
                <a:gd name="T117" fmla="*/ 2147483647 h 815"/>
                <a:gd name="T118" fmla="*/ 2147483647 w 1162"/>
                <a:gd name="T119" fmla="*/ 2147483647 h 815"/>
                <a:gd name="T120" fmla="*/ 2147483647 w 1162"/>
                <a:gd name="T121" fmla="*/ 2147483647 h 815"/>
                <a:gd name="T122" fmla="*/ 2147483647 w 1162"/>
                <a:gd name="T123" fmla="*/ 2147483647 h 815"/>
                <a:gd name="T124" fmla="*/ 2147483647 w 1162"/>
                <a:gd name="T125" fmla="*/ 2147483647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2"/>
                <a:gd name="T190" fmla="*/ 0 h 815"/>
                <a:gd name="T191" fmla="*/ 1162 w 1162"/>
                <a:gd name="T192" fmla="*/ 815 h 8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w="9525">
              <a:noFill/>
              <a:round/>
              <a:headEnd/>
              <a:tailEnd/>
            </a:ln>
          </p:spPr>
          <p:txBody>
            <a:bodyPr/>
            <a:lstStyle/>
            <a:p>
              <a:endParaRPr lang="zh-CN" altLang="en-US"/>
            </a:p>
          </p:txBody>
        </p:sp>
        <p:pic>
          <p:nvPicPr>
            <p:cNvPr id="16407" name="组合 1337"/>
            <p:cNvPicPr>
              <a:picLocks noChangeArrowheads="1"/>
            </p:cNvPicPr>
            <p:nvPr/>
          </p:nvPicPr>
          <p:blipFill>
            <a:blip r:embed="rId2"/>
            <a:srcRect/>
            <a:stretch>
              <a:fillRect/>
            </a:stretch>
          </p:blipFill>
          <p:spPr bwMode="auto">
            <a:xfrm>
              <a:off x="2286" y="3577805"/>
              <a:ext cx="4864118" cy="3407868"/>
            </a:xfrm>
            <a:prstGeom prst="rect">
              <a:avLst/>
            </a:prstGeom>
            <a:noFill/>
            <a:ln w="9525">
              <a:noFill/>
              <a:miter lim="800000"/>
              <a:headEnd/>
              <a:tailEnd/>
            </a:ln>
          </p:spPr>
        </p:pic>
        <p:pic>
          <p:nvPicPr>
            <p:cNvPr id="16408" name="组合 521"/>
            <p:cNvPicPr>
              <a:picLocks noChangeArrowheads="1"/>
            </p:cNvPicPr>
            <p:nvPr/>
          </p:nvPicPr>
          <p:blipFill>
            <a:blip r:embed="rId3"/>
            <a:srcRect/>
            <a:stretch>
              <a:fillRect/>
            </a:stretch>
          </p:blipFill>
          <p:spPr bwMode="auto">
            <a:xfrm>
              <a:off x="758114" y="267478"/>
              <a:ext cx="4413060" cy="3566374"/>
            </a:xfrm>
            <a:prstGeom prst="rect">
              <a:avLst/>
            </a:prstGeom>
            <a:noFill/>
            <a:ln w="9525">
              <a:noFill/>
              <a:miter lim="800000"/>
              <a:headEnd/>
              <a:tailEnd/>
            </a:ln>
          </p:spPr>
        </p:pic>
      </p:grpSp>
      <p:grpSp>
        <p:nvGrpSpPr>
          <p:cNvPr id="3" name="组合 4"/>
          <p:cNvGrpSpPr>
            <a:grpSpLocks/>
          </p:cNvGrpSpPr>
          <p:nvPr/>
        </p:nvGrpSpPr>
        <p:grpSpPr bwMode="auto">
          <a:xfrm>
            <a:off x="-2689225" y="-757238"/>
            <a:ext cx="14901863" cy="7615238"/>
            <a:chOff x="0" y="0"/>
            <a:chExt cx="14901941" cy="7615722"/>
          </a:xfrm>
        </p:grpSpPr>
        <p:grpSp>
          <p:nvGrpSpPr>
            <p:cNvPr id="16394" name="组合 1"/>
            <p:cNvGrpSpPr>
              <a:grpSpLocks/>
            </p:cNvGrpSpPr>
            <p:nvPr/>
          </p:nvGrpSpPr>
          <p:grpSpPr bwMode="auto">
            <a:xfrm>
              <a:off x="3124877" y="0"/>
              <a:ext cx="11777064" cy="7615722"/>
              <a:chOff x="0" y="0"/>
              <a:chExt cx="11777064" cy="7615722"/>
            </a:xfrm>
          </p:grpSpPr>
          <p:pic>
            <p:nvPicPr>
              <p:cNvPr id="16397" name="图片 1347"/>
              <p:cNvPicPr>
                <a:picLocks noChangeAspect="1" noChangeArrowheads="1"/>
              </p:cNvPicPr>
              <p:nvPr/>
            </p:nvPicPr>
            <p:blipFill>
              <a:blip r:embed="rId4"/>
              <a:srcRect/>
              <a:stretch>
                <a:fillRect/>
              </a:stretch>
            </p:blipFill>
            <p:spPr bwMode="auto">
              <a:xfrm rot="6424781">
                <a:off x="-587126" y="587126"/>
                <a:ext cx="4053491" cy="2879239"/>
              </a:xfrm>
              <a:prstGeom prst="rect">
                <a:avLst/>
              </a:prstGeom>
              <a:noFill/>
              <a:ln w="9525">
                <a:noFill/>
                <a:miter lim="800000"/>
                <a:headEnd/>
                <a:tailEnd/>
              </a:ln>
            </p:spPr>
          </p:pic>
          <p:grpSp>
            <p:nvGrpSpPr>
              <p:cNvPr id="16398" name="组合 1340"/>
              <p:cNvGrpSpPr>
                <a:grpSpLocks/>
              </p:cNvGrpSpPr>
              <p:nvPr/>
            </p:nvGrpSpPr>
            <p:grpSpPr bwMode="auto">
              <a:xfrm>
                <a:off x="2025750" y="1095989"/>
                <a:ext cx="5818530" cy="5818530"/>
                <a:chOff x="0" y="0"/>
                <a:chExt cx="5818530" cy="5818530"/>
              </a:xfrm>
            </p:grpSpPr>
            <p:sp>
              <p:nvSpPr>
                <p:cNvPr id="16404" name="椭圆 1338"/>
                <p:cNvSpPr>
                  <a:spLocks noChangeArrowheads="1"/>
                </p:cNvSpPr>
                <p:nvPr/>
              </p:nvSpPr>
              <p:spPr bwMode="auto">
                <a:xfrm>
                  <a:off x="118314" y="118527"/>
                  <a:ext cx="5581680" cy="558041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16405" name="椭圆 1339"/>
                <p:cNvSpPr>
                  <a:spLocks noChangeArrowheads="1"/>
                </p:cNvSpPr>
                <p:nvPr/>
              </p:nvSpPr>
              <p:spPr bwMode="auto">
                <a:xfrm>
                  <a:off x="-750" y="-543"/>
                  <a:ext cx="5819806" cy="5818557"/>
                </a:xfrm>
                <a:prstGeom prst="ellipse">
                  <a:avLst/>
                </a:prstGeom>
                <a:noFill/>
                <a:ln w="1905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grpSp>
            <p:nvGrpSpPr>
              <p:cNvPr id="16399" name="组合 522"/>
              <p:cNvGrpSpPr>
                <a:grpSpLocks noChangeAspect="1"/>
              </p:cNvGrpSpPr>
              <p:nvPr/>
            </p:nvGrpSpPr>
            <p:grpSpPr bwMode="auto">
              <a:xfrm>
                <a:off x="6359269" y="1521750"/>
                <a:ext cx="5417795" cy="6093972"/>
                <a:chOff x="0" y="0"/>
                <a:chExt cx="5417795" cy="6093972"/>
              </a:xfrm>
            </p:grpSpPr>
            <p:pic>
              <p:nvPicPr>
                <p:cNvPr id="16400" name="图片 10"/>
                <p:cNvPicPr>
                  <a:picLocks noChangeAspect="1" noChangeArrowheads="1"/>
                </p:cNvPicPr>
                <p:nvPr/>
              </p:nvPicPr>
              <p:blipFill>
                <a:blip r:embed="rId4"/>
                <a:srcRect l="10652"/>
                <a:stretch>
                  <a:fillRect/>
                </a:stretch>
              </p:blipFill>
              <p:spPr bwMode="auto">
                <a:xfrm flipH="1">
                  <a:off x="953171" y="0"/>
                  <a:ext cx="4450110" cy="3537789"/>
                </a:xfrm>
                <a:prstGeom prst="rect">
                  <a:avLst/>
                </a:prstGeom>
                <a:noFill/>
                <a:ln w="9525">
                  <a:noFill/>
                  <a:miter lim="800000"/>
                  <a:headEnd/>
                  <a:tailEnd/>
                </a:ln>
              </p:spPr>
            </p:pic>
            <p:pic>
              <p:nvPicPr>
                <p:cNvPr id="16401" name="图片 11"/>
                <p:cNvPicPr>
                  <a:picLocks noChangeAspect="1" noChangeArrowheads="1"/>
                </p:cNvPicPr>
                <p:nvPr/>
              </p:nvPicPr>
              <p:blipFill>
                <a:blip r:embed="rId5"/>
                <a:srcRect/>
                <a:stretch>
                  <a:fillRect/>
                </a:stretch>
              </p:blipFill>
              <p:spPr bwMode="auto">
                <a:xfrm flipH="1">
                  <a:off x="1609213" y="1797290"/>
                  <a:ext cx="2602971" cy="3702576"/>
                </a:xfrm>
                <a:prstGeom prst="rect">
                  <a:avLst/>
                </a:prstGeom>
                <a:noFill/>
                <a:ln w="9525">
                  <a:noFill/>
                  <a:miter lim="800000"/>
                  <a:headEnd/>
                  <a:tailEnd/>
                </a:ln>
              </p:spPr>
            </p:pic>
            <p:pic>
              <p:nvPicPr>
                <p:cNvPr id="16402" name="图片 8"/>
                <p:cNvPicPr>
                  <a:picLocks noChangeAspect="1" noChangeArrowheads="1"/>
                </p:cNvPicPr>
                <p:nvPr/>
              </p:nvPicPr>
              <p:blipFill>
                <a:blip r:embed="rId6"/>
                <a:srcRect r="20937" b="-464"/>
                <a:stretch>
                  <a:fillRect/>
                </a:stretch>
              </p:blipFill>
              <p:spPr bwMode="auto">
                <a:xfrm>
                  <a:off x="2095303" y="2693826"/>
                  <a:ext cx="3322492" cy="3389016"/>
                </a:xfrm>
                <a:prstGeom prst="rect">
                  <a:avLst/>
                </a:prstGeom>
                <a:noFill/>
                <a:ln w="9525">
                  <a:noFill/>
                  <a:miter lim="800000"/>
                  <a:headEnd/>
                  <a:tailEnd/>
                </a:ln>
              </p:spPr>
            </p:pic>
            <p:pic>
              <p:nvPicPr>
                <p:cNvPr id="16403" name="图片 12"/>
                <p:cNvPicPr>
                  <a:picLocks noChangeAspect="1" noChangeArrowheads="1"/>
                </p:cNvPicPr>
                <p:nvPr/>
              </p:nvPicPr>
              <p:blipFill>
                <a:blip r:embed="rId4"/>
                <a:srcRect b="12869"/>
                <a:stretch>
                  <a:fillRect/>
                </a:stretch>
              </p:blipFill>
              <p:spPr bwMode="auto">
                <a:xfrm>
                  <a:off x="0" y="3648578"/>
                  <a:ext cx="3951185" cy="2445394"/>
                </a:xfrm>
                <a:prstGeom prst="rect">
                  <a:avLst/>
                </a:prstGeom>
                <a:noFill/>
                <a:ln w="9525">
                  <a:noFill/>
                  <a:miter lim="800000"/>
                  <a:headEnd/>
                  <a:tailEnd/>
                </a:ln>
              </p:spPr>
            </p:pic>
          </p:grpSp>
        </p:grpSp>
        <p:pic>
          <p:nvPicPr>
            <p:cNvPr id="16395" name="图片 1140"/>
            <p:cNvPicPr>
              <a:picLocks noChangeAspect="1" noChangeArrowheads="1"/>
            </p:cNvPicPr>
            <p:nvPr/>
          </p:nvPicPr>
          <p:blipFill>
            <a:blip r:embed="rId7"/>
            <a:srcRect/>
            <a:stretch>
              <a:fillRect/>
            </a:stretch>
          </p:blipFill>
          <p:spPr bwMode="auto">
            <a:xfrm>
              <a:off x="-547754" y="2336250"/>
              <a:ext cx="6675155" cy="5090484"/>
            </a:xfrm>
            <a:prstGeom prst="rect">
              <a:avLst/>
            </a:prstGeom>
            <a:noFill/>
            <a:ln w="9525">
              <a:noFill/>
              <a:miter lim="800000"/>
              <a:headEnd/>
              <a:tailEnd/>
            </a:ln>
          </p:spPr>
        </p:pic>
        <p:pic>
          <p:nvPicPr>
            <p:cNvPr id="16396" name="图片 1141"/>
            <p:cNvPicPr>
              <a:picLocks noChangeAspect="1" noChangeArrowheads="1"/>
            </p:cNvPicPr>
            <p:nvPr/>
          </p:nvPicPr>
          <p:blipFill>
            <a:blip r:embed="rId8"/>
            <a:srcRect/>
            <a:stretch>
              <a:fillRect/>
            </a:stretch>
          </p:blipFill>
          <p:spPr bwMode="auto">
            <a:xfrm>
              <a:off x="2646567" y="501238"/>
              <a:ext cx="2474989" cy="3023808"/>
            </a:xfrm>
            <a:prstGeom prst="rect">
              <a:avLst/>
            </a:prstGeom>
            <a:noFill/>
            <a:ln w="9525">
              <a:noFill/>
              <a:miter lim="800000"/>
              <a:headEnd/>
              <a:tailEnd/>
            </a:ln>
          </p:spPr>
        </p:pic>
      </p:grpSp>
      <p:pic>
        <p:nvPicPr>
          <p:cNvPr id="4115" name="组合 1366"/>
          <p:cNvPicPr>
            <a:picLocks noChangeArrowheads="1"/>
          </p:cNvPicPr>
          <p:nvPr/>
        </p:nvPicPr>
        <p:blipFill>
          <a:blip r:embed="rId9"/>
          <a:srcRect/>
          <a:stretch>
            <a:fillRect/>
          </a:stretch>
        </p:blipFill>
        <p:spPr bwMode="auto">
          <a:xfrm>
            <a:off x="3181350" y="1809750"/>
            <a:ext cx="4408488" cy="3073400"/>
          </a:xfrm>
          <a:prstGeom prst="rect">
            <a:avLst/>
          </a:prstGeom>
          <a:noFill/>
          <a:ln w="9525">
            <a:noFill/>
            <a:miter lim="800000"/>
            <a:headEnd/>
            <a:tailEnd/>
          </a:ln>
        </p:spPr>
      </p:pic>
      <p:grpSp>
        <p:nvGrpSpPr>
          <p:cNvPr id="7" name="组合 1348"/>
          <p:cNvGrpSpPr>
            <a:grpSpLocks/>
          </p:cNvGrpSpPr>
          <p:nvPr/>
        </p:nvGrpSpPr>
        <p:grpSpPr bwMode="auto">
          <a:xfrm>
            <a:off x="2901247" y="2495550"/>
            <a:ext cx="5109092" cy="1568524"/>
            <a:chOff x="-135632" y="0"/>
            <a:chExt cx="5108790" cy="1568454"/>
          </a:xfrm>
        </p:grpSpPr>
        <p:grpSp>
          <p:nvGrpSpPr>
            <p:cNvPr id="16390" name="组合 1344"/>
            <p:cNvGrpSpPr>
              <a:grpSpLocks/>
            </p:cNvGrpSpPr>
            <p:nvPr/>
          </p:nvGrpSpPr>
          <p:grpSpPr bwMode="auto">
            <a:xfrm>
              <a:off x="-135632" y="0"/>
              <a:ext cx="5108790" cy="1065282"/>
              <a:chOff x="-135632" y="0"/>
              <a:chExt cx="5108790" cy="1065282"/>
            </a:xfrm>
          </p:grpSpPr>
          <p:sp>
            <p:nvSpPr>
              <p:cNvPr id="16392" name="文本框 1341"/>
              <p:cNvSpPr txBox="1">
                <a:spLocks noChangeArrowheads="1"/>
              </p:cNvSpPr>
              <p:nvPr/>
            </p:nvSpPr>
            <p:spPr bwMode="auto">
              <a:xfrm>
                <a:off x="917521" y="0"/>
                <a:ext cx="2863681" cy="461813"/>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400" dirty="0">
                    <a:solidFill>
                      <a:srgbClr val="413B17"/>
                    </a:solidFill>
                    <a:latin typeface="Vivaldi" pitchFamily="66" charset="0"/>
                  </a:rPr>
                  <a:t>ADD Your Text here</a:t>
                </a:r>
                <a:endParaRPr lang="zh-CN" altLang="en-US" sz="2400" dirty="0">
                  <a:solidFill>
                    <a:srgbClr val="413B17"/>
                  </a:solidFill>
                  <a:latin typeface="Vivaldi" pitchFamily="66" charset="0"/>
                </a:endParaRPr>
              </a:p>
            </p:txBody>
          </p:sp>
          <p:sp>
            <p:nvSpPr>
              <p:cNvPr id="16393" name="文本框 1342"/>
              <p:cNvSpPr txBox="1">
                <a:spLocks noChangeArrowheads="1"/>
              </p:cNvSpPr>
              <p:nvPr/>
            </p:nvSpPr>
            <p:spPr bwMode="auto">
              <a:xfrm>
                <a:off x="-135632" y="603638"/>
                <a:ext cx="5108790" cy="461644"/>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413B17"/>
                    </a:solidFill>
                    <a:latin typeface="+mj-ea"/>
                    <a:ea typeface="+mj-ea"/>
                  </a:rPr>
                  <a:t>Literary refreshing </a:t>
                </a:r>
                <a:r>
                  <a:rPr lang="en-US" altLang="zh-CN" sz="2400" dirty="0">
                    <a:solidFill>
                      <a:srgbClr val="413B17"/>
                    </a:solidFill>
                    <a:latin typeface="+mj-ea"/>
                    <a:ea typeface="+mj-ea"/>
                  </a:rPr>
                  <a:t>PPT </a:t>
                </a:r>
                <a:r>
                  <a:rPr lang="zh-CN" altLang="en-US" sz="2400" dirty="0">
                    <a:solidFill>
                      <a:srgbClr val="413B17"/>
                    </a:solidFill>
                    <a:latin typeface="+mj-ea"/>
                    <a:ea typeface="+mj-ea"/>
                  </a:rPr>
                  <a:t>Template</a:t>
                </a:r>
              </a:p>
            </p:txBody>
          </p:sp>
        </p:grpSp>
        <p:sp>
          <p:nvSpPr>
            <p:cNvPr id="16391" name="文本框 1345"/>
            <p:cNvSpPr txBox="1">
              <a:spLocks noChangeArrowheads="1"/>
            </p:cNvSpPr>
            <p:nvPr/>
          </p:nvSpPr>
          <p:spPr bwMode="auto">
            <a:xfrm>
              <a:off x="1819703" y="1229915"/>
              <a:ext cx="1005344" cy="338539"/>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dirty="0">
                  <a:solidFill>
                    <a:srgbClr val="413B17"/>
                  </a:solidFill>
                  <a:latin typeface="微软雅黑" pitchFamily="34" charset="-122"/>
                  <a:ea typeface="微软雅黑" pitchFamily="34" charset="-122"/>
                </a:rPr>
                <a:t>Speaker: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37" fill="hold" nodeType="withEffect">
                                  <p:stCondLst>
                                    <p:cond delay="600"/>
                                  </p:stCondLst>
                                  <p:childTnLst>
                                    <p:set>
                                      <p:cBhvr>
                                        <p:cTn id="9" dur="1" fill="hold">
                                          <p:stCondLst>
                                            <p:cond delay="0"/>
                                          </p:stCondLst>
                                        </p:cTn>
                                        <p:tgtEl>
                                          <p:spTgt spid="4115"/>
                                        </p:tgtEl>
                                        <p:attrNameLst>
                                          <p:attrName>style.visibility</p:attrName>
                                        </p:attrNameLst>
                                      </p:cBhvr>
                                      <p:to>
                                        <p:strVal val="visible"/>
                                      </p:to>
                                    </p:set>
                                    <p:animEffect transition="in" filter="barn(outVertical)">
                                      <p:cBhvr>
                                        <p:cTn id="10" dur="500"/>
                                        <p:tgtEl>
                                          <p:spTgt spid="4115"/>
                                        </p:tgtEl>
                                      </p:cBhvr>
                                    </p:animEffect>
                                  </p:childTnLst>
                                </p:cTn>
                              </p:par>
                              <p:par>
                                <p:cTn id="11" presetID="42" presetClass="entr" presetSubtype="0" fill="hold" nodeType="withEffect">
                                  <p:stCondLst>
                                    <p:cond delay="7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a:srcRect/>
          <a:stretch>
            <a:fillRect/>
          </a:stretch>
        </p:blipFill>
        <p:spPr bwMode="auto">
          <a:xfrm flipH="1">
            <a:off x="2963863" y="1028700"/>
            <a:ext cx="2603500" cy="3702050"/>
          </a:xfrm>
          <a:prstGeom prst="rect">
            <a:avLst/>
          </a:prstGeom>
          <a:noFill/>
          <a:ln w="9525">
            <a:noFill/>
            <a:miter lim="800000"/>
            <a:headEnd/>
            <a:tailEnd/>
          </a:ln>
        </p:spPr>
      </p:pic>
      <p:pic>
        <p:nvPicPr>
          <p:cNvPr id="24579" name="图片 5"/>
          <p:cNvPicPr>
            <a:picLocks noChangeAspect="1" noChangeArrowheads="1"/>
          </p:cNvPicPr>
          <p:nvPr/>
        </p:nvPicPr>
        <p:blipFill>
          <a:blip r:embed="rId3"/>
          <a:srcRect r="46722" b="35516"/>
          <a:stretch>
            <a:fillRect/>
          </a:stretch>
        </p:blipFill>
        <p:spPr bwMode="auto">
          <a:xfrm rot="-2949285">
            <a:off x="2333625" y="2452688"/>
            <a:ext cx="3286125" cy="2825750"/>
          </a:xfrm>
          <a:prstGeom prst="rect">
            <a:avLst/>
          </a:prstGeom>
          <a:noFill/>
          <a:ln w="9525">
            <a:noFill/>
            <a:miter lim="800000"/>
            <a:headEnd/>
            <a:tailEnd/>
          </a:ln>
        </p:spPr>
      </p:pic>
      <p:pic>
        <p:nvPicPr>
          <p:cNvPr id="24580" name="图片 6"/>
          <p:cNvPicPr>
            <a:picLocks noChangeAspect="1" noChangeArrowheads="1"/>
          </p:cNvPicPr>
          <p:nvPr/>
        </p:nvPicPr>
        <p:blipFill>
          <a:blip r:embed="rId3"/>
          <a:srcRect l="-2" r="-568"/>
          <a:stretch>
            <a:fillRect/>
          </a:stretch>
        </p:blipFill>
        <p:spPr bwMode="auto">
          <a:xfrm rot="2831111" flipH="1">
            <a:off x="5576888" y="830263"/>
            <a:ext cx="3854450" cy="2724150"/>
          </a:xfrm>
          <a:prstGeom prst="rect">
            <a:avLst/>
          </a:prstGeom>
          <a:noFill/>
          <a:ln w="9525">
            <a:noFill/>
            <a:miter lim="800000"/>
            <a:headEnd/>
            <a:tailEnd/>
          </a:ln>
        </p:spPr>
      </p:pic>
      <p:grpSp>
        <p:nvGrpSpPr>
          <p:cNvPr id="24581" name="组合 7"/>
          <p:cNvGrpSpPr>
            <a:grpSpLocks/>
          </p:cNvGrpSpPr>
          <p:nvPr/>
        </p:nvGrpSpPr>
        <p:grpSpPr bwMode="auto">
          <a:xfrm>
            <a:off x="3740150" y="1044575"/>
            <a:ext cx="4711700" cy="4711700"/>
            <a:chOff x="0" y="0"/>
            <a:chExt cx="3096472" cy="3096470"/>
          </a:xfrm>
        </p:grpSpPr>
        <p:sp>
          <p:nvSpPr>
            <p:cNvPr id="24591" name="椭圆 8"/>
            <p:cNvSpPr>
              <a:spLocks noChangeArrowheads="1"/>
            </p:cNvSpPr>
            <p:nvPr/>
          </p:nvSpPr>
          <p:spPr bwMode="auto">
            <a:xfrm>
              <a:off x="133541" y="133540"/>
              <a:ext cx="2829391" cy="2829389"/>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4592" name="椭圆 9"/>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4582" name="文本框 10"/>
          <p:cNvSpPr txBox="1">
            <a:spLocks noChangeArrowheads="1"/>
          </p:cNvSpPr>
          <p:nvPr/>
        </p:nvSpPr>
        <p:spPr bwMode="auto">
          <a:xfrm>
            <a:off x="4600575" y="2611438"/>
            <a:ext cx="2990850" cy="608012"/>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sp>
        <p:nvSpPr>
          <p:cNvPr id="24583" name="文本框 11"/>
          <p:cNvSpPr txBox="1">
            <a:spLocks noChangeArrowheads="1"/>
          </p:cNvSpPr>
          <p:nvPr/>
        </p:nvSpPr>
        <p:spPr bwMode="auto">
          <a:xfrm>
            <a:off x="5388114" y="2935288"/>
            <a:ext cx="1415772" cy="584775"/>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3200" dirty="0">
                <a:latin typeface="宋体" pitchFamily="2" charset="-122"/>
              </a:rPr>
              <a:t>{</a:t>
            </a:r>
            <a:r>
              <a:rPr lang="zh-CN" altLang="en-US" sz="3200" dirty="0">
                <a:latin typeface="宋体" pitchFamily="2" charset="-122"/>
              </a:rPr>
              <a:t>Title</a:t>
            </a:r>
            <a:r>
              <a:rPr lang="en-US" altLang="zh-CN" sz="3200" dirty="0">
                <a:latin typeface="宋体" pitchFamily="2" charset="-122"/>
              </a:rPr>
              <a:t>}</a:t>
            </a:r>
            <a:endParaRPr lang="zh-CN" altLang="en-US" sz="3200" dirty="0">
              <a:latin typeface="宋体" pitchFamily="2" charset="-122"/>
            </a:endParaRPr>
          </a:p>
        </p:txBody>
      </p:sp>
      <p:grpSp>
        <p:nvGrpSpPr>
          <p:cNvPr id="24584" name="组合 12"/>
          <p:cNvGrpSpPr>
            <a:grpSpLocks/>
          </p:cNvGrpSpPr>
          <p:nvPr/>
        </p:nvGrpSpPr>
        <p:grpSpPr bwMode="auto">
          <a:xfrm flipV="1">
            <a:off x="5445125" y="3844925"/>
            <a:ext cx="1352550" cy="387350"/>
            <a:chOff x="0" y="0"/>
            <a:chExt cx="1395412" cy="400050"/>
          </a:xfrm>
        </p:grpSpPr>
        <p:sp>
          <p:nvSpPr>
            <p:cNvPr id="24586"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4587"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4588"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4589"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4590"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pic>
        <p:nvPicPr>
          <p:cNvPr id="24585" name="图片 22"/>
          <p:cNvPicPr>
            <a:picLocks noChangeAspect="1" noChangeArrowheads="1"/>
          </p:cNvPicPr>
          <p:nvPr/>
        </p:nvPicPr>
        <p:blipFill>
          <a:blip r:embed="rId4"/>
          <a:srcRect/>
          <a:stretch>
            <a:fillRect/>
          </a:stretch>
        </p:blipFill>
        <p:spPr bwMode="auto">
          <a:xfrm>
            <a:off x="3749675" y="854075"/>
            <a:ext cx="1816100" cy="1090613"/>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22"/>
          <p:cNvSpPr>
            <a:spLocks noChangeArrowheads="1"/>
          </p:cNvSpPr>
          <p:nvPr/>
        </p:nvSpPr>
        <p:spPr bwMode="auto">
          <a:xfrm>
            <a:off x="6059488" y="3817938"/>
            <a:ext cx="4941887" cy="1384300"/>
          </a:xfrm>
          <a:prstGeom prst="rect">
            <a:avLst/>
          </a:prstGeom>
          <a:noFill/>
          <a:ln w="9525">
            <a:noFill/>
            <a:miter lim="800000"/>
            <a:headEnd/>
            <a:tailEnd/>
          </a:ln>
        </p:spPr>
        <p:txBody>
          <a:bodyPr>
            <a:spAutoFit/>
          </a:bodyPr>
          <a:lstStyle/>
          <a:p>
            <a:pPr eaLnBrk="1" latinLnBrk="1" hangingPunct="1">
              <a:buFont typeface="Arial" pitchFamily="34" charset="0"/>
              <a:buNone/>
            </a:pPr>
            <a:r>
              <a:rPr lang="zh-CN" altLang="en-US" sz="1400">
                <a:latin typeface="微软雅黑" pitchFamily="34" charset="-122"/>
                <a:ea typeface="微软雅黑" pitchFamily="34" charset="-122"/>
              </a:rPr>
              <a:t>When he told me he was leaving, I felt like a vase that broke into pieces and fell on a tan tiled floor. He's been talking, explaining why he's leaving, saying what's best, I can do better, it's all his fault, it's none of my business. Although I have heard these words thousands of times, but every time I hear it is very hurt, perhaps in the face of such a huge blow no one can be indifferent.</a:t>
            </a:r>
            <a:endParaRPr lang="en-US" altLang="zh-CN" sz="1400">
              <a:latin typeface="微软雅黑" pitchFamily="34" charset="-122"/>
              <a:ea typeface="微软雅黑" pitchFamily="34" charset="-122"/>
            </a:endParaRPr>
          </a:p>
        </p:txBody>
      </p:sp>
      <p:grpSp>
        <p:nvGrpSpPr>
          <p:cNvPr id="2" name="组合 1206"/>
          <p:cNvGrpSpPr>
            <a:grpSpLocks noChangeAspect="1"/>
          </p:cNvGrpSpPr>
          <p:nvPr/>
        </p:nvGrpSpPr>
        <p:grpSpPr bwMode="auto">
          <a:xfrm>
            <a:off x="1474788" y="2212975"/>
            <a:ext cx="4016375" cy="3419475"/>
            <a:chOff x="0" y="0"/>
            <a:chExt cx="4959146" cy="4220848"/>
          </a:xfrm>
        </p:grpSpPr>
        <p:grpSp>
          <p:nvGrpSpPr>
            <p:cNvPr id="25614" name="组合 1205"/>
            <p:cNvGrpSpPr>
              <a:grpSpLocks noChangeAspect="1"/>
            </p:cNvGrpSpPr>
            <p:nvPr/>
          </p:nvGrpSpPr>
          <p:grpSpPr bwMode="auto">
            <a:xfrm flipH="1">
              <a:off x="0" y="0"/>
              <a:ext cx="4959146" cy="4220848"/>
              <a:chOff x="0" y="0"/>
              <a:chExt cx="4959146" cy="4220848"/>
            </a:xfrm>
          </p:grpSpPr>
          <p:pic>
            <p:nvPicPr>
              <p:cNvPr id="25616" name="图片 248"/>
              <p:cNvPicPr>
                <a:picLocks noChangeAspect="1" noChangeArrowheads="1"/>
              </p:cNvPicPr>
              <p:nvPr/>
            </p:nvPicPr>
            <p:blipFill>
              <a:blip r:embed="rId2"/>
              <a:srcRect r="28670"/>
              <a:stretch>
                <a:fillRect/>
              </a:stretch>
            </p:blipFill>
            <p:spPr bwMode="auto">
              <a:xfrm rot="4389635" flipH="1">
                <a:off x="2108124" y="1369825"/>
                <a:ext cx="2857016" cy="2845025"/>
              </a:xfrm>
              <a:prstGeom prst="rect">
                <a:avLst/>
              </a:prstGeom>
              <a:noFill/>
              <a:ln w="9525">
                <a:noFill/>
                <a:miter lim="800000"/>
                <a:headEnd/>
                <a:tailEnd/>
              </a:ln>
            </p:spPr>
          </p:pic>
          <p:grpSp>
            <p:nvGrpSpPr>
              <p:cNvPr id="25617" name="组合 1204"/>
              <p:cNvGrpSpPr>
                <a:grpSpLocks noChangeAspect="1"/>
              </p:cNvGrpSpPr>
              <p:nvPr/>
            </p:nvGrpSpPr>
            <p:grpSpPr bwMode="auto">
              <a:xfrm>
                <a:off x="0" y="0"/>
                <a:ext cx="4942787" cy="2845025"/>
                <a:chOff x="0" y="0"/>
                <a:chExt cx="9783796" cy="5631468"/>
              </a:xfrm>
            </p:grpSpPr>
            <p:pic>
              <p:nvPicPr>
                <p:cNvPr id="25618" name="图片 245"/>
                <p:cNvPicPr>
                  <a:picLocks noChangeAspect="1" noChangeArrowheads="1"/>
                </p:cNvPicPr>
                <p:nvPr/>
              </p:nvPicPr>
              <p:blipFill>
                <a:blip r:embed="rId2"/>
                <a:srcRect r="71849" b="39281"/>
                <a:stretch>
                  <a:fillRect/>
                </a:stretch>
              </p:blipFill>
              <p:spPr bwMode="auto">
                <a:xfrm rot="917420">
                  <a:off x="0" y="1558610"/>
                  <a:ext cx="1735981" cy="2659734"/>
                </a:xfrm>
                <a:prstGeom prst="rect">
                  <a:avLst/>
                </a:prstGeom>
                <a:noFill/>
                <a:ln w="9525">
                  <a:noFill/>
                  <a:miter lim="800000"/>
                  <a:headEnd/>
                  <a:tailEnd/>
                </a:ln>
              </p:spPr>
            </p:pic>
            <p:pic>
              <p:nvPicPr>
                <p:cNvPr id="25619" name="图片 246"/>
                <p:cNvPicPr>
                  <a:picLocks noChangeAspect="1" noChangeArrowheads="1"/>
                </p:cNvPicPr>
                <p:nvPr/>
              </p:nvPicPr>
              <p:blipFill>
                <a:blip r:embed="rId2"/>
                <a:srcRect r="28670"/>
                <a:stretch>
                  <a:fillRect/>
                </a:stretch>
              </p:blipFill>
              <p:spPr bwMode="auto">
                <a:xfrm rot="2293282" flipH="1">
                  <a:off x="4128594" y="0"/>
                  <a:ext cx="5655202" cy="5631468"/>
                </a:xfrm>
                <a:prstGeom prst="rect">
                  <a:avLst/>
                </a:prstGeom>
                <a:noFill/>
                <a:ln w="9525">
                  <a:noFill/>
                  <a:miter lim="800000"/>
                  <a:headEnd/>
                  <a:tailEnd/>
                </a:ln>
              </p:spPr>
            </p:pic>
          </p:grpSp>
        </p:grpSp>
        <p:pic>
          <p:nvPicPr>
            <p:cNvPr id="25615" name="图片 243"/>
            <p:cNvPicPr>
              <a:picLocks noChangeAspect="1" noChangeArrowheads="1"/>
            </p:cNvPicPr>
            <p:nvPr/>
          </p:nvPicPr>
          <p:blipFill>
            <a:blip r:embed="rId3"/>
            <a:srcRect/>
            <a:stretch>
              <a:fillRect/>
            </a:stretch>
          </p:blipFill>
          <p:spPr bwMode="auto">
            <a:xfrm>
              <a:off x="444637" y="44991"/>
              <a:ext cx="4358090" cy="4356762"/>
            </a:xfrm>
            <a:prstGeom prst="rect">
              <a:avLst/>
            </a:prstGeom>
            <a:noFill/>
            <a:ln w="9525">
              <a:noFill/>
              <a:miter lim="800000"/>
              <a:headEnd/>
              <a:tailEnd/>
            </a:ln>
          </p:spPr>
        </p:pic>
      </p:grpSp>
      <p:grpSp>
        <p:nvGrpSpPr>
          <p:cNvPr id="5" name="组合 1208"/>
          <p:cNvGrpSpPr>
            <a:grpSpLocks/>
          </p:cNvGrpSpPr>
          <p:nvPr/>
        </p:nvGrpSpPr>
        <p:grpSpPr bwMode="auto">
          <a:xfrm>
            <a:off x="5680075" y="2733675"/>
            <a:ext cx="3573463" cy="1279525"/>
            <a:chOff x="0" y="0"/>
            <a:chExt cx="3573071" cy="1280271"/>
          </a:xfrm>
        </p:grpSpPr>
        <p:sp>
          <p:nvSpPr>
            <p:cNvPr id="25610" name="文本框 23"/>
            <p:cNvSpPr txBox="1">
              <a:spLocks noChangeArrowheads="1"/>
            </p:cNvSpPr>
            <p:nvPr/>
          </p:nvSpPr>
          <p:spPr bwMode="auto">
            <a:xfrm>
              <a:off x="479911" y="427287"/>
              <a:ext cx="2613249" cy="369547"/>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dirty="0">
                  <a:solidFill>
                    <a:srgbClr val="2C2710"/>
                  </a:solidFill>
                  <a:latin typeface="微软雅黑" pitchFamily="34" charset="-122"/>
                  <a:ea typeface="微软雅黑" pitchFamily="34" charset="-122"/>
                </a:rPr>
                <a:t>A passer-by in my life.</a:t>
              </a:r>
            </a:p>
          </p:txBody>
        </p:sp>
        <p:grpSp>
          <p:nvGrpSpPr>
            <p:cNvPr id="25611" name="组合 1207"/>
            <p:cNvGrpSpPr>
              <a:grpSpLocks noChangeAspect="1"/>
            </p:cNvGrpSpPr>
            <p:nvPr/>
          </p:nvGrpSpPr>
          <p:grpSpPr bwMode="auto">
            <a:xfrm>
              <a:off x="0" y="0"/>
              <a:ext cx="3573071" cy="1280271"/>
              <a:chOff x="0" y="0"/>
              <a:chExt cx="3573071" cy="1280271"/>
            </a:xfrm>
          </p:grpSpPr>
          <p:pic>
            <p:nvPicPr>
              <p:cNvPr id="25612" name="图片 251"/>
              <p:cNvPicPr>
                <a:picLocks noChangeAspect="1" noChangeArrowheads="1"/>
              </p:cNvPicPr>
              <p:nvPr/>
            </p:nvPicPr>
            <p:blipFill>
              <a:blip r:embed="rId4"/>
              <a:srcRect/>
              <a:stretch>
                <a:fillRect/>
              </a:stretch>
            </p:blipFill>
            <p:spPr bwMode="auto">
              <a:xfrm>
                <a:off x="0" y="0"/>
                <a:ext cx="1024217" cy="1280271"/>
              </a:xfrm>
              <a:prstGeom prst="rect">
                <a:avLst/>
              </a:prstGeom>
              <a:noFill/>
              <a:ln w="9525">
                <a:noFill/>
                <a:miter lim="800000"/>
                <a:headEnd/>
                <a:tailEnd/>
              </a:ln>
            </p:spPr>
          </p:pic>
          <p:pic>
            <p:nvPicPr>
              <p:cNvPr id="25613" name="图片 252"/>
              <p:cNvPicPr>
                <a:picLocks noChangeAspect="1" noChangeArrowheads="1"/>
              </p:cNvPicPr>
              <p:nvPr/>
            </p:nvPicPr>
            <p:blipFill>
              <a:blip r:embed="rId4"/>
              <a:srcRect/>
              <a:stretch>
                <a:fillRect/>
              </a:stretch>
            </p:blipFill>
            <p:spPr bwMode="auto">
              <a:xfrm flipH="1">
                <a:off x="2548854" y="0"/>
                <a:ext cx="1024217" cy="1280271"/>
              </a:xfrm>
              <a:prstGeom prst="rect">
                <a:avLst/>
              </a:prstGeom>
              <a:noFill/>
              <a:ln w="9525">
                <a:noFill/>
                <a:miter lim="800000"/>
                <a:headEnd/>
                <a:tailEnd/>
              </a:ln>
            </p:spPr>
          </p:pic>
        </p:grpSp>
      </p:grpSp>
      <p:grpSp>
        <p:nvGrpSpPr>
          <p:cNvPr id="7" name="组合 256"/>
          <p:cNvGrpSpPr>
            <a:grpSpLocks/>
          </p:cNvGrpSpPr>
          <p:nvPr/>
        </p:nvGrpSpPr>
        <p:grpSpPr bwMode="auto">
          <a:xfrm>
            <a:off x="2913888" y="237744"/>
            <a:ext cx="6315456" cy="1444752"/>
            <a:chOff x="-2350" y="-381"/>
            <a:chExt cx="6314549" cy="1444385"/>
          </a:xfrm>
        </p:grpSpPr>
        <p:grpSp>
          <p:nvGrpSpPr>
            <p:cNvPr id="25606" name="组合 257"/>
            <p:cNvGrpSpPr>
              <a:grpSpLocks/>
            </p:cNvGrpSpPr>
            <p:nvPr/>
          </p:nvGrpSpPr>
          <p:grpSpPr bwMode="auto">
            <a:xfrm>
              <a:off x="-2350" y="-381"/>
              <a:ext cx="6314549" cy="1444385"/>
              <a:chOff x="-2350" y="-381"/>
              <a:chExt cx="6314549" cy="1444385"/>
            </a:xfrm>
          </p:grpSpPr>
          <p:pic>
            <p:nvPicPr>
              <p:cNvPr id="25608" name="Group 8"/>
              <p:cNvPicPr>
                <a:picLocks noChangeAspect="1" noChangeArrowheads="1"/>
              </p:cNvPicPr>
              <p:nvPr/>
            </p:nvPicPr>
            <p:blipFill>
              <a:blip r:embed="rId5"/>
              <a:srcRect/>
              <a:stretch>
                <a:fillRect/>
              </a:stretch>
            </p:blipFill>
            <p:spPr bwMode="auto">
              <a:xfrm>
                <a:off x="-2350" y="-381"/>
                <a:ext cx="6314549" cy="1444385"/>
              </a:xfrm>
              <a:prstGeom prst="rect">
                <a:avLst/>
              </a:prstGeom>
              <a:noFill/>
              <a:ln w="9525">
                <a:noFill/>
                <a:miter lim="800000"/>
                <a:headEnd/>
                <a:tailEnd/>
              </a:ln>
            </p:spPr>
          </p:pic>
          <p:sp>
            <p:nvSpPr>
              <p:cNvPr id="25609" name="文本框 260"/>
              <p:cNvSpPr txBox="1">
                <a:spLocks noChangeArrowheads="1"/>
              </p:cNvSpPr>
              <p:nvPr/>
            </p:nvSpPr>
            <p:spPr bwMode="auto">
              <a:xfrm>
                <a:off x="2180613"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5607" name="文本框 258"/>
            <p:cNvPicPr>
              <a:picLocks noChangeArrowheads="1"/>
            </p:cNvPicPr>
            <p:nvPr/>
          </p:nvPicPr>
          <p:blipFill>
            <a:blip r:embed="rId6"/>
            <a:srcRect/>
            <a:stretch>
              <a:fillRect/>
            </a:stretch>
          </p:blipFill>
          <p:spPr bwMode="auto">
            <a:xfrm>
              <a:off x="2368654" y="298247"/>
              <a:ext cx="1517686" cy="54240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6" presetClass="entr" presetSubtype="32"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100"/>
                                        <p:tgtEl>
                                          <p:spTgt spid="2"/>
                                        </p:tgtEl>
                                      </p:cBhvr>
                                    </p:animEffect>
                                  </p:childTnLst>
                                </p:cTn>
                              </p:par>
                            </p:childTnLst>
                          </p:cTn>
                        </p:par>
                        <p:par>
                          <p:cTn id="11" fill="hold" nodeType="afterGroup">
                            <p:stCondLst>
                              <p:cond delay="16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5362"/>
                                        </p:tgtEl>
                                        <p:attrNameLst>
                                          <p:attrName>style.visibility</p:attrName>
                                        </p:attrNameLst>
                                      </p:cBhvr>
                                      <p:to>
                                        <p:strVal val="visible"/>
                                      </p:to>
                                    </p:set>
                                    <p:animEffect transition="in" filter="fade">
                                      <p:cBhvr>
                                        <p:cTn id="1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2913888" y="237744"/>
            <a:ext cx="6315456" cy="1444752"/>
            <a:chOff x="-2350" y="-381"/>
            <a:chExt cx="6314549" cy="1444385"/>
          </a:xfrm>
        </p:grpSpPr>
        <p:grpSp>
          <p:nvGrpSpPr>
            <p:cNvPr id="2088" name="组合 3"/>
            <p:cNvGrpSpPr>
              <a:grpSpLocks/>
            </p:cNvGrpSpPr>
            <p:nvPr/>
          </p:nvGrpSpPr>
          <p:grpSpPr bwMode="auto">
            <a:xfrm>
              <a:off x="-2350" y="-381"/>
              <a:ext cx="6314549" cy="1444385"/>
              <a:chOff x="-2350" y="-381"/>
              <a:chExt cx="6314549" cy="1444385"/>
            </a:xfrm>
          </p:grpSpPr>
          <p:pic>
            <p:nvPicPr>
              <p:cNvPr id="2090" name="Group 8"/>
              <p:cNvPicPr>
                <a:picLocks noChangeAspect="1" noChangeArrowheads="1"/>
              </p:cNvPicPr>
              <p:nvPr/>
            </p:nvPicPr>
            <p:blipFill>
              <a:blip r:embed="rId3"/>
              <a:srcRect/>
              <a:stretch>
                <a:fillRect/>
              </a:stretch>
            </p:blipFill>
            <p:spPr bwMode="auto">
              <a:xfrm>
                <a:off x="-2350" y="-381"/>
                <a:ext cx="6314549" cy="1444385"/>
              </a:xfrm>
              <a:prstGeom prst="rect">
                <a:avLst/>
              </a:prstGeom>
              <a:noFill/>
              <a:ln w="9525">
                <a:noFill/>
                <a:miter lim="800000"/>
                <a:headEnd/>
                <a:tailEnd/>
              </a:ln>
            </p:spPr>
          </p:pic>
          <p:sp>
            <p:nvSpPr>
              <p:cNvPr id="2091" name="文本框 6"/>
              <p:cNvSpPr txBox="1">
                <a:spLocks noChangeArrowheads="1"/>
              </p:cNvSpPr>
              <p:nvPr/>
            </p:nvSpPr>
            <p:spPr bwMode="auto">
              <a:xfrm>
                <a:off x="2180613"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089" name="文本框 4"/>
            <p:cNvPicPr>
              <a:picLocks noChangeArrowheads="1"/>
            </p:cNvPicPr>
            <p:nvPr/>
          </p:nvPicPr>
          <p:blipFill>
            <a:blip r:embed="rId4"/>
            <a:srcRect/>
            <a:stretch>
              <a:fillRect/>
            </a:stretch>
          </p:blipFill>
          <p:spPr bwMode="auto">
            <a:xfrm>
              <a:off x="2368654" y="298247"/>
              <a:ext cx="1517686" cy="542406"/>
            </a:xfrm>
            <a:prstGeom prst="rect">
              <a:avLst/>
            </a:prstGeom>
            <a:noFill/>
            <a:ln w="9525">
              <a:noFill/>
              <a:miter lim="800000"/>
              <a:headEnd/>
              <a:tailEnd/>
            </a:ln>
          </p:spPr>
        </p:pic>
      </p:grpSp>
      <p:grpSp>
        <p:nvGrpSpPr>
          <p:cNvPr id="4" name="组合 109"/>
          <p:cNvGrpSpPr>
            <a:grpSpLocks/>
          </p:cNvGrpSpPr>
          <p:nvPr/>
        </p:nvGrpSpPr>
        <p:grpSpPr bwMode="auto">
          <a:xfrm>
            <a:off x="3784603" y="1693844"/>
            <a:ext cx="4479919" cy="3103600"/>
            <a:chOff x="-50800" y="-50800"/>
            <a:chExt cx="4480196" cy="3102448"/>
          </a:xfrm>
        </p:grpSpPr>
        <p:graphicFrame>
          <p:nvGraphicFramePr>
            <p:cNvPr id="2052" name="图表 13"/>
            <p:cNvGraphicFramePr>
              <a:graphicFrameLocks/>
            </p:cNvGraphicFramePr>
            <p:nvPr/>
          </p:nvGraphicFramePr>
          <p:xfrm>
            <a:off x="-50800" y="-50800"/>
            <a:ext cx="4480196" cy="3102448"/>
          </p:xfrm>
          <a:graphic>
            <a:graphicData uri="http://schemas.openxmlformats.org/presentationml/2006/ole">
              <mc:AlternateContent xmlns:mc="http://schemas.openxmlformats.org/markup-compatibility/2006">
                <mc:Choice xmlns:v="urn:schemas-microsoft-com:vml" Requires="v">
                  <p:oleObj spid="_x0000_s2071" r:id="rId5" imgW="4487045" imgH="3109229" progId="Excel.Sheet.8">
                    <p:embed/>
                  </p:oleObj>
                </mc:Choice>
                <mc:Fallback>
                  <p:oleObj r:id="rId5" imgW="4487045" imgH="3109229" progId="Excel.Sheet.8">
                    <p:embed/>
                    <p:pic>
                      <p:nvPicPr>
                        <p:cNvPr id="0" name="图表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50800"/>
                          <a:ext cx="4480196" cy="310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084" name="椭圆 78"/>
            <p:cNvSpPr>
              <a:spLocks noChangeArrowheads="1"/>
            </p:cNvSpPr>
            <p:nvPr/>
          </p:nvSpPr>
          <p:spPr bwMode="auto">
            <a:xfrm>
              <a:off x="1233564" y="634764"/>
              <a:ext cx="1857490" cy="1831295"/>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85" name="文本框 18"/>
            <p:cNvSpPr txBox="1">
              <a:spLocks noChangeArrowheads="1"/>
            </p:cNvSpPr>
            <p:nvPr/>
          </p:nvSpPr>
          <p:spPr bwMode="auto">
            <a:xfrm>
              <a:off x="1702767" y="858785"/>
              <a:ext cx="1000594" cy="830997"/>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a:latin typeface="Vivaldi" pitchFamily="66" charset="0"/>
                </a:rPr>
                <a:t>78</a:t>
              </a:r>
              <a:r>
                <a:rPr lang="en-US" altLang="zh-CN" sz="2800">
                  <a:latin typeface="Vivaldi" pitchFamily="66" charset="0"/>
                </a:rPr>
                <a:t>%</a:t>
              </a:r>
              <a:endParaRPr lang="zh-CN" altLang="en-US" sz="4800">
                <a:latin typeface="Vivaldi" pitchFamily="66" charset="0"/>
              </a:endParaRPr>
            </a:p>
          </p:txBody>
        </p:sp>
        <p:sp>
          <p:nvSpPr>
            <p:cNvPr id="2086" name="矩形 21"/>
            <p:cNvSpPr>
              <a:spLocks noChangeArrowheads="1"/>
            </p:cNvSpPr>
            <p:nvPr/>
          </p:nvSpPr>
          <p:spPr bwMode="auto">
            <a:xfrm>
              <a:off x="1330526" y="1612301"/>
              <a:ext cx="1760527" cy="36919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dirty="0">
                  <a:solidFill>
                    <a:srgbClr val="2C2710"/>
                  </a:solidFill>
                  <a:latin typeface="微软雅黑" pitchFamily="34" charset="-122"/>
                  <a:ea typeface="微软雅黑" pitchFamily="34" charset="-122"/>
                </a:rPr>
                <a:t>Classification</a:t>
              </a:r>
              <a:r>
                <a:rPr lang="en-US" altLang="zh-CN" dirty="0">
                  <a:solidFill>
                    <a:srgbClr val="2C2710"/>
                  </a:solidFill>
                  <a:latin typeface="微软雅黑" pitchFamily="34" charset="-122"/>
                  <a:ea typeface="微软雅黑" pitchFamily="34" charset="-122"/>
                </a:rPr>
                <a:t>2</a:t>
              </a:r>
              <a:endParaRPr lang="zh-CN" altLang="en-US" dirty="0"/>
            </a:p>
          </p:txBody>
        </p:sp>
        <p:sp>
          <p:nvSpPr>
            <p:cNvPr id="2087" name="椭圆 79"/>
            <p:cNvSpPr>
              <a:spLocks noChangeArrowheads="1"/>
            </p:cNvSpPr>
            <p:nvPr/>
          </p:nvSpPr>
          <p:spPr bwMode="auto">
            <a:xfrm>
              <a:off x="1162122" y="564940"/>
              <a:ext cx="1998787" cy="1970943"/>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grpSp>
        <p:nvGrpSpPr>
          <p:cNvPr id="5" name="组合 112"/>
          <p:cNvGrpSpPr>
            <a:grpSpLocks/>
          </p:cNvGrpSpPr>
          <p:nvPr/>
        </p:nvGrpSpPr>
        <p:grpSpPr bwMode="auto">
          <a:xfrm>
            <a:off x="4711700" y="4456113"/>
            <a:ext cx="2506663" cy="771525"/>
            <a:chOff x="0" y="0"/>
            <a:chExt cx="2507071" cy="771897"/>
          </a:xfrm>
        </p:grpSpPr>
        <p:sp>
          <p:nvSpPr>
            <p:cNvPr id="2079" name="矩形 41"/>
            <p:cNvSpPr>
              <a:spLocks noChangeArrowheads="1"/>
            </p:cNvSpPr>
            <p:nvPr/>
          </p:nvSpPr>
          <p:spPr bwMode="auto">
            <a:xfrm>
              <a:off x="327078" y="249357"/>
              <a:ext cx="1971996" cy="522540"/>
            </a:xfrm>
            <a:prstGeom prst="rect">
              <a:avLst/>
            </a:prstGeom>
            <a:noFill/>
            <a:ln w="9525">
              <a:noFill/>
              <a:miter lim="800000"/>
              <a:headEnd/>
              <a:tailEnd/>
            </a:ln>
          </p:spPr>
          <p:txBody>
            <a:bodyPr>
              <a:spAutoFit/>
            </a:bodyPr>
            <a:lstStyle/>
            <a:p>
              <a:pPr algn="ctr" eaLnBrk="1" latinLnBrk="1" hangingPunct="1">
                <a:buFont typeface="Arial" pitchFamily="34" charset="0"/>
                <a:buNone/>
              </a:pPr>
              <a:r>
                <a:rPr lang="zh-CN" altLang="en-US" sz="1400">
                  <a:latin typeface="微软雅黑" pitchFamily="34" charset="-122"/>
                  <a:ea typeface="微软雅黑" pitchFamily="34" charset="-122"/>
                </a:rPr>
                <a:t>This man could be my lover, maybe just a friend.</a:t>
              </a:r>
            </a:p>
          </p:txBody>
        </p:sp>
        <p:grpSp>
          <p:nvGrpSpPr>
            <p:cNvPr id="2080" name="Group 8"/>
            <p:cNvGrpSpPr>
              <a:grpSpLocks/>
            </p:cNvGrpSpPr>
            <p:nvPr/>
          </p:nvGrpSpPr>
          <p:grpSpPr bwMode="auto">
            <a:xfrm>
              <a:off x="0" y="0"/>
              <a:ext cx="2507071" cy="211316"/>
              <a:chOff x="0" y="0"/>
              <a:chExt cx="2444" cy="206"/>
            </a:xfrm>
          </p:grpSpPr>
          <p:sp>
            <p:nvSpPr>
              <p:cNvPr id="2081" name="Freeform 9"/>
              <p:cNvSpPr>
                <a:spLocks noChangeArrowheads="1"/>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83"/>
                  <a:gd name="T98" fmla="*/ 71 w 7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w="9525">
                <a:noFill/>
                <a:round/>
                <a:headEnd/>
                <a:tailEnd/>
              </a:ln>
            </p:spPr>
            <p:txBody>
              <a:bodyPr/>
              <a:lstStyle/>
              <a:p>
                <a:endParaRPr lang="zh-CN" altLang="en-US"/>
              </a:p>
            </p:txBody>
          </p:sp>
          <p:sp>
            <p:nvSpPr>
              <p:cNvPr id="2082" name="Freeform 10"/>
              <p:cNvSpPr>
                <a:spLocks noChangeArrowheads="1"/>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083" name="Freeform 11"/>
              <p:cNvSpPr>
                <a:spLocks noChangeArrowheads="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grpSp>
        <p:nvGrpSpPr>
          <p:cNvPr id="7" name="组合 108"/>
          <p:cNvGrpSpPr>
            <a:grpSpLocks/>
          </p:cNvGrpSpPr>
          <p:nvPr/>
        </p:nvGrpSpPr>
        <p:grpSpPr bwMode="auto">
          <a:xfrm>
            <a:off x="344491" y="1693844"/>
            <a:ext cx="4479919" cy="3103600"/>
            <a:chOff x="-50800" y="-50800"/>
            <a:chExt cx="4480196" cy="3102448"/>
          </a:xfrm>
        </p:grpSpPr>
        <p:grpSp>
          <p:nvGrpSpPr>
            <p:cNvPr id="2074" name="组合 107"/>
            <p:cNvGrpSpPr>
              <a:grpSpLocks/>
            </p:cNvGrpSpPr>
            <p:nvPr/>
          </p:nvGrpSpPr>
          <p:grpSpPr bwMode="auto">
            <a:xfrm>
              <a:off x="-50800" y="-50800"/>
              <a:ext cx="4480196" cy="3102448"/>
              <a:chOff x="-50800" y="-50800"/>
              <a:chExt cx="4480196" cy="3102448"/>
            </a:xfrm>
          </p:grpSpPr>
          <p:graphicFrame>
            <p:nvGraphicFramePr>
              <p:cNvPr id="2051" name="图表 86"/>
              <p:cNvGraphicFramePr>
                <a:graphicFrameLocks/>
              </p:cNvGraphicFramePr>
              <p:nvPr/>
            </p:nvGraphicFramePr>
            <p:xfrm>
              <a:off x="-50800" y="-50800"/>
              <a:ext cx="4480196" cy="3102448"/>
            </p:xfrm>
            <a:graphic>
              <a:graphicData uri="http://schemas.openxmlformats.org/presentationml/2006/ole">
                <mc:AlternateContent xmlns:mc="http://schemas.openxmlformats.org/markup-compatibility/2006">
                  <mc:Choice xmlns:v="urn:schemas-microsoft-com:vml" Requires="v">
                    <p:oleObj spid="_x0000_s2072" r:id="rId7" imgW="4487045" imgH="3109229" progId="Excel.Sheet.8">
                      <p:embed/>
                    </p:oleObj>
                  </mc:Choice>
                  <mc:Fallback>
                    <p:oleObj r:id="rId7" imgW="4487045" imgH="3109229" progId="Excel.Sheet.8">
                      <p:embed/>
                      <p:pic>
                        <p:nvPicPr>
                          <p:cNvPr id="0" name="图表 8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 y="-50800"/>
                            <a:ext cx="4480196" cy="310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076" name="椭圆 87"/>
              <p:cNvSpPr>
                <a:spLocks noChangeArrowheads="1"/>
              </p:cNvSpPr>
              <p:nvPr/>
            </p:nvSpPr>
            <p:spPr bwMode="auto">
              <a:xfrm>
                <a:off x="1233563" y="634764"/>
                <a:ext cx="1857490" cy="1831295"/>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77" name="文本框 88"/>
              <p:cNvSpPr txBox="1">
                <a:spLocks noChangeArrowheads="1"/>
              </p:cNvSpPr>
              <p:nvPr/>
            </p:nvSpPr>
            <p:spPr bwMode="auto">
              <a:xfrm>
                <a:off x="1721201" y="858785"/>
                <a:ext cx="963725" cy="830997"/>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a:latin typeface="Vivaldi" pitchFamily="66" charset="0"/>
                  </a:rPr>
                  <a:t>90</a:t>
                </a:r>
                <a:r>
                  <a:rPr lang="en-US" altLang="zh-CN" sz="2800">
                    <a:latin typeface="Vivaldi" pitchFamily="66" charset="0"/>
                  </a:rPr>
                  <a:t>%</a:t>
                </a:r>
                <a:endParaRPr lang="zh-CN" altLang="en-US" sz="4800">
                  <a:latin typeface="Vivaldi" pitchFamily="66" charset="0"/>
                </a:endParaRPr>
              </a:p>
            </p:txBody>
          </p:sp>
          <p:sp>
            <p:nvSpPr>
              <p:cNvPr id="2078" name="矩形 89"/>
              <p:cNvSpPr>
                <a:spLocks noChangeArrowheads="1"/>
              </p:cNvSpPr>
              <p:nvPr/>
            </p:nvSpPr>
            <p:spPr bwMode="auto">
              <a:xfrm>
                <a:off x="1244680" y="1612301"/>
                <a:ext cx="1760527" cy="36919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dirty="0">
                    <a:solidFill>
                      <a:srgbClr val="2C2710"/>
                    </a:solidFill>
                    <a:latin typeface="微软雅黑" pitchFamily="34" charset="-122"/>
                    <a:ea typeface="微软雅黑" pitchFamily="34" charset="-122"/>
                  </a:rPr>
                  <a:t>Classification</a:t>
                </a:r>
                <a:r>
                  <a:rPr lang="en-US" altLang="zh-CN" dirty="0">
                    <a:solidFill>
                      <a:srgbClr val="2C2710"/>
                    </a:solidFill>
                    <a:latin typeface="微软雅黑" pitchFamily="34" charset="-122"/>
                    <a:ea typeface="微软雅黑" pitchFamily="34" charset="-122"/>
                  </a:rPr>
                  <a:t>1</a:t>
                </a:r>
                <a:endParaRPr lang="zh-CN" altLang="en-US" dirty="0"/>
              </a:p>
            </p:txBody>
          </p:sp>
        </p:grpSp>
        <p:sp>
          <p:nvSpPr>
            <p:cNvPr id="2075" name="椭圆 91"/>
            <p:cNvSpPr>
              <a:spLocks noChangeArrowheads="1"/>
            </p:cNvSpPr>
            <p:nvPr/>
          </p:nvSpPr>
          <p:spPr bwMode="auto">
            <a:xfrm>
              <a:off x="1162122" y="564940"/>
              <a:ext cx="1998786" cy="1970943"/>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grpSp>
        <p:nvGrpSpPr>
          <p:cNvPr id="9" name="组合 111"/>
          <p:cNvGrpSpPr>
            <a:grpSpLocks/>
          </p:cNvGrpSpPr>
          <p:nvPr/>
        </p:nvGrpSpPr>
        <p:grpSpPr bwMode="auto">
          <a:xfrm>
            <a:off x="1271588" y="4456113"/>
            <a:ext cx="2508250" cy="987425"/>
            <a:chOff x="0" y="0"/>
            <a:chExt cx="2507071" cy="987341"/>
          </a:xfrm>
        </p:grpSpPr>
        <p:sp>
          <p:nvSpPr>
            <p:cNvPr id="2069" name="矩形 90"/>
            <p:cNvSpPr>
              <a:spLocks noChangeArrowheads="1"/>
            </p:cNvSpPr>
            <p:nvPr/>
          </p:nvSpPr>
          <p:spPr bwMode="auto">
            <a:xfrm>
              <a:off x="285616" y="249216"/>
              <a:ext cx="1935840" cy="738125"/>
            </a:xfrm>
            <a:prstGeom prst="rect">
              <a:avLst/>
            </a:prstGeom>
            <a:noFill/>
            <a:ln w="9525">
              <a:noFill/>
              <a:miter lim="800000"/>
              <a:headEnd/>
              <a:tailEnd/>
            </a:ln>
          </p:spPr>
          <p:txBody>
            <a:bodyPr>
              <a:spAutoFit/>
            </a:bodyPr>
            <a:lstStyle/>
            <a:p>
              <a:pPr algn="ctr" eaLnBrk="1" latinLnBrk="1" hangingPunct="1">
                <a:buFont typeface="Arial" pitchFamily="34" charset="0"/>
                <a:buNone/>
              </a:pPr>
              <a:r>
                <a:rPr lang="zh-CN" altLang="en-US" sz="1400">
                  <a:latin typeface="微软雅黑" pitchFamily="34" charset="-122"/>
                  <a:ea typeface="微软雅黑" pitchFamily="34" charset="-122"/>
                </a:rPr>
                <a:t>I began to realize that there was always a bird, and then a man was waiting for me in front</a:t>
              </a:r>
            </a:p>
          </p:txBody>
        </p:sp>
        <p:grpSp>
          <p:nvGrpSpPr>
            <p:cNvPr id="2070" name="Group 8"/>
            <p:cNvGrpSpPr>
              <a:grpSpLocks/>
            </p:cNvGrpSpPr>
            <p:nvPr/>
          </p:nvGrpSpPr>
          <p:grpSpPr bwMode="auto">
            <a:xfrm>
              <a:off x="0" y="0"/>
              <a:ext cx="2507071" cy="211316"/>
              <a:chOff x="0" y="0"/>
              <a:chExt cx="2444" cy="206"/>
            </a:xfrm>
          </p:grpSpPr>
          <p:sp>
            <p:nvSpPr>
              <p:cNvPr id="2071" name="Freeform 9"/>
              <p:cNvSpPr>
                <a:spLocks noChangeArrowheads="1"/>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83"/>
                  <a:gd name="T98" fmla="*/ 71 w 7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w="9525">
                <a:noFill/>
                <a:round/>
                <a:headEnd/>
                <a:tailEnd/>
              </a:ln>
            </p:spPr>
            <p:txBody>
              <a:bodyPr/>
              <a:lstStyle/>
              <a:p>
                <a:endParaRPr lang="zh-CN" altLang="en-US"/>
              </a:p>
            </p:txBody>
          </p:sp>
          <p:sp>
            <p:nvSpPr>
              <p:cNvPr id="2072" name="Freeform 10"/>
              <p:cNvSpPr>
                <a:spLocks noChangeArrowheads="1"/>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073" name="Freeform 11"/>
              <p:cNvSpPr>
                <a:spLocks noChangeArrowheads="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grpSp>
        <p:nvGrpSpPr>
          <p:cNvPr id="11" name="组合 110"/>
          <p:cNvGrpSpPr>
            <a:grpSpLocks/>
          </p:cNvGrpSpPr>
          <p:nvPr/>
        </p:nvGrpSpPr>
        <p:grpSpPr bwMode="auto">
          <a:xfrm>
            <a:off x="7223128" y="1693844"/>
            <a:ext cx="4479919" cy="3103600"/>
            <a:chOff x="-50800" y="-50800"/>
            <a:chExt cx="4480196" cy="3102448"/>
          </a:xfrm>
        </p:grpSpPr>
        <p:graphicFrame>
          <p:nvGraphicFramePr>
            <p:cNvPr id="2050" name="图表 97"/>
            <p:cNvGraphicFramePr>
              <a:graphicFrameLocks/>
            </p:cNvGraphicFramePr>
            <p:nvPr/>
          </p:nvGraphicFramePr>
          <p:xfrm>
            <a:off x="-50800" y="-50800"/>
            <a:ext cx="4480196" cy="3102448"/>
          </p:xfrm>
          <a:graphic>
            <a:graphicData uri="http://schemas.openxmlformats.org/presentationml/2006/ole">
              <mc:AlternateContent xmlns:mc="http://schemas.openxmlformats.org/markup-compatibility/2006">
                <mc:Choice xmlns:v="urn:schemas-microsoft-com:vml" Requires="v">
                  <p:oleObj spid="_x0000_s2073" r:id="rId9" imgW="4487045" imgH="3109229" progId="Excel.Sheet.8">
                    <p:embed/>
                  </p:oleObj>
                </mc:Choice>
                <mc:Fallback>
                  <p:oleObj r:id="rId9" imgW="4487045" imgH="3109229" progId="Excel.Sheet.8">
                    <p:embed/>
                    <p:pic>
                      <p:nvPicPr>
                        <p:cNvPr id="0" name="图表 9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00" y="-50800"/>
                          <a:ext cx="4480196" cy="310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065" name="椭圆 98"/>
            <p:cNvSpPr>
              <a:spLocks noChangeArrowheads="1"/>
            </p:cNvSpPr>
            <p:nvPr/>
          </p:nvSpPr>
          <p:spPr bwMode="auto">
            <a:xfrm>
              <a:off x="1233564" y="634764"/>
              <a:ext cx="1857490" cy="1831295"/>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66" name="文本框 99"/>
            <p:cNvSpPr txBox="1">
              <a:spLocks noChangeArrowheads="1"/>
            </p:cNvSpPr>
            <p:nvPr/>
          </p:nvSpPr>
          <p:spPr bwMode="auto">
            <a:xfrm>
              <a:off x="1721201" y="858785"/>
              <a:ext cx="963725" cy="830997"/>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a:latin typeface="Vivaldi" pitchFamily="66" charset="0"/>
                </a:rPr>
                <a:t>56</a:t>
              </a:r>
              <a:r>
                <a:rPr lang="en-US" altLang="zh-CN" sz="2800">
                  <a:latin typeface="Vivaldi" pitchFamily="66" charset="0"/>
                </a:rPr>
                <a:t>%</a:t>
              </a:r>
              <a:endParaRPr lang="zh-CN" altLang="en-US" sz="4800">
                <a:latin typeface="Vivaldi" pitchFamily="66" charset="0"/>
              </a:endParaRPr>
            </a:p>
          </p:txBody>
        </p:sp>
        <p:sp>
          <p:nvSpPr>
            <p:cNvPr id="2067" name="矩形 100"/>
            <p:cNvSpPr>
              <a:spLocks noChangeArrowheads="1"/>
            </p:cNvSpPr>
            <p:nvPr/>
          </p:nvSpPr>
          <p:spPr bwMode="auto">
            <a:xfrm>
              <a:off x="1332592" y="1591328"/>
              <a:ext cx="1760527" cy="369195"/>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dirty="0">
                  <a:solidFill>
                    <a:srgbClr val="2C2710"/>
                  </a:solidFill>
                  <a:latin typeface="微软雅黑" pitchFamily="34" charset="-122"/>
                  <a:ea typeface="微软雅黑" pitchFamily="34" charset="-122"/>
                </a:rPr>
                <a:t>Classification</a:t>
              </a:r>
              <a:r>
                <a:rPr lang="en-US" altLang="zh-CN" dirty="0">
                  <a:solidFill>
                    <a:srgbClr val="2C2710"/>
                  </a:solidFill>
                  <a:latin typeface="微软雅黑" pitchFamily="34" charset="-122"/>
                  <a:ea typeface="微软雅黑" pitchFamily="34" charset="-122"/>
                </a:rPr>
                <a:t>3</a:t>
              </a:r>
              <a:endParaRPr lang="zh-CN" altLang="en-US" dirty="0"/>
            </a:p>
          </p:txBody>
        </p:sp>
        <p:sp>
          <p:nvSpPr>
            <p:cNvPr id="2068" name="椭圆 102"/>
            <p:cNvSpPr>
              <a:spLocks noChangeArrowheads="1"/>
            </p:cNvSpPr>
            <p:nvPr/>
          </p:nvSpPr>
          <p:spPr bwMode="auto">
            <a:xfrm>
              <a:off x="1162122" y="564940"/>
              <a:ext cx="1998787" cy="1970943"/>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grpSp>
        <p:nvGrpSpPr>
          <p:cNvPr id="12" name="组合 113"/>
          <p:cNvGrpSpPr>
            <a:grpSpLocks/>
          </p:cNvGrpSpPr>
          <p:nvPr/>
        </p:nvGrpSpPr>
        <p:grpSpPr bwMode="auto">
          <a:xfrm>
            <a:off x="8150225" y="4456113"/>
            <a:ext cx="2506663" cy="987425"/>
            <a:chOff x="0" y="0"/>
            <a:chExt cx="2507071" cy="987341"/>
          </a:xfrm>
        </p:grpSpPr>
        <p:sp>
          <p:nvSpPr>
            <p:cNvPr id="2060" name="矩形 42"/>
            <p:cNvSpPr>
              <a:spLocks noChangeArrowheads="1"/>
            </p:cNvSpPr>
            <p:nvPr/>
          </p:nvSpPr>
          <p:spPr bwMode="auto">
            <a:xfrm>
              <a:off x="481091" y="249216"/>
              <a:ext cx="1690962" cy="738125"/>
            </a:xfrm>
            <a:prstGeom prst="rect">
              <a:avLst/>
            </a:prstGeom>
            <a:noFill/>
            <a:ln w="9525">
              <a:noFill/>
              <a:miter lim="800000"/>
              <a:headEnd/>
              <a:tailEnd/>
            </a:ln>
          </p:spPr>
          <p:txBody>
            <a:bodyPr>
              <a:spAutoFit/>
            </a:bodyPr>
            <a:lstStyle/>
            <a:p>
              <a:pPr algn="ctr" eaLnBrk="1" latinLnBrk="1" hangingPunct="1">
                <a:buFont typeface="Arial" pitchFamily="34" charset="0"/>
                <a:buNone/>
              </a:pPr>
              <a:r>
                <a:rPr lang="zh-CN" altLang="en-US" sz="1400">
                  <a:latin typeface="微软雅黑" pitchFamily="34" charset="-122"/>
                  <a:ea typeface="微软雅黑" pitchFamily="34" charset="-122"/>
                </a:rPr>
                <a:t>But it must have been someone who knew I knew me, and it made me feel relieved.</a:t>
              </a:r>
            </a:p>
          </p:txBody>
        </p:sp>
        <p:grpSp>
          <p:nvGrpSpPr>
            <p:cNvPr id="2061" name="Group 8"/>
            <p:cNvGrpSpPr>
              <a:grpSpLocks/>
            </p:cNvGrpSpPr>
            <p:nvPr/>
          </p:nvGrpSpPr>
          <p:grpSpPr bwMode="auto">
            <a:xfrm>
              <a:off x="0" y="0"/>
              <a:ext cx="2507071" cy="211316"/>
              <a:chOff x="0" y="0"/>
              <a:chExt cx="2444" cy="206"/>
            </a:xfrm>
          </p:grpSpPr>
          <p:sp>
            <p:nvSpPr>
              <p:cNvPr id="2062" name="Freeform 9"/>
              <p:cNvSpPr>
                <a:spLocks noChangeArrowheads="1"/>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83"/>
                  <a:gd name="T98" fmla="*/ 71 w 7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w="9525">
                <a:noFill/>
                <a:round/>
                <a:headEnd/>
                <a:tailEnd/>
              </a:ln>
            </p:spPr>
            <p:txBody>
              <a:bodyPr/>
              <a:lstStyle/>
              <a:p>
                <a:endParaRPr lang="zh-CN" altLang="en-US"/>
              </a:p>
            </p:txBody>
          </p:sp>
          <p:sp>
            <p:nvSpPr>
              <p:cNvPr id="2063" name="Freeform 10"/>
              <p:cNvSpPr>
                <a:spLocks noChangeArrowheads="1"/>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064" name="Freeform 11"/>
              <p:cNvSpPr>
                <a:spLocks noChangeArrowheads="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1" presetClass="entr" presetSubtype="1"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par>
                                <p:cTn id="11" presetID="21" presetClass="entr" presetSubtype="1" fill="hold" nodeType="withEffect">
                                  <p:stCondLst>
                                    <p:cond delay="90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fill="hold" nodeType="withEffect">
                                  <p:stCondLst>
                                    <p:cond delay="120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par>
                                <p:cTn id="17" presetID="16" presetClass="entr" presetSubtype="37" fill="hold" nodeType="withEffect">
                                  <p:stCondLst>
                                    <p:cond delay="22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par>
                                <p:cTn id="20" presetID="16" presetClass="entr" presetSubtype="37" fill="hold" nodeType="withEffect">
                                  <p:stCondLst>
                                    <p:cond delay="250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par>
                                <p:cTn id="23" presetID="16" presetClass="entr" presetSubtype="37" fill="hold" nodeType="withEffect">
                                  <p:stCondLst>
                                    <p:cond delay="280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a:grpSpLocks noChangeAspect="1"/>
          </p:cNvGrpSpPr>
          <p:nvPr/>
        </p:nvGrpSpPr>
        <p:grpSpPr bwMode="auto">
          <a:xfrm>
            <a:off x="2444750" y="965200"/>
            <a:ext cx="6599238" cy="4840288"/>
            <a:chOff x="0" y="0"/>
            <a:chExt cx="7129746" cy="5230414"/>
          </a:xfrm>
        </p:grpSpPr>
        <p:pic>
          <p:nvPicPr>
            <p:cNvPr id="26638" name="图片 16"/>
            <p:cNvPicPr>
              <a:picLocks noChangeAspect="1" noChangeArrowheads="1"/>
            </p:cNvPicPr>
            <p:nvPr/>
          </p:nvPicPr>
          <p:blipFill>
            <a:blip r:embed="rId2"/>
            <a:srcRect r="46722" b="35516"/>
            <a:stretch>
              <a:fillRect/>
            </a:stretch>
          </p:blipFill>
          <p:spPr bwMode="auto">
            <a:xfrm rot="3973013" flipH="1">
              <a:off x="4548954" y="1551625"/>
              <a:ext cx="2775453" cy="2386127"/>
            </a:xfrm>
            <a:prstGeom prst="rect">
              <a:avLst/>
            </a:prstGeom>
            <a:noFill/>
            <a:ln w="9525">
              <a:noFill/>
              <a:miter lim="800000"/>
              <a:headEnd/>
              <a:tailEnd/>
            </a:ln>
          </p:spPr>
        </p:pic>
        <p:pic>
          <p:nvPicPr>
            <p:cNvPr id="26639" name="图片 2"/>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26640" name="图片 3"/>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26627" name="组合 4"/>
          <p:cNvGrpSpPr>
            <a:grpSpLocks/>
          </p:cNvGrpSpPr>
          <p:nvPr/>
        </p:nvGrpSpPr>
        <p:grpSpPr bwMode="auto">
          <a:xfrm>
            <a:off x="3740150" y="1030288"/>
            <a:ext cx="4711700" cy="4710112"/>
            <a:chOff x="0" y="0"/>
            <a:chExt cx="3096472" cy="3096470"/>
          </a:xfrm>
        </p:grpSpPr>
        <p:sp>
          <p:nvSpPr>
            <p:cNvPr id="26636" name="椭圆 5"/>
            <p:cNvSpPr>
              <a:spLocks noChangeArrowheads="1"/>
            </p:cNvSpPr>
            <p:nvPr/>
          </p:nvSpPr>
          <p:spPr bwMode="auto">
            <a:xfrm>
              <a:off x="133541" y="133586"/>
              <a:ext cx="2829391" cy="2829299"/>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6637" name="椭圆 6"/>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6628" name="文本框 7"/>
          <p:cNvSpPr txBox="1">
            <a:spLocks noChangeArrowheads="1"/>
          </p:cNvSpPr>
          <p:nvPr/>
        </p:nvSpPr>
        <p:spPr bwMode="auto">
          <a:xfrm>
            <a:off x="4600575" y="2595563"/>
            <a:ext cx="2990850" cy="609600"/>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sp>
        <p:nvSpPr>
          <p:cNvPr id="26629" name="文本框 8"/>
          <p:cNvSpPr txBox="1">
            <a:spLocks noChangeArrowheads="1"/>
          </p:cNvSpPr>
          <p:nvPr/>
        </p:nvSpPr>
        <p:spPr bwMode="auto">
          <a:xfrm>
            <a:off x="5388114" y="2921000"/>
            <a:ext cx="1415772" cy="584775"/>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3200" dirty="0">
                <a:latin typeface="宋体" pitchFamily="2" charset="-122"/>
              </a:rPr>
              <a:t>{</a:t>
            </a:r>
            <a:r>
              <a:rPr lang="zh-CN" altLang="en-US" sz="3200" dirty="0">
                <a:latin typeface="宋体" pitchFamily="2" charset="-122"/>
              </a:rPr>
              <a:t>Title</a:t>
            </a:r>
            <a:r>
              <a:rPr lang="en-US" altLang="zh-CN" sz="3200" dirty="0">
                <a:latin typeface="宋体" pitchFamily="2" charset="-122"/>
              </a:rPr>
              <a:t>}</a:t>
            </a:r>
            <a:endParaRPr lang="zh-CN" altLang="en-US" sz="3200" dirty="0">
              <a:latin typeface="宋体" pitchFamily="2" charset="-122"/>
            </a:endParaRPr>
          </a:p>
        </p:txBody>
      </p:sp>
      <p:grpSp>
        <p:nvGrpSpPr>
          <p:cNvPr id="26630" name="组合 9"/>
          <p:cNvGrpSpPr>
            <a:grpSpLocks/>
          </p:cNvGrpSpPr>
          <p:nvPr/>
        </p:nvGrpSpPr>
        <p:grpSpPr bwMode="auto">
          <a:xfrm flipV="1">
            <a:off x="5445125" y="3829050"/>
            <a:ext cx="1352550" cy="387350"/>
            <a:chOff x="0" y="0"/>
            <a:chExt cx="1395412" cy="400050"/>
          </a:xfrm>
        </p:grpSpPr>
        <p:sp>
          <p:nvSpPr>
            <p:cNvPr id="26631"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6632"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6633"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6634"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6635"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7381875" y="2760663"/>
            <a:ext cx="2359025" cy="204787"/>
            <a:chOff x="0" y="0"/>
            <a:chExt cx="2299" cy="199"/>
          </a:xfrm>
        </p:grpSpPr>
        <p:sp>
          <p:nvSpPr>
            <p:cNvPr id="27726" name="Freeform 10"/>
            <p:cNvSpPr>
              <a:spLocks noChangeArrowheads="1"/>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7727" name="Freeform 11"/>
            <p:cNvSpPr>
              <a:spLocks noChangeArrowheads="1"/>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nvGrpSpPr>
          <p:cNvPr id="3" name="组合 7"/>
          <p:cNvGrpSpPr>
            <a:grpSpLocks/>
          </p:cNvGrpSpPr>
          <p:nvPr/>
        </p:nvGrpSpPr>
        <p:grpSpPr bwMode="auto">
          <a:xfrm>
            <a:off x="2913888" y="237744"/>
            <a:ext cx="6315456" cy="1444752"/>
            <a:chOff x="-2350" y="-381"/>
            <a:chExt cx="6314549" cy="1444385"/>
          </a:xfrm>
        </p:grpSpPr>
        <p:grpSp>
          <p:nvGrpSpPr>
            <p:cNvPr id="27722" name="组合 8"/>
            <p:cNvGrpSpPr>
              <a:grpSpLocks/>
            </p:cNvGrpSpPr>
            <p:nvPr/>
          </p:nvGrpSpPr>
          <p:grpSpPr bwMode="auto">
            <a:xfrm>
              <a:off x="-2350" y="-381"/>
              <a:ext cx="6314549" cy="1444385"/>
              <a:chOff x="-2350" y="-381"/>
              <a:chExt cx="6314549" cy="1444385"/>
            </a:xfrm>
          </p:grpSpPr>
          <p:pic>
            <p:nvPicPr>
              <p:cNvPr id="27724" name="Group 8"/>
              <p:cNvPicPr>
                <a:picLocks noChangeAspect="1" noChangeArrowheads="1"/>
              </p:cNvPicPr>
              <p:nvPr/>
            </p:nvPicPr>
            <p:blipFill>
              <a:blip r:embed="rId2"/>
              <a:srcRect/>
              <a:stretch>
                <a:fillRect/>
              </a:stretch>
            </p:blipFill>
            <p:spPr bwMode="auto">
              <a:xfrm>
                <a:off x="-2350" y="-381"/>
                <a:ext cx="6314549" cy="1444385"/>
              </a:xfrm>
              <a:prstGeom prst="rect">
                <a:avLst/>
              </a:prstGeom>
              <a:noFill/>
              <a:ln w="9525">
                <a:noFill/>
                <a:miter lim="800000"/>
                <a:headEnd/>
                <a:tailEnd/>
              </a:ln>
            </p:spPr>
          </p:pic>
          <p:sp>
            <p:nvSpPr>
              <p:cNvPr id="27725" name="文本框 11"/>
              <p:cNvSpPr txBox="1">
                <a:spLocks noChangeArrowheads="1"/>
              </p:cNvSpPr>
              <p:nvPr/>
            </p:nvSpPr>
            <p:spPr bwMode="auto">
              <a:xfrm>
                <a:off x="2180613"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7723" name="文本框 9"/>
            <p:cNvPicPr>
              <a:picLocks noChangeArrowheads="1"/>
            </p:cNvPicPr>
            <p:nvPr/>
          </p:nvPicPr>
          <p:blipFill>
            <a:blip r:embed="rId3"/>
            <a:srcRect/>
            <a:stretch>
              <a:fillRect/>
            </a:stretch>
          </p:blipFill>
          <p:spPr bwMode="auto">
            <a:xfrm>
              <a:off x="2368654" y="298247"/>
              <a:ext cx="1517686" cy="542406"/>
            </a:xfrm>
            <a:prstGeom prst="rect">
              <a:avLst/>
            </a:prstGeom>
            <a:noFill/>
            <a:ln w="9525">
              <a:noFill/>
              <a:miter lim="800000"/>
              <a:headEnd/>
              <a:tailEnd/>
            </a:ln>
          </p:spPr>
        </p:pic>
      </p:grpSp>
      <p:grpSp>
        <p:nvGrpSpPr>
          <p:cNvPr id="5" name="Group 8"/>
          <p:cNvGrpSpPr>
            <a:grpSpLocks/>
          </p:cNvGrpSpPr>
          <p:nvPr/>
        </p:nvGrpSpPr>
        <p:grpSpPr bwMode="auto">
          <a:xfrm>
            <a:off x="4614863" y="2760663"/>
            <a:ext cx="2359025" cy="204787"/>
            <a:chOff x="0" y="0"/>
            <a:chExt cx="2299" cy="199"/>
          </a:xfrm>
        </p:grpSpPr>
        <p:sp>
          <p:nvSpPr>
            <p:cNvPr id="27720" name="Freeform 10"/>
            <p:cNvSpPr>
              <a:spLocks noChangeArrowheads="1"/>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7721" name="Freeform 11"/>
            <p:cNvSpPr>
              <a:spLocks noChangeArrowheads="1"/>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nvGrpSpPr>
          <p:cNvPr id="6" name="Group 8"/>
          <p:cNvGrpSpPr>
            <a:grpSpLocks/>
          </p:cNvGrpSpPr>
          <p:nvPr/>
        </p:nvGrpSpPr>
        <p:grpSpPr bwMode="auto">
          <a:xfrm>
            <a:off x="1697038" y="2760663"/>
            <a:ext cx="2359025" cy="204787"/>
            <a:chOff x="0" y="0"/>
            <a:chExt cx="2299" cy="199"/>
          </a:xfrm>
        </p:grpSpPr>
        <p:sp>
          <p:nvSpPr>
            <p:cNvPr id="27718" name="Freeform 10"/>
            <p:cNvSpPr>
              <a:spLocks noChangeArrowheads="1"/>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7719" name="Freeform 11"/>
            <p:cNvSpPr>
              <a:spLocks noChangeArrowheads="1"/>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nvGrpSpPr>
          <p:cNvPr id="7" name="组合 91"/>
          <p:cNvGrpSpPr>
            <a:grpSpLocks/>
          </p:cNvGrpSpPr>
          <p:nvPr/>
        </p:nvGrpSpPr>
        <p:grpSpPr bwMode="auto">
          <a:xfrm>
            <a:off x="1085850" y="2160588"/>
            <a:ext cx="1530350" cy="1320800"/>
            <a:chOff x="0" y="0"/>
            <a:chExt cx="1529611" cy="1319708"/>
          </a:xfrm>
        </p:grpSpPr>
        <p:sp>
          <p:nvSpPr>
            <p:cNvPr id="27716" name="椭圆 5"/>
            <p:cNvSpPr>
              <a:spLocks noChangeArrowheads="1"/>
            </p:cNvSpPr>
            <p:nvPr/>
          </p:nvSpPr>
          <p:spPr bwMode="auto">
            <a:xfrm>
              <a:off x="0" y="0"/>
              <a:ext cx="1320162" cy="131970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pic>
          <p:nvPicPr>
            <p:cNvPr id="27717" name="图片 23"/>
            <p:cNvPicPr>
              <a:picLocks noChangeAspect="1" noChangeArrowheads="1"/>
            </p:cNvPicPr>
            <p:nvPr/>
          </p:nvPicPr>
          <p:blipFill>
            <a:blip r:embed="rId4"/>
            <a:srcRect/>
            <a:stretch>
              <a:fillRect/>
            </a:stretch>
          </p:blipFill>
          <p:spPr bwMode="auto">
            <a:xfrm rot="927176">
              <a:off x="72572" y="106198"/>
              <a:ext cx="1457039" cy="1034950"/>
            </a:xfrm>
            <a:prstGeom prst="rect">
              <a:avLst/>
            </a:prstGeom>
            <a:noFill/>
            <a:ln w="9525">
              <a:noFill/>
              <a:miter lim="800000"/>
              <a:headEnd/>
              <a:tailEnd/>
            </a:ln>
          </p:spPr>
        </p:pic>
      </p:grpSp>
      <p:grpSp>
        <p:nvGrpSpPr>
          <p:cNvPr id="8" name="组合 92"/>
          <p:cNvGrpSpPr>
            <a:grpSpLocks/>
          </p:cNvGrpSpPr>
          <p:nvPr/>
        </p:nvGrpSpPr>
        <p:grpSpPr bwMode="auto">
          <a:xfrm>
            <a:off x="4070350" y="2160588"/>
            <a:ext cx="1443038" cy="1320800"/>
            <a:chOff x="0" y="0"/>
            <a:chExt cx="1443475" cy="1319708"/>
          </a:xfrm>
        </p:grpSpPr>
        <p:sp>
          <p:nvSpPr>
            <p:cNvPr id="27714" name="椭圆 33"/>
            <p:cNvSpPr>
              <a:spLocks noChangeArrowheads="1"/>
            </p:cNvSpPr>
            <p:nvPr/>
          </p:nvSpPr>
          <p:spPr bwMode="auto">
            <a:xfrm>
              <a:off x="0" y="0"/>
              <a:ext cx="1319613" cy="131970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pic>
          <p:nvPicPr>
            <p:cNvPr id="27715" name="图片 22"/>
            <p:cNvPicPr>
              <a:picLocks noChangeAspect="1" noChangeArrowheads="1"/>
            </p:cNvPicPr>
            <p:nvPr/>
          </p:nvPicPr>
          <p:blipFill>
            <a:blip r:embed="rId5"/>
            <a:srcRect b="-464"/>
            <a:stretch>
              <a:fillRect/>
            </a:stretch>
          </p:blipFill>
          <p:spPr bwMode="auto">
            <a:xfrm rot="19170724" flipH="1">
              <a:off x="136769" y="191586"/>
              <a:ext cx="1306706" cy="1053820"/>
            </a:xfrm>
            <a:prstGeom prst="rect">
              <a:avLst/>
            </a:prstGeom>
            <a:noFill/>
            <a:ln w="9525">
              <a:noFill/>
              <a:miter lim="800000"/>
              <a:headEnd/>
              <a:tailEnd/>
            </a:ln>
          </p:spPr>
        </p:pic>
      </p:grpSp>
      <p:grpSp>
        <p:nvGrpSpPr>
          <p:cNvPr id="9" name="组合 93"/>
          <p:cNvGrpSpPr>
            <a:grpSpLocks/>
          </p:cNvGrpSpPr>
          <p:nvPr/>
        </p:nvGrpSpPr>
        <p:grpSpPr bwMode="auto">
          <a:xfrm>
            <a:off x="6969125" y="2160588"/>
            <a:ext cx="1319213" cy="1320800"/>
            <a:chOff x="0" y="0"/>
            <a:chExt cx="1319708" cy="1319708"/>
          </a:xfrm>
        </p:grpSpPr>
        <p:sp>
          <p:nvSpPr>
            <p:cNvPr id="27708" name="椭圆 37"/>
            <p:cNvSpPr>
              <a:spLocks noChangeArrowheads="1"/>
            </p:cNvSpPr>
            <p:nvPr/>
          </p:nvSpPr>
          <p:spPr bwMode="auto">
            <a:xfrm>
              <a:off x="0" y="0"/>
              <a:ext cx="1319708" cy="131970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nvGrpSpPr>
            <p:cNvPr id="27709" name="组合 6"/>
            <p:cNvGrpSpPr>
              <a:grpSpLocks noChangeAspect="1"/>
            </p:cNvGrpSpPr>
            <p:nvPr/>
          </p:nvGrpSpPr>
          <p:grpSpPr bwMode="auto">
            <a:xfrm>
              <a:off x="109886" y="57443"/>
              <a:ext cx="1120556" cy="1132459"/>
              <a:chOff x="0" y="0"/>
              <a:chExt cx="1351949" cy="1366310"/>
            </a:xfrm>
          </p:grpSpPr>
          <p:pic>
            <p:nvPicPr>
              <p:cNvPr id="27710" name="图片 39"/>
              <p:cNvPicPr>
                <a:picLocks noChangeAspect="1" noChangeArrowheads="1"/>
              </p:cNvPicPr>
              <p:nvPr/>
            </p:nvPicPr>
            <p:blipFill>
              <a:blip r:embed="rId4"/>
              <a:srcRect r="46722" b="35516"/>
              <a:stretch>
                <a:fillRect/>
              </a:stretch>
            </p:blipFill>
            <p:spPr bwMode="auto">
              <a:xfrm rot="-635907">
                <a:off x="0" y="0"/>
                <a:ext cx="985088" cy="846900"/>
              </a:xfrm>
              <a:prstGeom prst="rect">
                <a:avLst/>
              </a:prstGeom>
              <a:noFill/>
              <a:ln w="9525">
                <a:noFill/>
                <a:miter lim="800000"/>
                <a:headEnd/>
                <a:tailEnd/>
              </a:ln>
            </p:spPr>
          </p:pic>
          <p:pic>
            <p:nvPicPr>
              <p:cNvPr id="27711" name="图片 40"/>
              <p:cNvPicPr>
                <a:picLocks noChangeAspect="1" noChangeArrowheads="1"/>
              </p:cNvPicPr>
              <p:nvPr/>
            </p:nvPicPr>
            <p:blipFill>
              <a:blip r:embed="rId4"/>
              <a:srcRect r="46722" b="35516"/>
              <a:stretch>
                <a:fillRect/>
              </a:stretch>
            </p:blipFill>
            <p:spPr bwMode="auto">
              <a:xfrm rot="3627353">
                <a:off x="370684" y="69519"/>
                <a:ext cx="985088" cy="846900"/>
              </a:xfrm>
              <a:prstGeom prst="rect">
                <a:avLst/>
              </a:prstGeom>
              <a:noFill/>
              <a:ln w="9525">
                <a:noFill/>
                <a:miter lim="800000"/>
                <a:headEnd/>
                <a:tailEnd/>
              </a:ln>
            </p:spPr>
          </p:pic>
          <p:pic>
            <p:nvPicPr>
              <p:cNvPr id="27712" name="图片 41"/>
              <p:cNvPicPr>
                <a:picLocks noChangeAspect="1" noChangeArrowheads="1"/>
              </p:cNvPicPr>
              <p:nvPr/>
            </p:nvPicPr>
            <p:blipFill>
              <a:blip r:embed="rId4"/>
              <a:srcRect r="46722" b="35516"/>
              <a:stretch>
                <a:fillRect/>
              </a:stretch>
            </p:blipFill>
            <p:spPr bwMode="auto">
              <a:xfrm rot="7367371">
                <a:off x="435955" y="447571"/>
                <a:ext cx="985088" cy="846900"/>
              </a:xfrm>
              <a:prstGeom prst="rect">
                <a:avLst/>
              </a:prstGeom>
              <a:noFill/>
              <a:ln w="9525">
                <a:noFill/>
                <a:miter lim="800000"/>
                <a:headEnd/>
                <a:tailEnd/>
              </a:ln>
            </p:spPr>
          </p:pic>
          <p:pic>
            <p:nvPicPr>
              <p:cNvPr id="27713" name="图片 42"/>
              <p:cNvPicPr>
                <a:picLocks noChangeAspect="1" noChangeArrowheads="1"/>
              </p:cNvPicPr>
              <p:nvPr/>
            </p:nvPicPr>
            <p:blipFill>
              <a:blip r:embed="rId4"/>
              <a:srcRect r="38329" b="35516"/>
              <a:stretch>
                <a:fillRect/>
              </a:stretch>
            </p:blipFill>
            <p:spPr bwMode="auto">
              <a:xfrm rot="-6317383">
                <a:off x="-98060" y="372718"/>
                <a:ext cx="1140281" cy="846900"/>
              </a:xfrm>
              <a:prstGeom prst="rect">
                <a:avLst/>
              </a:prstGeom>
              <a:noFill/>
              <a:ln w="9525">
                <a:noFill/>
                <a:miter lim="800000"/>
                <a:headEnd/>
                <a:tailEnd/>
              </a:ln>
            </p:spPr>
          </p:pic>
        </p:grpSp>
      </p:grpSp>
      <p:grpSp>
        <p:nvGrpSpPr>
          <p:cNvPr id="11" name="组合 94"/>
          <p:cNvGrpSpPr>
            <a:grpSpLocks/>
          </p:cNvGrpSpPr>
          <p:nvPr/>
        </p:nvGrpSpPr>
        <p:grpSpPr bwMode="auto">
          <a:xfrm>
            <a:off x="9755188" y="1939925"/>
            <a:ext cx="1331912" cy="1735138"/>
            <a:chOff x="0" y="0"/>
            <a:chExt cx="1331648" cy="1735364"/>
          </a:xfrm>
        </p:grpSpPr>
        <p:sp>
          <p:nvSpPr>
            <p:cNvPr id="27706" name="椭圆 75"/>
            <p:cNvSpPr>
              <a:spLocks noChangeArrowheads="1"/>
            </p:cNvSpPr>
            <p:nvPr/>
          </p:nvSpPr>
          <p:spPr bwMode="auto">
            <a:xfrm>
              <a:off x="0" y="220692"/>
              <a:ext cx="1318951" cy="1320972"/>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pic>
          <p:nvPicPr>
            <p:cNvPr id="27707" name="图片 86"/>
            <p:cNvPicPr>
              <a:picLocks noChangeAspect="1" noChangeArrowheads="1"/>
            </p:cNvPicPr>
            <p:nvPr/>
          </p:nvPicPr>
          <p:blipFill>
            <a:blip r:embed="rId6"/>
            <a:srcRect/>
            <a:stretch>
              <a:fillRect/>
            </a:stretch>
          </p:blipFill>
          <p:spPr bwMode="auto">
            <a:xfrm>
              <a:off x="111658" y="0"/>
              <a:ext cx="1219990" cy="1735364"/>
            </a:xfrm>
            <a:prstGeom prst="rect">
              <a:avLst/>
            </a:prstGeom>
            <a:noFill/>
            <a:ln w="9525">
              <a:noFill/>
              <a:miter lim="800000"/>
              <a:headEnd/>
              <a:tailEnd/>
            </a:ln>
          </p:spPr>
        </p:pic>
      </p:grpSp>
      <p:grpSp>
        <p:nvGrpSpPr>
          <p:cNvPr id="12" name="组合 98"/>
          <p:cNvGrpSpPr>
            <a:grpSpLocks/>
          </p:cNvGrpSpPr>
          <p:nvPr/>
        </p:nvGrpSpPr>
        <p:grpSpPr bwMode="auto">
          <a:xfrm>
            <a:off x="828675" y="3582988"/>
            <a:ext cx="1930400" cy="2008187"/>
            <a:chOff x="0" y="0"/>
            <a:chExt cx="1931387" cy="2008705"/>
          </a:xfrm>
        </p:grpSpPr>
        <p:sp>
          <p:nvSpPr>
            <p:cNvPr id="27695" name="文本框 19"/>
            <p:cNvSpPr txBox="1">
              <a:spLocks noChangeArrowheads="1"/>
            </p:cNvSpPr>
            <p:nvPr/>
          </p:nvSpPr>
          <p:spPr bwMode="auto">
            <a:xfrm>
              <a:off x="455846" y="92099"/>
              <a:ext cx="1210293" cy="400153"/>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a:solidFill>
                    <a:srgbClr val="2C2710"/>
                  </a:solidFill>
                  <a:latin typeface="微软雅黑" pitchFamily="34" charset="-122"/>
                  <a:ea typeface="微软雅黑" pitchFamily="34" charset="-122"/>
                </a:rPr>
                <a:t>Add text</a:t>
              </a:r>
            </a:p>
          </p:txBody>
        </p:sp>
        <p:grpSp>
          <p:nvGrpSpPr>
            <p:cNvPr id="27696" name="组合 49"/>
            <p:cNvGrpSpPr>
              <a:grpSpLocks/>
            </p:cNvGrpSpPr>
            <p:nvPr/>
          </p:nvGrpSpPr>
          <p:grpSpPr bwMode="auto">
            <a:xfrm>
              <a:off x="32405" y="507812"/>
              <a:ext cx="1879536" cy="283872"/>
              <a:chOff x="0" y="0"/>
              <a:chExt cx="1879536" cy="283872"/>
            </a:xfrm>
          </p:grpSpPr>
          <p:grpSp>
            <p:nvGrpSpPr>
              <p:cNvPr id="27699" name="组合 43"/>
              <p:cNvGrpSpPr>
                <a:grpSpLocks/>
              </p:cNvGrpSpPr>
              <p:nvPr/>
            </p:nvGrpSpPr>
            <p:grpSpPr bwMode="auto">
              <a:xfrm flipV="1">
                <a:off x="498290" y="30738"/>
                <a:ext cx="882956" cy="253134"/>
                <a:chOff x="0" y="0"/>
                <a:chExt cx="1395412" cy="400050"/>
              </a:xfrm>
            </p:grpSpPr>
            <p:sp>
              <p:nvSpPr>
                <p:cNvPr id="27701"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7702"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7703"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7704"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7705"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cxnSp>
            <p:nvCxnSpPr>
              <p:cNvPr id="27700" name="直接连接符 15"/>
              <p:cNvCxnSpPr>
                <a:cxnSpLocks noChangeShapeType="1"/>
              </p:cNvCxnSpPr>
              <p:nvPr/>
            </p:nvCxnSpPr>
            <p:spPr bwMode="auto">
              <a:xfrm>
                <a:off x="-638" y="319"/>
                <a:ext cx="1880562" cy="0"/>
              </a:xfrm>
              <a:prstGeom prst="line">
                <a:avLst/>
              </a:prstGeom>
              <a:noFill/>
              <a:ln w="6350">
                <a:solidFill>
                  <a:schemeClr val="tx1"/>
                </a:solidFill>
                <a:round/>
                <a:headEnd/>
                <a:tailEnd/>
              </a:ln>
            </p:spPr>
          </p:cxnSp>
        </p:grpSp>
        <p:sp>
          <p:nvSpPr>
            <p:cNvPr id="27697" name="文本框 50"/>
            <p:cNvSpPr txBox="1">
              <a:spLocks noChangeArrowheads="1"/>
            </p:cNvSpPr>
            <p:nvPr/>
          </p:nvSpPr>
          <p:spPr bwMode="auto">
            <a:xfrm>
              <a:off x="0" y="0"/>
              <a:ext cx="534121" cy="584775"/>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3200">
                  <a:latin typeface="Vivaldi" pitchFamily="66" charset="0"/>
                </a:rPr>
                <a:t>01</a:t>
              </a:r>
              <a:endParaRPr lang="zh-CN" altLang="en-US" sz="3200">
                <a:latin typeface="Vivaldi" pitchFamily="66" charset="0"/>
              </a:endParaRPr>
            </a:p>
          </p:txBody>
        </p:sp>
        <p:sp>
          <p:nvSpPr>
            <p:cNvPr id="27698" name="矩形 87"/>
            <p:cNvSpPr>
              <a:spLocks noChangeArrowheads="1"/>
            </p:cNvSpPr>
            <p:nvPr/>
          </p:nvSpPr>
          <p:spPr bwMode="auto">
            <a:xfrm>
              <a:off x="12706" y="838416"/>
              <a:ext cx="1918681" cy="1170289"/>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The water opened and the kettle made an alarm, and I pretended not to hear it. Mike's departure was the same, sudden, and irretrievable.</a:t>
              </a:r>
            </a:p>
          </p:txBody>
        </p:sp>
      </p:grpSp>
      <p:grpSp>
        <p:nvGrpSpPr>
          <p:cNvPr id="15" name="组合 97"/>
          <p:cNvGrpSpPr>
            <a:grpSpLocks/>
          </p:cNvGrpSpPr>
          <p:nvPr/>
        </p:nvGrpSpPr>
        <p:grpSpPr bwMode="auto">
          <a:xfrm>
            <a:off x="3943350" y="3582988"/>
            <a:ext cx="1919288" cy="2008187"/>
            <a:chOff x="0" y="0"/>
            <a:chExt cx="1918917" cy="2008705"/>
          </a:xfrm>
        </p:grpSpPr>
        <p:sp>
          <p:nvSpPr>
            <p:cNvPr id="27684" name="文本框 51"/>
            <p:cNvSpPr txBox="1">
              <a:spLocks noChangeArrowheads="1"/>
            </p:cNvSpPr>
            <p:nvPr/>
          </p:nvSpPr>
          <p:spPr bwMode="auto">
            <a:xfrm>
              <a:off x="493618" y="92099"/>
              <a:ext cx="1211028" cy="400153"/>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a:solidFill>
                    <a:srgbClr val="2C2710"/>
                  </a:solidFill>
                  <a:latin typeface="微软雅黑" pitchFamily="34" charset="-122"/>
                  <a:ea typeface="微软雅黑" pitchFamily="34" charset="-122"/>
                </a:rPr>
                <a:t>Add text</a:t>
              </a:r>
            </a:p>
          </p:txBody>
        </p:sp>
        <p:grpSp>
          <p:nvGrpSpPr>
            <p:cNvPr id="27685" name="组合 52"/>
            <p:cNvGrpSpPr>
              <a:grpSpLocks/>
            </p:cNvGrpSpPr>
            <p:nvPr/>
          </p:nvGrpSpPr>
          <p:grpSpPr bwMode="auto">
            <a:xfrm>
              <a:off x="39381" y="507812"/>
              <a:ext cx="1879536" cy="283872"/>
              <a:chOff x="0" y="0"/>
              <a:chExt cx="1879536" cy="283872"/>
            </a:xfrm>
          </p:grpSpPr>
          <p:grpSp>
            <p:nvGrpSpPr>
              <p:cNvPr id="27688" name="组合 53"/>
              <p:cNvGrpSpPr>
                <a:grpSpLocks/>
              </p:cNvGrpSpPr>
              <p:nvPr/>
            </p:nvGrpSpPr>
            <p:grpSpPr bwMode="auto">
              <a:xfrm flipV="1">
                <a:off x="498290" y="30738"/>
                <a:ext cx="882956" cy="253134"/>
                <a:chOff x="0" y="0"/>
                <a:chExt cx="1395412" cy="400050"/>
              </a:xfrm>
            </p:grpSpPr>
            <p:sp>
              <p:nvSpPr>
                <p:cNvPr id="27690"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7691"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7692"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7693"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7694"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cxnSp>
            <p:nvCxnSpPr>
              <p:cNvPr id="27689" name="直接连接符 54"/>
              <p:cNvCxnSpPr>
                <a:cxnSpLocks noChangeShapeType="1"/>
              </p:cNvCxnSpPr>
              <p:nvPr/>
            </p:nvCxnSpPr>
            <p:spPr bwMode="auto">
              <a:xfrm>
                <a:off x="299" y="319"/>
                <a:ext cx="1879237" cy="0"/>
              </a:xfrm>
              <a:prstGeom prst="line">
                <a:avLst/>
              </a:prstGeom>
              <a:noFill/>
              <a:ln w="6350">
                <a:solidFill>
                  <a:schemeClr val="tx1"/>
                </a:solidFill>
                <a:round/>
                <a:headEnd/>
                <a:tailEnd/>
              </a:ln>
            </p:spPr>
          </p:cxnSp>
        </p:grpSp>
        <p:sp>
          <p:nvSpPr>
            <p:cNvPr id="27686" name="文本框 60"/>
            <p:cNvSpPr txBox="1">
              <a:spLocks noChangeArrowheads="1"/>
            </p:cNvSpPr>
            <p:nvPr/>
          </p:nvSpPr>
          <p:spPr bwMode="auto">
            <a:xfrm>
              <a:off x="38581" y="0"/>
              <a:ext cx="534121" cy="584775"/>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3200">
                  <a:latin typeface="Vivaldi" pitchFamily="66" charset="0"/>
                </a:rPr>
                <a:t>02</a:t>
              </a:r>
              <a:endParaRPr lang="zh-CN" altLang="en-US" sz="3200">
                <a:latin typeface="Vivaldi" pitchFamily="66" charset="0"/>
              </a:endParaRPr>
            </a:p>
          </p:txBody>
        </p:sp>
        <p:sp>
          <p:nvSpPr>
            <p:cNvPr id="27687" name="矩形 88"/>
            <p:cNvSpPr>
              <a:spLocks noChangeArrowheads="1"/>
            </p:cNvSpPr>
            <p:nvPr/>
          </p:nvSpPr>
          <p:spPr bwMode="auto">
            <a:xfrm>
              <a:off x="0" y="838416"/>
              <a:ext cx="1918917" cy="1170289"/>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Think of me laughing, I actually for a cup of coffee has so many life feelings, I must be old myself.</a:t>
              </a:r>
            </a:p>
          </p:txBody>
        </p:sp>
      </p:grpSp>
      <p:grpSp>
        <p:nvGrpSpPr>
          <p:cNvPr id="18" name="组合 95"/>
          <p:cNvGrpSpPr>
            <a:grpSpLocks/>
          </p:cNvGrpSpPr>
          <p:nvPr/>
        </p:nvGrpSpPr>
        <p:grpSpPr bwMode="auto">
          <a:xfrm>
            <a:off x="6748463" y="3582988"/>
            <a:ext cx="1882775" cy="1793875"/>
            <a:chOff x="0" y="0"/>
            <a:chExt cx="1881402" cy="1793261"/>
          </a:xfrm>
        </p:grpSpPr>
        <p:sp>
          <p:nvSpPr>
            <p:cNvPr id="27673" name="文本框 61"/>
            <p:cNvSpPr txBox="1">
              <a:spLocks noChangeArrowheads="1"/>
            </p:cNvSpPr>
            <p:nvPr/>
          </p:nvSpPr>
          <p:spPr bwMode="auto">
            <a:xfrm>
              <a:off x="455280" y="92043"/>
              <a:ext cx="1210380" cy="399913"/>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a:solidFill>
                    <a:srgbClr val="2C2710"/>
                  </a:solidFill>
                  <a:latin typeface="微软雅黑" pitchFamily="34" charset="-122"/>
                  <a:ea typeface="微软雅黑" pitchFamily="34" charset="-122"/>
                </a:rPr>
                <a:t>Add text</a:t>
              </a:r>
            </a:p>
          </p:txBody>
        </p:sp>
        <p:grpSp>
          <p:nvGrpSpPr>
            <p:cNvPr id="27674" name="组合 62"/>
            <p:cNvGrpSpPr>
              <a:grpSpLocks/>
            </p:cNvGrpSpPr>
            <p:nvPr/>
          </p:nvGrpSpPr>
          <p:grpSpPr bwMode="auto">
            <a:xfrm>
              <a:off x="1866" y="507812"/>
              <a:ext cx="1879536" cy="283872"/>
              <a:chOff x="0" y="0"/>
              <a:chExt cx="1879536" cy="283872"/>
            </a:xfrm>
          </p:grpSpPr>
          <p:grpSp>
            <p:nvGrpSpPr>
              <p:cNvPr id="27677" name="组合 63"/>
              <p:cNvGrpSpPr>
                <a:grpSpLocks/>
              </p:cNvGrpSpPr>
              <p:nvPr/>
            </p:nvGrpSpPr>
            <p:grpSpPr bwMode="auto">
              <a:xfrm flipV="1">
                <a:off x="498290" y="30738"/>
                <a:ext cx="882956" cy="253134"/>
                <a:chOff x="0" y="0"/>
                <a:chExt cx="1395412" cy="400050"/>
              </a:xfrm>
            </p:grpSpPr>
            <p:sp>
              <p:nvSpPr>
                <p:cNvPr id="27679"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7680"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7681"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7682"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7683"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cxnSp>
            <p:nvCxnSpPr>
              <p:cNvPr id="27678" name="直接连接符 64"/>
              <p:cNvCxnSpPr>
                <a:cxnSpLocks noChangeShapeType="1"/>
              </p:cNvCxnSpPr>
              <p:nvPr/>
            </p:nvCxnSpPr>
            <p:spPr bwMode="auto">
              <a:xfrm>
                <a:off x="-280" y="14"/>
                <a:ext cx="1879816" cy="0"/>
              </a:xfrm>
              <a:prstGeom prst="line">
                <a:avLst/>
              </a:prstGeom>
              <a:noFill/>
              <a:ln w="6350">
                <a:solidFill>
                  <a:schemeClr val="tx1"/>
                </a:solidFill>
                <a:round/>
                <a:headEnd/>
                <a:tailEnd/>
              </a:ln>
            </p:spPr>
          </p:cxnSp>
        </p:grpSp>
        <p:sp>
          <p:nvSpPr>
            <p:cNvPr id="27675" name="文本框 70"/>
            <p:cNvSpPr txBox="1">
              <a:spLocks noChangeArrowheads="1"/>
            </p:cNvSpPr>
            <p:nvPr/>
          </p:nvSpPr>
          <p:spPr bwMode="auto">
            <a:xfrm>
              <a:off x="0" y="0"/>
              <a:ext cx="534121" cy="584775"/>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3200">
                  <a:latin typeface="Vivaldi" pitchFamily="66" charset="0"/>
                </a:rPr>
                <a:t>03</a:t>
              </a:r>
              <a:endParaRPr lang="zh-CN" altLang="en-US" sz="3200">
                <a:latin typeface="Vivaldi" pitchFamily="66" charset="0"/>
              </a:endParaRPr>
            </a:p>
          </p:txBody>
        </p:sp>
        <p:sp>
          <p:nvSpPr>
            <p:cNvPr id="27676" name="矩形 89"/>
            <p:cNvSpPr>
              <a:spLocks noChangeArrowheads="1"/>
            </p:cNvSpPr>
            <p:nvPr/>
          </p:nvSpPr>
          <p:spPr bwMode="auto">
            <a:xfrm>
              <a:off x="7931" y="839500"/>
              <a:ext cx="1854435" cy="953761"/>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You know, I'd rather endure the torment of division and the same, than be sentenced in such a way</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Death penalty</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a:t>
              </a:r>
              <a:endParaRPr lang="zh-CN" altLang="en-US" sz="1400"/>
            </a:p>
          </p:txBody>
        </p:sp>
      </p:grpSp>
      <p:grpSp>
        <p:nvGrpSpPr>
          <p:cNvPr id="21" name="组合 96"/>
          <p:cNvGrpSpPr>
            <a:grpSpLocks/>
          </p:cNvGrpSpPr>
          <p:nvPr/>
        </p:nvGrpSpPr>
        <p:grpSpPr bwMode="auto">
          <a:xfrm>
            <a:off x="9482138" y="3582988"/>
            <a:ext cx="1939925" cy="2008187"/>
            <a:chOff x="0" y="0"/>
            <a:chExt cx="1939969" cy="2008705"/>
          </a:xfrm>
        </p:grpSpPr>
        <p:sp>
          <p:nvSpPr>
            <p:cNvPr id="27662" name="文本框 76"/>
            <p:cNvSpPr txBox="1">
              <a:spLocks noChangeArrowheads="1"/>
            </p:cNvSpPr>
            <p:nvPr/>
          </p:nvSpPr>
          <p:spPr bwMode="auto">
            <a:xfrm>
              <a:off x="514362" y="92099"/>
              <a:ext cx="1211289" cy="400153"/>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a:solidFill>
                    <a:srgbClr val="2C2710"/>
                  </a:solidFill>
                  <a:latin typeface="微软雅黑" pitchFamily="34" charset="-122"/>
                  <a:ea typeface="微软雅黑" pitchFamily="34" charset="-122"/>
                </a:rPr>
                <a:t>Add text</a:t>
              </a:r>
            </a:p>
          </p:txBody>
        </p:sp>
        <p:grpSp>
          <p:nvGrpSpPr>
            <p:cNvPr id="27663" name="组合 77"/>
            <p:cNvGrpSpPr>
              <a:grpSpLocks/>
            </p:cNvGrpSpPr>
            <p:nvPr/>
          </p:nvGrpSpPr>
          <p:grpSpPr bwMode="auto">
            <a:xfrm>
              <a:off x="60433" y="507812"/>
              <a:ext cx="1879536" cy="283872"/>
              <a:chOff x="0" y="0"/>
              <a:chExt cx="1879536" cy="283872"/>
            </a:xfrm>
          </p:grpSpPr>
          <p:grpSp>
            <p:nvGrpSpPr>
              <p:cNvPr id="27666" name="组合 78"/>
              <p:cNvGrpSpPr>
                <a:grpSpLocks/>
              </p:cNvGrpSpPr>
              <p:nvPr/>
            </p:nvGrpSpPr>
            <p:grpSpPr bwMode="auto">
              <a:xfrm flipV="1">
                <a:off x="498290" y="30738"/>
                <a:ext cx="882956" cy="253134"/>
                <a:chOff x="0" y="0"/>
                <a:chExt cx="1395412" cy="400050"/>
              </a:xfrm>
            </p:grpSpPr>
            <p:sp>
              <p:nvSpPr>
                <p:cNvPr id="27668"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7669"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7670"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7671"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7672"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cxnSp>
            <p:nvCxnSpPr>
              <p:cNvPr id="27667" name="直接连接符 79"/>
              <p:cNvCxnSpPr>
                <a:cxnSpLocks noChangeShapeType="1"/>
              </p:cNvCxnSpPr>
              <p:nvPr/>
            </p:nvCxnSpPr>
            <p:spPr bwMode="auto">
              <a:xfrm>
                <a:off x="-107" y="319"/>
                <a:ext cx="1879643" cy="0"/>
              </a:xfrm>
              <a:prstGeom prst="line">
                <a:avLst/>
              </a:prstGeom>
              <a:noFill/>
              <a:ln w="6350">
                <a:solidFill>
                  <a:schemeClr val="tx1"/>
                </a:solidFill>
                <a:round/>
                <a:headEnd/>
                <a:tailEnd/>
              </a:ln>
            </p:spPr>
          </p:cxnSp>
        </p:grpSp>
        <p:sp>
          <p:nvSpPr>
            <p:cNvPr id="27664" name="文本框 85"/>
            <p:cNvSpPr txBox="1">
              <a:spLocks noChangeArrowheads="1"/>
            </p:cNvSpPr>
            <p:nvPr/>
          </p:nvSpPr>
          <p:spPr bwMode="auto">
            <a:xfrm>
              <a:off x="59929" y="0"/>
              <a:ext cx="534121" cy="584775"/>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3200">
                  <a:latin typeface="Vivaldi" pitchFamily="66" charset="0"/>
                </a:rPr>
                <a:t>04</a:t>
              </a:r>
              <a:endParaRPr lang="zh-CN" altLang="en-US" sz="3200">
                <a:latin typeface="Vivaldi" pitchFamily="66" charset="0"/>
              </a:endParaRPr>
            </a:p>
          </p:txBody>
        </p:sp>
        <p:sp>
          <p:nvSpPr>
            <p:cNvPr id="27665" name="矩形 90"/>
            <p:cNvSpPr>
              <a:spLocks noChangeArrowheads="1"/>
            </p:cNvSpPr>
            <p:nvPr/>
          </p:nvSpPr>
          <p:spPr bwMode="auto">
            <a:xfrm>
              <a:off x="0" y="838416"/>
              <a:ext cx="1917743" cy="1170289"/>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The water opened and the kettle made an alarm, and I pretended not to hear it. Mike's departure was the same, sudden, and irretrievable.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9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0" name="矩形 23"/>
          <p:cNvSpPr>
            <a:spLocks noChangeArrowheads="1"/>
          </p:cNvSpPr>
          <p:nvPr/>
        </p:nvSpPr>
        <p:spPr bwMode="auto">
          <a:xfrm>
            <a:off x="2190750" y="2187575"/>
            <a:ext cx="7646988" cy="185738"/>
          </a:xfrm>
          <a:prstGeom prst="rect">
            <a:avLst/>
          </a:prstGeom>
          <a:solidFill>
            <a:srgbClr val="D6CB8B"/>
          </a:solidFill>
          <a:ln w="9525">
            <a:noFill/>
            <a:miter lim="800000"/>
            <a:headEnd/>
            <a:tailEnd/>
          </a:ln>
        </p:spPr>
        <p:txBody>
          <a:bodyPr anchor="ctr"/>
          <a:lstStyle/>
          <a:p>
            <a:pPr algn="ctr" eaLnBrk="1" hangingPunct="1">
              <a:buFont typeface="Arial" pitchFamily="34" charset="0"/>
              <a:buNone/>
            </a:pPr>
            <a:endParaRPr lang="zh-CN" altLang="en-US">
              <a:solidFill>
                <a:srgbClr val="FDFBE9"/>
              </a:solidFill>
            </a:endParaRPr>
          </a:p>
        </p:txBody>
      </p:sp>
      <p:grpSp>
        <p:nvGrpSpPr>
          <p:cNvPr id="3" name="组合 32"/>
          <p:cNvGrpSpPr>
            <a:grpSpLocks/>
          </p:cNvGrpSpPr>
          <p:nvPr/>
        </p:nvGrpSpPr>
        <p:grpSpPr bwMode="auto">
          <a:xfrm>
            <a:off x="1114425" y="2016125"/>
            <a:ext cx="9863138" cy="3962400"/>
            <a:chOff x="0" y="0"/>
            <a:chExt cx="9863739" cy="3962796"/>
          </a:xfrm>
        </p:grpSpPr>
        <p:grpSp>
          <p:nvGrpSpPr>
            <p:cNvPr id="28685" name="组合 18"/>
            <p:cNvGrpSpPr>
              <a:grpSpLocks noChangeAspect="1"/>
            </p:cNvGrpSpPr>
            <p:nvPr/>
          </p:nvGrpSpPr>
          <p:grpSpPr bwMode="auto">
            <a:xfrm>
              <a:off x="0" y="883165"/>
              <a:ext cx="3174582" cy="2431230"/>
              <a:chOff x="0" y="0"/>
              <a:chExt cx="6829621" cy="5230414"/>
            </a:xfrm>
          </p:grpSpPr>
          <p:pic>
            <p:nvPicPr>
              <p:cNvPr id="28697" name="图片 19"/>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28698" name="图片 20"/>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28699" name="图片 21"/>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28686" name="组合 15"/>
            <p:cNvGrpSpPr>
              <a:grpSpLocks noChangeAspect="1"/>
            </p:cNvGrpSpPr>
            <p:nvPr/>
          </p:nvGrpSpPr>
          <p:grpSpPr bwMode="auto">
            <a:xfrm rot="5226633">
              <a:off x="7558160" y="1413532"/>
              <a:ext cx="2179928" cy="2431230"/>
              <a:chOff x="0" y="0"/>
              <a:chExt cx="4689778" cy="5230414"/>
            </a:xfrm>
          </p:grpSpPr>
          <p:pic>
            <p:nvPicPr>
              <p:cNvPr id="28695" name="图片 13"/>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28696" name="图片 14"/>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28687" name="组合 8"/>
            <p:cNvGrpSpPr>
              <a:grpSpLocks/>
            </p:cNvGrpSpPr>
            <p:nvPr/>
          </p:nvGrpSpPr>
          <p:grpSpPr bwMode="auto">
            <a:xfrm>
              <a:off x="1158601" y="1310802"/>
              <a:ext cx="7565894" cy="2468203"/>
              <a:chOff x="0" y="0"/>
              <a:chExt cx="8817618" cy="2876550"/>
            </a:xfrm>
          </p:grpSpPr>
          <p:sp>
            <p:nvSpPr>
              <p:cNvPr id="30741" name="任意多边形 9"/>
              <p:cNvSpPr>
                <a:spLocks noChangeArrowheads="1"/>
              </p:cNvSpPr>
              <p:nvPr/>
            </p:nvSpPr>
            <p:spPr bwMode="auto">
              <a:xfrm>
                <a:off x="402" y="704"/>
                <a:ext cx="8816458" cy="2875407"/>
              </a:xfrm>
              <a:custGeom>
                <a:avLst/>
                <a:gdLst>
                  <a:gd name="T0" fmla="*/ 409521 w 8817618"/>
                  <a:gd name="T1" fmla="*/ 0 h 2876550"/>
                  <a:gd name="T2" fmla="*/ 8406937 w 8817618"/>
                  <a:gd name="T3" fmla="*/ 0 h 2876550"/>
                  <a:gd name="T4" fmla="*/ 8439119 w 8817618"/>
                  <a:gd name="T5" fmla="*/ 159362 h 2876550"/>
                  <a:gd name="T6" fmla="*/ 8816458 w 8817618"/>
                  <a:gd name="T7" fmla="*/ 409412 h 2876550"/>
                  <a:gd name="T8" fmla="*/ 8816458 w 8817618"/>
                  <a:gd name="T9" fmla="*/ 2426798 h 2876550"/>
                  <a:gd name="T10" fmla="*/ 8406937 w 8817618"/>
                  <a:gd name="T11" fmla="*/ 2836211 h 2876550"/>
                  <a:gd name="T12" fmla="*/ 8414852 w 8817618"/>
                  <a:gd name="T13" fmla="*/ 2875407 h 2876550"/>
                  <a:gd name="T14" fmla="*/ 401605 w 8817618"/>
                  <a:gd name="T15" fmla="*/ 2875407 h 2876550"/>
                  <a:gd name="T16" fmla="*/ 409520 w 8817618"/>
                  <a:gd name="T17" fmla="*/ 2836211 h 2876550"/>
                  <a:gd name="T18" fmla="*/ 82532 w 8817618"/>
                  <a:gd name="T19" fmla="*/ 2435116 h 2876550"/>
                  <a:gd name="T20" fmla="*/ 0 w 8817618"/>
                  <a:gd name="T21" fmla="*/ 2426798 h 2876550"/>
                  <a:gd name="T22" fmla="*/ 0 w 8817618"/>
                  <a:gd name="T23" fmla="*/ 409412 h 2876550"/>
                  <a:gd name="T24" fmla="*/ 409521 w 8817618"/>
                  <a:gd name="T25" fmla="*/ 0 h 2876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solidFill>
                <a:srgbClr val="C1B152"/>
              </a:solidFill>
              <a:ln w="9525">
                <a:noFill/>
                <a:round/>
                <a:headEnd/>
                <a:tailEnd/>
              </a:ln>
              <a:effectLst>
                <a:outerShdw algn="ctr" rotWithShape="0">
                  <a:schemeClr val="tx1">
                    <a:alpha val="39000"/>
                  </a:schemeClr>
                </a:outerShdw>
              </a:effectLst>
            </p:spPr>
            <p:txBody>
              <a:bodyPr/>
              <a:lstStyle/>
              <a:p>
                <a:pPr>
                  <a:defRPr/>
                </a:pPr>
                <a:endParaRPr lang="zh-CN" altLang="en-US"/>
              </a:p>
            </p:txBody>
          </p:sp>
          <p:sp>
            <p:nvSpPr>
              <p:cNvPr id="28694" name="任意多边形 10"/>
              <p:cNvSpPr>
                <a:spLocks noChangeArrowheads="1"/>
              </p:cNvSpPr>
              <p:nvPr/>
            </p:nvSpPr>
            <p:spPr bwMode="auto">
              <a:xfrm>
                <a:off x="161375" y="156131"/>
                <a:ext cx="8494513" cy="2564552"/>
              </a:xfrm>
              <a:custGeom>
                <a:avLst/>
                <a:gdLst>
                  <a:gd name="T0" fmla="*/ 380109 w 8817618"/>
                  <a:gd name="T1" fmla="*/ 0 h 2876550"/>
                  <a:gd name="T2" fmla="*/ 7803137 w 8817618"/>
                  <a:gd name="T3" fmla="*/ 0 h 2876550"/>
                  <a:gd name="T4" fmla="*/ 7833009 w 8817618"/>
                  <a:gd name="T5" fmla="*/ 126717 h 2876550"/>
                  <a:gd name="T6" fmla="*/ 8183249 w 8817618"/>
                  <a:gd name="T7" fmla="*/ 325546 h 2876550"/>
                  <a:gd name="T8" fmla="*/ 8183249 w 8817618"/>
                  <a:gd name="T9" fmla="*/ 1929681 h 2876550"/>
                  <a:gd name="T10" fmla="*/ 7803137 w 8817618"/>
                  <a:gd name="T11" fmla="*/ 2255226 h 2876550"/>
                  <a:gd name="T12" fmla="*/ 7810485 w 8817618"/>
                  <a:gd name="T13" fmla="*/ 2286394 h 2876550"/>
                  <a:gd name="T14" fmla="*/ 372761 w 8817618"/>
                  <a:gd name="T15" fmla="*/ 2286394 h 2876550"/>
                  <a:gd name="T16" fmla="*/ 380108 w 8817618"/>
                  <a:gd name="T17" fmla="*/ 2255226 h 2876550"/>
                  <a:gd name="T18" fmla="*/ 76604 w 8817618"/>
                  <a:gd name="T19" fmla="*/ 1936295 h 2876550"/>
                  <a:gd name="T20" fmla="*/ 0 w 8817618"/>
                  <a:gd name="T21" fmla="*/ 1929681 h 2876550"/>
                  <a:gd name="T22" fmla="*/ 0 w 8817618"/>
                  <a:gd name="T23" fmla="*/ 325546 h 2876550"/>
                  <a:gd name="T24" fmla="*/ 380109 w 8817618"/>
                  <a:gd name="T25" fmla="*/ 0 h 2876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17618"/>
                  <a:gd name="T40" fmla="*/ 0 h 2876550"/>
                  <a:gd name="T41" fmla="*/ 8817618 w 8817618"/>
                  <a:gd name="T42" fmla="*/ 2876550 h 28765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noFill/>
              <a:ln w="12700">
                <a:solidFill>
                  <a:schemeClr val="tx1"/>
                </a:solidFill>
                <a:prstDash val="dash"/>
                <a:round/>
                <a:headEnd/>
                <a:tailEnd/>
              </a:ln>
            </p:spPr>
            <p:txBody>
              <a:bodyPr/>
              <a:lstStyle/>
              <a:p>
                <a:endParaRPr lang="zh-CN" altLang="en-US"/>
              </a:p>
            </p:txBody>
          </p:sp>
        </p:grpSp>
        <p:grpSp>
          <p:nvGrpSpPr>
            <p:cNvPr id="28688" name="组合 26"/>
            <p:cNvGrpSpPr>
              <a:grpSpLocks noChangeAspect="1"/>
            </p:cNvGrpSpPr>
            <p:nvPr/>
          </p:nvGrpSpPr>
          <p:grpSpPr bwMode="auto">
            <a:xfrm rot="5226633">
              <a:off x="496474" y="1655054"/>
              <a:ext cx="1857177" cy="2071273"/>
              <a:chOff x="0" y="0"/>
              <a:chExt cx="4689778" cy="5230414"/>
            </a:xfrm>
          </p:grpSpPr>
          <p:pic>
            <p:nvPicPr>
              <p:cNvPr id="28691" name="图片 27"/>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28692" name="图片 28"/>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pic>
          <p:nvPicPr>
            <p:cNvPr id="28689" name="图片 29"/>
            <p:cNvPicPr>
              <a:picLocks noChangeAspect="1" noChangeArrowheads="1"/>
            </p:cNvPicPr>
            <p:nvPr/>
          </p:nvPicPr>
          <p:blipFill>
            <a:blip r:embed="rId3"/>
            <a:srcRect b="-464"/>
            <a:stretch>
              <a:fillRect/>
            </a:stretch>
          </p:blipFill>
          <p:spPr bwMode="auto">
            <a:xfrm flipH="1">
              <a:off x="791101" y="3204710"/>
              <a:ext cx="940006" cy="758086"/>
            </a:xfrm>
            <a:prstGeom prst="rect">
              <a:avLst/>
            </a:prstGeom>
            <a:noFill/>
            <a:ln w="9525">
              <a:noFill/>
              <a:miter lim="800000"/>
              <a:headEnd/>
              <a:tailEnd/>
            </a:ln>
          </p:spPr>
        </p:pic>
        <p:pic>
          <p:nvPicPr>
            <p:cNvPr id="28690" name="图片 30"/>
            <p:cNvPicPr>
              <a:picLocks noChangeAspect="1" noChangeArrowheads="1"/>
            </p:cNvPicPr>
            <p:nvPr/>
          </p:nvPicPr>
          <p:blipFill>
            <a:blip r:embed="rId4"/>
            <a:srcRect/>
            <a:stretch>
              <a:fillRect/>
            </a:stretch>
          </p:blipFill>
          <p:spPr bwMode="auto">
            <a:xfrm flipH="1">
              <a:off x="1077621" y="0"/>
              <a:ext cx="1542395" cy="2193968"/>
            </a:xfrm>
            <a:prstGeom prst="rect">
              <a:avLst/>
            </a:prstGeom>
            <a:noFill/>
            <a:ln w="9525">
              <a:noFill/>
              <a:miter lim="800000"/>
              <a:headEnd/>
              <a:tailEnd/>
            </a:ln>
          </p:spPr>
        </p:pic>
      </p:grpSp>
      <p:grpSp>
        <p:nvGrpSpPr>
          <p:cNvPr id="8" name="组合 1"/>
          <p:cNvGrpSpPr>
            <a:grpSpLocks/>
          </p:cNvGrpSpPr>
          <p:nvPr/>
        </p:nvGrpSpPr>
        <p:grpSpPr bwMode="auto">
          <a:xfrm>
            <a:off x="2913888" y="237744"/>
            <a:ext cx="6315456" cy="1444752"/>
            <a:chOff x="-2350" y="-381"/>
            <a:chExt cx="6314549" cy="1444385"/>
          </a:xfrm>
        </p:grpSpPr>
        <p:grpSp>
          <p:nvGrpSpPr>
            <p:cNvPr id="28681" name="组合 2"/>
            <p:cNvGrpSpPr>
              <a:grpSpLocks/>
            </p:cNvGrpSpPr>
            <p:nvPr/>
          </p:nvGrpSpPr>
          <p:grpSpPr bwMode="auto">
            <a:xfrm>
              <a:off x="-2350" y="-381"/>
              <a:ext cx="6314549" cy="1444385"/>
              <a:chOff x="-2350" y="-381"/>
              <a:chExt cx="6314549" cy="1444385"/>
            </a:xfrm>
          </p:grpSpPr>
          <p:pic>
            <p:nvPicPr>
              <p:cNvPr id="28683" name="Group 8"/>
              <p:cNvPicPr>
                <a:picLocks noChangeAspect="1" noChangeArrowheads="1"/>
              </p:cNvPicPr>
              <p:nvPr/>
            </p:nvPicPr>
            <p:blipFill>
              <a:blip r:embed="rId5"/>
              <a:srcRect/>
              <a:stretch>
                <a:fillRect/>
              </a:stretch>
            </p:blipFill>
            <p:spPr bwMode="auto">
              <a:xfrm>
                <a:off x="-2350" y="-381"/>
                <a:ext cx="6314549" cy="1444385"/>
              </a:xfrm>
              <a:prstGeom prst="rect">
                <a:avLst/>
              </a:prstGeom>
              <a:noFill/>
              <a:ln w="9525">
                <a:noFill/>
                <a:miter lim="800000"/>
                <a:headEnd/>
                <a:tailEnd/>
              </a:ln>
            </p:spPr>
          </p:pic>
          <p:sp>
            <p:nvSpPr>
              <p:cNvPr id="28684" name="文本框 5"/>
              <p:cNvSpPr txBox="1">
                <a:spLocks noChangeArrowheads="1"/>
              </p:cNvSpPr>
              <p:nvPr/>
            </p:nvSpPr>
            <p:spPr bwMode="auto">
              <a:xfrm>
                <a:off x="2180613"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8682" name="文本框 3"/>
            <p:cNvPicPr>
              <a:picLocks noChangeArrowheads="1"/>
            </p:cNvPicPr>
            <p:nvPr/>
          </p:nvPicPr>
          <p:blipFill>
            <a:blip r:embed="rId6"/>
            <a:srcRect/>
            <a:stretch>
              <a:fillRect/>
            </a:stretch>
          </p:blipFill>
          <p:spPr bwMode="auto">
            <a:xfrm>
              <a:off x="2368654" y="298247"/>
              <a:ext cx="1517686" cy="542406"/>
            </a:xfrm>
            <a:prstGeom prst="rect">
              <a:avLst/>
            </a:prstGeom>
            <a:noFill/>
            <a:ln w="9525">
              <a:noFill/>
              <a:miter lim="800000"/>
              <a:headEnd/>
              <a:tailEnd/>
            </a:ln>
          </p:spPr>
        </p:pic>
      </p:grpSp>
      <p:sp>
        <p:nvSpPr>
          <p:cNvPr id="19482" name="矩形 25"/>
          <p:cNvSpPr>
            <a:spLocks noChangeArrowheads="1"/>
          </p:cNvSpPr>
          <p:nvPr/>
        </p:nvSpPr>
        <p:spPr bwMode="auto">
          <a:xfrm>
            <a:off x="3625850" y="3919538"/>
            <a:ext cx="5554663" cy="1168400"/>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400">
                <a:solidFill>
                  <a:schemeClr val="bg1"/>
                </a:solidFill>
                <a:latin typeface="微软雅黑" pitchFamily="34" charset="-122"/>
                <a:ea typeface="微软雅黑" pitchFamily="34" charset="-122"/>
              </a:rPr>
              <a:t>But the girl staring back at me in the mirror is still so young! Mingmu teeth, full of prospects and hope, the bright future beckons to her. It doesn't matter, I've never loved Mike anyway. Besides, there is something more important in life waiting for me than love, and I insist on myself. I covered the lid of the coffee can and dusted up all my memories of Mike.</a:t>
            </a:r>
          </a:p>
        </p:txBody>
      </p:sp>
      <p:grpSp>
        <p:nvGrpSpPr>
          <p:cNvPr id="10" name="组合 34"/>
          <p:cNvGrpSpPr>
            <a:grpSpLocks/>
          </p:cNvGrpSpPr>
          <p:nvPr/>
        </p:nvGrpSpPr>
        <p:grpSpPr bwMode="auto">
          <a:xfrm>
            <a:off x="3581400" y="2398713"/>
            <a:ext cx="6696412" cy="802369"/>
            <a:chOff x="0" y="0"/>
            <a:chExt cx="6696956" cy="802888"/>
          </a:xfrm>
        </p:grpSpPr>
        <p:sp>
          <p:nvSpPr>
            <p:cNvPr id="28679" name="文本框 24"/>
            <p:cNvSpPr txBox="1">
              <a:spLocks noChangeArrowheads="1"/>
            </p:cNvSpPr>
            <p:nvPr/>
          </p:nvSpPr>
          <p:spPr bwMode="auto">
            <a:xfrm>
              <a:off x="985142" y="94544"/>
              <a:ext cx="5711814" cy="708344"/>
            </a:xfrm>
            <a:prstGeom prst="rect">
              <a:avLst/>
            </a:prstGeom>
            <a:noFill/>
            <a:ln w="9525">
              <a:noFill/>
              <a:miter lim="800000"/>
              <a:headEnd/>
              <a:tailEnd/>
            </a:ln>
          </p:spPr>
          <p:txBody>
            <a:bodyPr>
              <a:spAutoFit/>
            </a:bodyPr>
            <a:lstStyle/>
            <a:p>
              <a:pPr eaLnBrk="1" hangingPunct="1">
                <a:buFont typeface="Arial" pitchFamily="34" charset="0"/>
                <a:buNone/>
              </a:pPr>
              <a:r>
                <a:rPr lang="zh-CN" altLang="zh-CN" sz="1000" dirty="0">
                  <a:latin typeface="微软雅黑" pitchFamily="34" charset="-122"/>
                  <a:ea typeface="微软雅黑" pitchFamily="34" charset="-122"/>
                </a:rPr>
                <a:t>Is some of the main, general narrative text. Here to simulate the first word sinking effect, when replacing the text, as long as the first word of the text is entered separately in the "This" text box can be. If you don't like it, you can also delete the "This" text box directly. Finally, I hope you like this template.</a:t>
              </a:r>
            </a:p>
          </p:txBody>
        </p:sp>
        <p:sp>
          <p:nvSpPr>
            <p:cNvPr id="28680" name="矩形 31"/>
            <p:cNvSpPr>
              <a:spLocks noChangeArrowheads="1"/>
            </p:cNvSpPr>
            <p:nvPr/>
          </p:nvSpPr>
          <p:spPr bwMode="auto">
            <a:xfrm>
              <a:off x="0" y="0"/>
              <a:ext cx="646331" cy="64633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zh-CN" sz="3600">
                  <a:latin typeface="微软雅黑" pitchFamily="34" charset="-122"/>
                  <a:ea typeface="微软雅黑" pitchFamily="34" charset="-122"/>
                </a:rPr>
                <a:t>This</a:t>
              </a:r>
              <a:endParaRPr lang="zh-CN" altLang="zh-CN" sz="36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nodeType="afterGroup">
                            <p:stCondLst>
                              <p:cond delay="500"/>
                            </p:stCondLst>
                            <p:childTnLst>
                              <p:par>
                                <p:cTn id="9" presetID="23" presetClass="entr" presetSubtype="28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42" presetClass="entr" presetSubtype="0" fill="hold" nodeType="withEffect">
                                  <p:stCondLst>
                                    <p:cond delay="3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900"/>
                                  </p:stCondLst>
                                  <p:childTnLst>
                                    <p:set>
                                      <p:cBhvr>
                                        <p:cTn id="22" dur="1" fill="hold">
                                          <p:stCondLst>
                                            <p:cond delay="0"/>
                                          </p:stCondLst>
                                        </p:cTn>
                                        <p:tgtEl>
                                          <p:spTgt spid="19482"/>
                                        </p:tgtEl>
                                        <p:attrNameLst>
                                          <p:attrName>style.visibility</p:attrName>
                                        </p:attrNameLst>
                                      </p:cBhvr>
                                      <p:to>
                                        <p:strVal val="visible"/>
                                      </p:to>
                                    </p:set>
                                    <p:animEffect transition="in" filter="fade">
                                      <p:cBhvr>
                                        <p:cTn id="23" dur="5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925"/>
          <p:cNvPicPr>
            <a:picLocks noChangeAspect="1" noChangeArrowheads="1"/>
          </p:cNvPicPr>
          <p:nvPr/>
        </p:nvPicPr>
        <p:blipFill>
          <a:blip r:embed="rId2"/>
          <a:srcRect b="3622"/>
          <a:stretch>
            <a:fillRect/>
          </a:stretch>
        </p:blipFill>
        <p:spPr bwMode="auto">
          <a:xfrm>
            <a:off x="7224713" y="2590800"/>
            <a:ext cx="3951287" cy="2705100"/>
          </a:xfrm>
          <a:prstGeom prst="rect">
            <a:avLst/>
          </a:prstGeom>
          <a:noFill/>
          <a:ln w="9525">
            <a:noFill/>
            <a:miter lim="800000"/>
            <a:headEnd/>
            <a:tailEnd/>
          </a:ln>
        </p:spPr>
      </p:pic>
      <p:pic>
        <p:nvPicPr>
          <p:cNvPr id="29699" name="图片 924"/>
          <p:cNvPicPr>
            <a:picLocks noChangeAspect="1" noChangeArrowheads="1"/>
          </p:cNvPicPr>
          <p:nvPr/>
        </p:nvPicPr>
        <p:blipFill>
          <a:blip r:embed="rId3"/>
          <a:srcRect r="20937" b="-464"/>
          <a:stretch>
            <a:fillRect/>
          </a:stretch>
        </p:blipFill>
        <p:spPr bwMode="auto">
          <a:xfrm flipH="1">
            <a:off x="6762750" y="3352800"/>
            <a:ext cx="2968625" cy="3027363"/>
          </a:xfrm>
          <a:prstGeom prst="rect">
            <a:avLst/>
          </a:prstGeom>
          <a:noFill/>
          <a:ln w="9525">
            <a:noFill/>
            <a:miter lim="800000"/>
            <a:headEnd/>
            <a:tailEnd/>
          </a:ln>
        </p:spPr>
      </p:pic>
      <p:pic>
        <p:nvPicPr>
          <p:cNvPr id="29700" name="图片 1"/>
          <p:cNvPicPr>
            <a:picLocks noChangeAspect="1" noChangeArrowheads="1"/>
          </p:cNvPicPr>
          <p:nvPr/>
        </p:nvPicPr>
        <p:blipFill>
          <a:blip r:embed="rId2"/>
          <a:srcRect/>
          <a:stretch>
            <a:fillRect/>
          </a:stretch>
        </p:blipFill>
        <p:spPr bwMode="auto">
          <a:xfrm rot="20672824" flipH="1">
            <a:off x="1154113" y="258763"/>
            <a:ext cx="4054475" cy="2878137"/>
          </a:xfrm>
          <a:prstGeom prst="rect">
            <a:avLst/>
          </a:prstGeom>
          <a:noFill/>
          <a:ln w="9525">
            <a:noFill/>
            <a:miter lim="800000"/>
            <a:headEnd/>
            <a:tailEnd/>
          </a:ln>
        </p:spPr>
      </p:pic>
      <p:sp>
        <p:nvSpPr>
          <p:cNvPr id="29701" name="Freeform 1224"/>
          <p:cNvSpPr>
            <a:spLocks noEditPoints="1" noChangeArrowheads="1"/>
          </p:cNvSpPr>
          <p:nvPr/>
        </p:nvSpPr>
        <p:spPr bwMode="auto">
          <a:xfrm>
            <a:off x="6381750" y="-133350"/>
            <a:ext cx="4865688" cy="3419475"/>
          </a:xfrm>
          <a:custGeom>
            <a:avLst/>
            <a:gdLst>
              <a:gd name="T0" fmla="*/ 2147483647 w 1162"/>
              <a:gd name="T1" fmla="*/ 2147483647 h 815"/>
              <a:gd name="T2" fmla="*/ 2147483647 w 1162"/>
              <a:gd name="T3" fmla="*/ 862580404 h 815"/>
              <a:gd name="T4" fmla="*/ 1016962125 w 1162"/>
              <a:gd name="T5" fmla="*/ 2147483647 h 815"/>
              <a:gd name="T6" fmla="*/ 2147483647 w 1162"/>
              <a:gd name="T7" fmla="*/ 2147483647 h 815"/>
              <a:gd name="T8" fmla="*/ 2147483647 w 1162"/>
              <a:gd name="T9" fmla="*/ 2147483647 h 815"/>
              <a:gd name="T10" fmla="*/ 2147483647 w 1162"/>
              <a:gd name="T11" fmla="*/ 2147483647 h 815"/>
              <a:gd name="T12" fmla="*/ 2147483647 w 1162"/>
              <a:gd name="T13" fmla="*/ 2147483647 h 815"/>
              <a:gd name="T14" fmla="*/ 2147483647 w 1162"/>
              <a:gd name="T15" fmla="*/ 2147483647 h 815"/>
              <a:gd name="T16" fmla="*/ 2147483647 w 1162"/>
              <a:gd name="T17" fmla="*/ 2147483647 h 815"/>
              <a:gd name="T18" fmla="*/ 2147483647 w 1162"/>
              <a:gd name="T19" fmla="*/ 2147483647 h 815"/>
              <a:gd name="T20" fmla="*/ 2147483647 w 1162"/>
              <a:gd name="T21" fmla="*/ 2147483647 h 815"/>
              <a:gd name="T22" fmla="*/ 2147483647 w 1162"/>
              <a:gd name="T23" fmla="*/ 2147483647 h 815"/>
              <a:gd name="T24" fmla="*/ 2147483647 w 1162"/>
              <a:gd name="T25" fmla="*/ 2147483647 h 815"/>
              <a:gd name="T26" fmla="*/ 2147483647 w 1162"/>
              <a:gd name="T27" fmla="*/ 2147483647 h 815"/>
              <a:gd name="T28" fmla="*/ 2147483647 w 1162"/>
              <a:gd name="T29" fmla="*/ 2147483647 h 815"/>
              <a:gd name="T30" fmla="*/ 2147483647 w 1162"/>
              <a:gd name="T31" fmla="*/ 2147483647 h 815"/>
              <a:gd name="T32" fmla="*/ 2147483647 w 1162"/>
              <a:gd name="T33" fmla="*/ 2147483647 h 815"/>
              <a:gd name="T34" fmla="*/ 2147483647 w 1162"/>
              <a:gd name="T35" fmla="*/ 2147483647 h 815"/>
              <a:gd name="T36" fmla="*/ 2147483647 w 1162"/>
              <a:gd name="T37" fmla="*/ 2147483647 h 815"/>
              <a:gd name="T38" fmla="*/ 2147483647 w 1162"/>
              <a:gd name="T39" fmla="*/ 2147483647 h 815"/>
              <a:gd name="T40" fmla="*/ 2147483647 w 1162"/>
              <a:gd name="T41" fmla="*/ 2147483647 h 815"/>
              <a:gd name="T42" fmla="*/ 2147483647 w 1162"/>
              <a:gd name="T43" fmla="*/ 2147483647 h 815"/>
              <a:gd name="T44" fmla="*/ 2147483647 w 1162"/>
              <a:gd name="T45" fmla="*/ 2147483647 h 815"/>
              <a:gd name="T46" fmla="*/ 2147483647 w 1162"/>
              <a:gd name="T47" fmla="*/ 2147483647 h 815"/>
              <a:gd name="T48" fmla="*/ 2147483647 w 1162"/>
              <a:gd name="T49" fmla="*/ 2147483647 h 815"/>
              <a:gd name="T50" fmla="*/ 2147483647 w 1162"/>
              <a:gd name="T51" fmla="*/ 2147483647 h 815"/>
              <a:gd name="T52" fmla="*/ 2147483647 w 1162"/>
              <a:gd name="T53" fmla="*/ 2147483647 h 815"/>
              <a:gd name="T54" fmla="*/ 2147483647 w 1162"/>
              <a:gd name="T55" fmla="*/ 2147483647 h 815"/>
              <a:gd name="T56" fmla="*/ 2147483647 w 1162"/>
              <a:gd name="T57" fmla="*/ 2147483647 h 815"/>
              <a:gd name="T58" fmla="*/ 2147483647 w 1162"/>
              <a:gd name="T59" fmla="*/ 2147483647 h 815"/>
              <a:gd name="T60" fmla="*/ 2147483647 w 1162"/>
              <a:gd name="T61" fmla="*/ 2147483647 h 815"/>
              <a:gd name="T62" fmla="*/ 2147483647 w 1162"/>
              <a:gd name="T63" fmla="*/ 2147483647 h 815"/>
              <a:gd name="T64" fmla="*/ 2147483647 w 1162"/>
              <a:gd name="T65" fmla="*/ 2147483647 h 815"/>
              <a:gd name="T66" fmla="*/ 2147483647 w 1162"/>
              <a:gd name="T67" fmla="*/ 2147483647 h 815"/>
              <a:gd name="T68" fmla="*/ 2147483647 w 1162"/>
              <a:gd name="T69" fmla="*/ 2147483647 h 815"/>
              <a:gd name="T70" fmla="*/ 2147483647 w 1162"/>
              <a:gd name="T71" fmla="*/ 2147483647 h 815"/>
              <a:gd name="T72" fmla="*/ 2147483647 w 1162"/>
              <a:gd name="T73" fmla="*/ 2147483647 h 815"/>
              <a:gd name="T74" fmla="*/ 2147483647 w 1162"/>
              <a:gd name="T75" fmla="*/ 2147483647 h 815"/>
              <a:gd name="T76" fmla="*/ 2147483647 w 1162"/>
              <a:gd name="T77" fmla="*/ 2147483647 h 815"/>
              <a:gd name="T78" fmla="*/ 2147483647 w 1162"/>
              <a:gd name="T79" fmla="*/ 2147483647 h 815"/>
              <a:gd name="T80" fmla="*/ 2147483647 w 1162"/>
              <a:gd name="T81" fmla="*/ 1285068214 h 815"/>
              <a:gd name="T82" fmla="*/ 2147483647 w 1162"/>
              <a:gd name="T83" fmla="*/ 704147574 h 815"/>
              <a:gd name="T84" fmla="*/ 2147483647 w 1162"/>
              <a:gd name="T85" fmla="*/ 510508715 h 815"/>
              <a:gd name="T86" fmla="*/ 2147483647 w 1162"/>
              <a:gd name="T87" fmla="*/ 2147483647 h 815"/>
              <a:gd name="T88" fmla="*/ 2147483647 w 1162"/>
              <a:gd name="T89" fmla="*/ 2147483647 h 815"/>
              <a:gd name="T90" fmla="*/ 2147483647 w 1162"/>
              <a:gd name="T91" fmla="*/ 2147483647 h 815"/>
              <a:gd name="T92" fmla="*/ 2147483647 w 1162"/>
              <a:gd name="T93" fmla="*/ 1425900194 h 815"/>
              <a:gd name="T94" fmla="*/ 1665710744 w 1162"/>
              <a:gd name="T95" fmla="*/ 2147483647 h 815"/>
              <a:gd name="T96" fmla="*/ 2147483647 w 1162"/>
              <a:gd name="T97" fmla="*/ 2147483647 h 815"/>
              <a:gd name="T98" fmla="*/ 2147483647 w 1162"/>
              <a:gd name="T99" fmla="*/ 2147483647 h 815"/>
              <a:gd name="T100" fmla="*/ 1315033806 w 1162"/>
              <a:gd name="T101" fmla="*/ 2147483647 h 815"/>
              <a:gd name="T102" fmla="*/ 2147483647 w 1162"/>
              <a:gd name="T103" fmla="*/ 2147483647 h 815"/>
              <a:gd name="T104" fmla="*/ 2147483647 w 1162"/>
              <a:gd name="T105" fmla="*/ 2147483647 h 815"/>
              <a:gd name="T106" fmla="*/ 2147483647 w 1162"/>
              <a:gd name="T107" fmla="*/ 2147483647 h 815"/>
              <a:gd name="T108" fmla="*/ 2147483647 w 1162"/>
              <a:gd name="T109" fmla="*/ 2147483647 h 815"/>
              <a:gd name="T110" fmla="*/ 2147483647 w 1162"/>
              <a:gd name="T111" fmla="*/ 2147483647 h 815"/>
              <a:gd name="T112" fmla="*/ 2147483647 w 1162"/>
              <a:gd name="T113" fmla="*/ 2147483647 h 815"/>
              <a:gd name="T114" fmla="*/ 2147483647 w 1162"/>
              <a:gd name="T115" fmla="*/ 2147483647 h 815"/>
              <a:gd name="T116" fmla="*/ 2147483647 w 1162"/>
              <a:gd name="T117" fmla="*/ 2147483647 h 815"/>
              <a:gd name="T118" fmla="*/ 2147483647 w 1162"/>
              <a:gd name="T119" fmla="*/ 2147483647 h 815"/>
              <a:gd name="T120" fmla="*/ 2147483647 w 1162"/>
              <a:gd name="T121" fmla="*/ 2147483647 h 815"/>
              <a:gd name="T122" fmla="*/ 2147483647 w 1162"/>
              <a:gd name="T123" fmla="*/ 2147483647 h 815"/>
              <a:gd name="T124" fmla="*/ 2147483647 w 1162"/>
              <a:gd name="T125" fmla="*/ 2147483647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2"/>
              <a:gd name="T190" fmla="*/ 0 h 815"/>
              <a:gd name="T191" fmla="*/ 1162 w 1162"/>
              <a:gd name="T192" fmla="*/ 815 h 8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w="9525">
            <a:noFill/>
            <a:round/>
            <a:headEnd/>
            <a:tailEnd/>
          </a:ln>
        </p:spPr>
        <p:txBody>
          <a:bodyPr/>
          <a:lstStyle/>
          <a:p>
            <a:endParaRPr lang="zh-CN" altLang="en-US"/>
          </a:p>
        </p:txBody>
      </p:sp>
      <p:pic>
        <p:nvPicPr>
          <p:cNvPr id="29702" name="组合 3"/>
          <p:cNvPicPr>
            <a:picLocks noChangeArrowheads="1"/>
          </p:cNvPicPr>
          <p:nvPr/>
        </p:nvPicPr>
        <p:blipFill>
          <a:blip r:embed="rId4"/>
          <a:srcRect/>
          <a:stretch>
            <a:fillRect/>
          </a:stretch>
        </p:blipFill>
        <p:spPr bwMode="auto">
          <a:xfrm>
            <a:off x="96838" y="3444875"/>
            <a:ext cx="4865687" cy="3406775"/>
          </a:xfrm>
          <a:prstGeom prst="rect">
            <a:avLst/>
          </a:prstGeom>
          <a:noFill/>
          <a:ln w="9525">
            <a:noFill/>
            <a:miter lim="800000"/>
            <a:headEnd/>
            <a:tailEnd/>
          </a:ln>
        </p:spPr>
      </p:pic>
      <p:pic>
        <p:nvPicPr>
          <p:cNvPr id="29703" name="组合 613"/>
          <p:cNvPicPr>
            <a:picLocks noChangeArrowheads="1"/>
          </p:cNvPicPr>
          <p:nvPr/>
        </p:nvPicPr>
        <p:blipFill>
          <a:blip r:embed="rId5"/>
          <a:srcRect/>
          <a:stretch>
            <a:fillRect/>
          </a:stretch>
        </p:blipFill>
        <p:spPr bwMode="auto">
          <a:xfrm>
            <a:off x="1597025" y="292100"/>
            <a:ext cx="4413250" cy="3560763"/>
          </a:xfrm>
          <a:prstGeom prst="rect">
            <a:avLst/>
          </a:prstGeom>
          <a:noFill/>
          <a:ln w="9525">
            <a:noFill/>
            <a:miter lim="800000"/>
            <a:headEnd/>
            <a:tailEnd/>
          </a:ln>
        </p:spPr>
      </p:pic>
      <p:pic>
        <p:nvPicPr>
          <p:cNvPr id="29704" name="图片 917"/>
          <p:cNvPicPr>
            <a:picLocks noChangeAspect="1" noChangeArrowheads="1"/>
          </p:cNvPicPr>
          <p:nvPr/>
        </p:nvPicPr>
        <p:blipFill>
          <a:blip r:embed="rId3"/>
          <a:srcRect b="-464"/>
          <a:stretch>
            <a:fillRect/>
          </a:stretch>
        </p:blipFill>
        <p:spPr bwMode="auto">
          <a:xfrm rot="19170724" flipH="1">
            <a:off x="1655763" y="2828925"/>
            <a:ext cx="3176587" cy="2560638"/>
          </a:xfrm>
          <a:prstGeom prst="rect">
            <a:avLst/>
          </a:prstGeom>
          <a:noFill/>
          <a:ln w="9525">
            <a:noFill/>
            <a:miter lim="800000"/>
            <a:headEnd/>
            <a:tailEnd/>
          </a:ln>
        </p:spPr>
      </p:pic>
      <p:grpSp>
        <p:nvGrpSpPr>
          <p:cNvPr id="29705" name="组合 918"/>
          <p:cNvGrpSpPr>
            <a:grpSpLocks/>
          </p:cNvGrpSpPr>
          <p:nvPr/>
        </p:nvGrpSpPr>
        <p:grpSpPr bwMode="auto">
          <a:xfrm>
            <a:off x="2846388" y="525463"/>
            <a:ext cx="5818187" cy="5818187"/>
            <a:chOff x="0" y="0"/>
            <a:chExt cx="5818530" cy="5818530"/>
          </a:xfrm>
        </p:grpSpPr>
        <p:sp>
          <p:nvSpPr>
            <p:cNvPr id="29714" name="椭圆 919"/>
            <p:cNvSpPr>
              <a:spLocks noChangeArrowheads="1"/>
            </p:cNvSpPr>
            <p:nvPr/>
          </p:nvSpPr>
          <p:spPr bwMode="auto">
            <a:xfrm>
              <a:off x="119069" y="119069"/>
              <a:ext cx="5580392" cy="5580392"/>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9715" name="椭圆 920"/>
            <p:cNvSpPr>
              <a:spLocks noChangeArrowheads="1"/>
            </p:cNvSpPr>
            <p:nvPr/>
          </p:nvSpPr>
          <p:spPr bwMode="auto">
            <a:xfrm>
              <a:off x="0" y="0"/>
              <a:ext cx="5818530" cy="5818530"/>
            </a:xfrm>
            <a:prstGeom prst="ellipse">
              <a:avLst/>
            </a:prstGeom>
            <a:noFill/>
            <a:ln w="1905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pic>
        <p:nvPicPr>
          <p:cNvPr id="29706" name="图片 922"/>
          <p:cNvPicPr>
            <a:picLocks noChangeAspect="1" noChangeArrowheads="1"/>
          </p:cNvPicPr>
          <p:nvPr/>
        </p:nvPicPr>
        <p:blipFill>
          <a:blip r:embed="rId2"/>
          <a:srcRect l="-12820"/>
          <a:stretch>
            <a:fillRect/>
          </a:stretch>
        </p:blipFill>
        <p:spPr bwMode="auto">
          <a:xfrm rot="1624991" flipH="1">
            <a:off x="6916738" y="415925"/>
            <a:ext cx="4322762" cy="2722563"/>
          </a:xfrm>
          <a:prstGeom prst="rect">
            <a:avLst/>
          </a:prstGeom>
          <a:noFill/>
          <a:ln w="9525">
            <a:noFill/>
            <a:miter lim="800000"/>
            <a:headEnd/>
            <a:tailEnd/>
          </a:ln>
        </p:spPr>
      </p:pic>
      <p:pic>
        <p:nvPicPr>
          <p:cNvPr id="29708" name="组合 931"/>
          <p:cNvPicPr>
            <a:picLocks noChangeArrowheads="1"/>
          </p:cNvPicPr>
          <p:nvPr/>
        </p:nvPicPr>
        <p:blipFill>
          <a:blip r:embed="rId6"/>
          <a:srcRect/>
          <a:stretch>
            <a:fillRect/>
          </a:stretch>
        </p:blipFill>
        <p:spPr bwMode="auto">
          <a:xfrm>
            <a:off x="3549650" y="1897063"/>
            <a:ext cx="4413250" cy="3073400"/>
          </a:xfrm>
          <a:prstGeom prst="rect">
            <a:avLst/>
          </a:prstGeom>
          <a:noFill/>
          <a:ln w="9525">
            <a:noFill/>
            <a:miter lim="800000"/>
            <a:headEnd/>
            <a:tailEnd/>
          </a:ln>
        </p:spPr>
      </p:pic>
      <p:grpSp>
        <p:nvGrpSpPr>
          <p:cNvPr id="29707" name="组合 926"/>
          <p:cNvGrpSpPr>
            <a:grpSpLocks/>
          </p:cNvGrpSpPr>
          <p:nvPr/>
        </p:nvGrpSpPr>
        <p:grpSpPr bwMode="auto">
          <a:xfrm>
            <a:off x="4603750" y="2551113"/>
            <a:ext cx="2301875" cy="1739968"/>
            <a:chOff x="0" y="0"/>
            <a:chExt cx="2302233" cy="1741269"/>
          </a:xfrm>
        </p:grpSpPr>
        <p:grpSp>
          <p:nvGrpSpPr>
            <p:cNvPr id="29710" name="组合 927"/>
            <p:cNvGrpSpPr>
              <a:grpSpLocks/>
            </p:cNvGrpSpPr>
            <p:nvPr/>
          </p:nvGrpSpPr>
          <p:grpSpPr bwMode="auto">
            <a:xfrm>
              <a:off x="0" y="0"/>
              <a:ext cx="2302233" cy="918636"/>
              <a:chOff x="0" y="0"/>
              <a:chExt cx="2302233" cy="918636"/>
            </a:xfrm>
          </p:grpSpPr>
          <p:sp>
            <p:nvSpPr>
              <p:cNvPr id="29712" name="文本框 929"/>
              <p:cNvSpPr txBox="1">
                <a:spLocks noChangeArrowheads="1"/>
              </p:cNvSpPr>
              <p:nvPr/>
            </p:nvSpPr>
            <p:spPr bwMode="auto">
              <a:xfrm>
                <a:off x="0" y="0"/>
                <a:ext cx="2302233" cy="3383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1600">
                    <a:solidFill>
                      <a:srgbClr val="413B17"/>
                    </a:solidFill>
                    <a:latin typeface="Vivaldi" pitchFamily="66" charset="0"/>
                  </a:rPr>
                  <a:t>Thanks for Your Attention</a:t>
                </a:r>
                <a:endParaRPr lang="zh-CN" altLang="en-US" sz="1600">
                  <a:solidFill>
                    <a:srgbClr val="413B17"/>
                  </a:solidFill>
                  <a:latin typeface="Vivaldi" pitchFamily="66" charset="0"/>
                </a:endParaRPr>
              </a:p>
            </p:txBody>
          </p:sp>
          <p:sp>
            <p:nvSpPr>
              <p:cNvPr id="29713" name="文本框 930"/>
              <p:cNvSpPr txBox="1">
                <a:spLocks noChangeArrowheads="1"/>
              </p:cNvSpPr>
              <p:nvPr/>
            </p:nvSpPr>
            <p:spPr bwMode="auto">
              <a:xfrm>
                <a:off x="58747" y="271598"/>
                <a:ext cx="2184740" cy="646436"/>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3600">
                    <a:solidFill>
                      <a:srgbClr val="413B17"/>
                    </a:solidFill>
                    <a:latin typeface="宋体" pitchFamily="2" charset="-122"/>
                  </a:rPr>
                  <a:t>Thanks for watching.</a:t>
                </a:r>
              </a:p>
            </p:txBody>
          </p:sp>
        </p:grpSp>
        <p:sp>
          <p:nvSpPr>
            <p:cNvPr id="29711" name="文本框 928"/>
            <p:cNvSpPr txBox="1">
              <a:spLocks noChangeArrowheads="1"/>
            </p:cNvSpPr>
            <p:nvPr/>
          </p:nvSpPr>
          <p:spPr bwMode="auto">
            <a:xfrm>
              <a:off x="648339" y="1402462"/>
              <a:ext cx="1005559" cy="338807"/>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dirty="0">
                  <a:solidFill>
                    <a:srgbClr val="413B17"/>
                  </a:solidFill>
                  <a:latin typeface="微软雅黑" pitchFamily="34" charset="-122"/>
                  <a:ea typeface="微软雅黑" pitchFamily="34" charset="-122"/>
                </a:rPr>
                <a:t>Speaker:</a:t>
              </a:r>
            </a:p>
          </p:txBody>
        </p:sp>
      </p:grpSp>
      <p:pic>
        <p:nvPicPr>
          <p:cNvPr id="29709" name="图片 944"/>
          <p:cNvPicPr>
            <a:picLocks noChangeAspect="1" noChangeArrowheads="1"/>
          </p:cNvPicPr>
          <p:nvPr/>
        </p:nvPicPr>
        <p:blipFill>
          <a:blip r:embed="rId3"/>
          <a:srcRect b="-464"/>
          <a:stretch>
            <a:fillRect/>
          </a:stretch>
        </p:blipFill>
        <p:spPr bwMode="auto">
          <a:xfrm rot="21246328" flipH="1">
            <a:off x="8078788" y="2138363"/>
            <a:ext cx="2138362" cy="1724025"/>
          </a:xfrm>
          <a:prstGeom prst="rect">
            <a:avLst/>
          </a:prstGeom>
          <a:noFill/>
          <a:ln w="9525">
            <a:noFill/>
            <a:miter lim="800000"/>
            <a:headEnd/>
            <a:tailEnd/>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573088" y="1463675"/>
            <a:ext cx="4262437" cy="3230563"/>
            <a:chOff x="0" y="0"/>
            <a:chExt cx="4263416" cy="3229416"/>
          </a:xfrm>
        </p:grpSpPr>
        <p:pic>
          <p:nvPicPr>
            <p:cNvPr id="17451" name="图片 655"/>
            <p:cNvPicPr>
              <a:picLocks noChangeAspect="1" noChangeArrowheads="1"/>
            </p:cNvPicPr>
            <p:nvPr/>
          </p:nvPicPr>
          <p:blipFill>
            <a:blip r:embed="rId2"/>
            <a:srcRect r="71849" b="39281"/>
            <a:stretch>
              <a:fillRect/>
            </a:stretch>
          </p:blipFill>
          <p:spPr bwMode="auto">
            <a:xfrm rot="-1411897">
              <a:off x="0" y="1054121"/>
              <a:ext cx="1141077" cy="1748268"/>
            </a:xfrm>
            <a:prstGeom prst="rect">
              <a:avLst/>
            </a:prstGeom>
            <a:noFill/>
            <a:ln w="9525">
              <a:noFill/>
              <a:miter lim="800000"/>
              <a:headEnd/>
              <a:tailEnd/>
            </a:ln>
          </p:spPr>
        </p:pic>
        <p:pic>
          <p:nvPicPr>
            <p:cNvPr id="17452" name="图片 654"/>
            <p:cNvPicPr>
              <a:picLocks noChangeAspect="1" noChangeArrowheads="1"/>
            </p:cNvPicPr>
            <p:nvPr/>
          </p:nvPicPr>
          <p:blipFill>
            <a:blip r:embed="rId2"/>
            <a:srcRect r="28670"/>
            <a:stretch>
              <a:fillRect/>
            </a:stretch>
          </p:blipFill>
          <p:spPr bwMode="auto">
            <a:xfrm rot="3855890" flipH="1">
              <a:off x="1378107" y="344107"/>
              <a:ext cx="2891375" cy="2879239"/>
            </a:xfrm>
            <a:prstGeom prst="rect">
              <a:avLst/>
            </a:prstGeom>
            <a:noFill/>
            <a:ln w="9525">
              <a:noFill/>
              <a:miter lim="800000"/>
              <a:headEnd/>
              <a:tailEnd/>
            </a:ln>
          </p:spPr>
        </p:pic>
        <p:grpSp>
          <p:nvGrpSpPr>
            <p:cNvPr id="17453" name="组合 629"/>
            <p:cNvGrpSpPr>
              <a:grpSpLocks/>
            </p:cNvGrpSpPr>
            <p:nvPr/>
          </p:nvGrpSpPr>
          <p:grpSpPr bwMode="auto">
            <a:xfrm>
              <a:off x="386503" y="0"/>
              <a:ext cx="3096472" cy="3096470"/>
              <a:chOff x="0" y="0"/>
              <a:chExt cx="3096472" cy="3096470"/>
            </a:xfrm>
          </p:grpSpPr>
          <p:sp>
            <p:nvSpPr>
              <p:cNvPr id="17462" name="椭圆 627"/>
              <p:cNvSpPr>
                <a:spLocks noChangeArrowheads="1"/>
              </p:cNvSpPr>
              <p:nvPr/>
            </p:nvSpPr>
            <p:spPr bwMode="auto">
              <a:xfrm>
                <a:off x="132728" y="133303"/>
                <a:ext cx="2829575" cy="282950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17463" name="椭圆 628"/>
              <p:cNvSpPr>
                <a:spLocks noChangeArrowheads="1"/>
              </p:cNvSpPr>
              <p:nvPr/>
            </p:nvSpPr>
            <p:spPr bwMode="auto">
              <a:xfrm>
                <a:off x="-652" y="0"/>
                <a:ext cx="3096336" cy="3096113"/>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7454" name="文本框 631"/>
            <p:cNvSpPr txBox="1">
              <a:spLocks noChangeArrowheads="1"/>
            </p:cNvSpPr>
            <p:nvPr/>
          </p:nvSpPr>
          <p:spPr bwMode="auto">
            <a:xfrm>
              <a:off x="1485737" y="799900"/>
              <a:ext cx="898003" cy="400110"/>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latin typeface="Vivaldi" pitchFamily="66" charset="0"/>
                </a:rPr>
                <a:t>Contents</a:t>
              </a:r>
              <a:endParaRPr lang="zh-CN" altLang="en-US" sz="2000">
                <a:latin typeface="Vivaldi" pitchFamily="66" charset="0"/>
              </a:endParaRPr>
            </a:p>
          </p:txBody>
        </p:sp>
        <p:sp>
          <p:nvSpPr>
            <p:cNvPr id="17455" name="文本框 632"/>
            <p:cNvSpPr txBox="1">
              <a:spLocks noChangeArrowheads="1"/>
            </p:cNvSpPr>
            <p:nvPr/>
          </p:nvSpPr>
          <p:spPr bwMode="auto">
            <a:xfrm>
              <a:off x="1202013" y="1068009"/>
              <a:ext cx="1467187" cy="769664"/>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4400">
                  <a:latin typeface="宋体" pitchFamily="2" charset="-122"/>
                </a:rPr>
                <a:t>Directory</a:t>
              </a:r>
            </a:p>
          </p:txBody>
        </p:sp>
        <p:grpSp>
          <p:nvGrpSpPr>
            <p:cNvPr id="17456" name="组合 646"/>
            <p:cNvGrpSpPr>
              <a:grpSpLocks/>
            </p:cNvGrpSpPr>
            <p:nvPr/>
          </p:nvGrpSpPr>
          <p:grpSpPr bwMode="auto">
            <a:xfrm flipV="1">
              <a:off x="1236163" y="1857287"/>
              <a:ext cx="1395412" cy="400050"/>
              <a:chOff x="0" y="0"/>
              <a:chExt cx="1395412" cy="400050"/>
            </a:xfrm>
          </p:grpSpPr>
          <p:sp>
            <p:nvSpPr>
              <p:cNvPr id="17457"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17458"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17459"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17460"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17461"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grpSp>
      <p:grpSp>
        <p:nvGrpSpPr>
          <p:cNvPr id="5" name="组合 2"/>
          <p:cNvGrpSpPr>
            <a:grpSpLocks/>
          </p:cNvGrpSpPr>
          <p:nvPr/>
        </p:nvGrpSpPr>
        <p:grpSpPr bwMode="auto">
          <a:xfrm>
            <a:off x="5505450" y="898525"/>
            <a:ext cx="5972175" cy="1281113"/>
            <a:chOff x="0" y="0"/>
            <a:chExt cx="5972119" cy="1280271"/>
          </a:xfrm>
        </p:grpSpPr>
        <p:sp>
          <p:nvSpPr>
            <p:cNvPr id="17442" name="文本框 647"/>
            <p:cNvSpPr txBox="1">
              <a:spLocks noChangeArrowheads="1"/>
            </p:cNvSpPr>
            <p:nvPr/>
          </p:nvSpPr>
          <p:spPr bwMode="auto">
            <a:xfrm>
              <a:off x="0" y="156662"/>
              <a:ext cx="710451" cy="830997"/>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4800">
                  <a:latin typeface="Vivaldi" pitchFamily="66" charset="0"/>
                </a:rPr>
                <a:t>01</a:t>
              </a:r>
              <a:endParaRPr lang="zh-CN" altLang="en-US" sz="4800">
                <a:latin typeface="Vivaldi" pitchFamily="66" charset="0"/>
              </a:endParaRPr>
            </a:p>
          </p:txBody>
        </p:sp>
        <p:grpSp>
          <p:nvGrpSpPr>
            <p:cNvPr id="17443" name="组合 667"/>
            <p:cNvGrpSpPr>
              <a:grpSpLocks/>
            </p:cNvGrpSpPr>
            <p:nvPr/>
          </p:nvGrpSpPr>
          <p:grpSpPr bwMode="auto">
            <a:xfrm>
              <a:off x="355225" y="0"/>
              <a:ext cx="5616894" cy="1280271"/>
              <a:chOff x="0" y="0"/>
              <a:chExt cx="5616894" cy="1280271"/>
            </a:xfrm>
          </p:grpSpPr>
          <p:grpSp>
            <p:nvGrpSpPr>
              <p:cNvPr id="17444" name="组合 659"/>
              <p:cNvGrpSpPr>
                <a:grpSpLocks/>
              </p:cNvGrpSpPr>
              <p:nvPr/>
            </p:nvGrpSpPr>
            <p:grpSpPr bwMode="auto">
              <a:xfrm>
                <a:off x="0" y="0"/>
                <a:ext cx="5616894" cy="1280271"/>
                <a:chOff x="0" y="0"/>
                <a:chExt cx="5616894" cy="1280271"/>
              </a:xfrm>
            </p:grpSpPr>
            <p:pic>
              <p:nvPicPr>
                <p:cNvPr id="17446" name="图片 652"/>
                <p:cNvPicPr>
                  <a:picLocks noChangeAspect="1" noChangeArrowheads="1"/>
                </p:cNvPicPr>
                <p:nvPr/>
              </p:nvPicPr>
              <p:blipFill>
                <a:blip r:embed="rId3"/>
                <a:srcRect/>
                <a:stretch>
                  <a:fillRect/>
                </a:stretch>
              </p:blipFill>
              <p:spPr bwMode="auto">
                <a:xfrm>
                  <a:off x="0" y="0"/>
                  <a:ext cx="1024217" cy="1280271"/>
                </a:xfrm>
                <a:prstGeom prst="rect">
                  <a:avLst/>
                </a:prstGeom>
                <a:noFill/>
                <a:ln w="9525">
                  <a:noFill/>
                  <a:miter lim="800000"/>
                  <a:headEnd/>
                  <a:tailEnd/>
                </a:ln>
              </p:spPr>
            </p:pic>
            <p:pic>
              <p:nvPicPr>
                <p:cNvPr id="17447" name="图片 653"/>
                <p:cNvPicPr>
                  <a:picLocks noChangeAspect="1" noChangeArrowheads="1"/>
                </p:cNvPicPr>
                <p:nvPr/>
              </p:nvPicPr>
              <p:blipFill>
                <a:blip r:embed="rId3"/>
                <a:srcRect/>
                <a:stretch>
                  <a:fillRect/>
                </a:stretch>
              </p:blipFill>
              <p:spPr bwMode="auto">
                <a:xfrm flipH="1">
                  <a:off x="4592677" y="0"/>
                  <a:ext cx="1024217" cy="1280271"/>
                </a:xfrm>
                <a:prstGeom prst="rect">
                  <a:avLst/>
                </a:prstGeom>
                <a:noFill/>
                <a:ln w="9525">
                  <a:noFill/>
                  <a:miter lim="800000"/>
                  <a:headEnd/>
                  <a:tailEnd/>
                </a:ln>
              </p:spPr>
            </p:pic>
            <p:grpSp>
              <p:nvGrpSpPr>
                <p:cNvPr id="17448" name="组合 658"/>
                <p:cNvGrpSpPr>
                  <a:grpSpLocks/>
                </p:cNvGrpSpPr>
                <p:nvPr/>
              </p:nvGrpSpPr>
              <p:grpSpPr bwMode="auto">
                <a:xfrm>
                  <a:off x="702040" y="271285"/>
                  <a:ext cx="3621994" cy="461361"/>
                  <a:chOff x="771" y="111"/>
                  <a:chExt cx="3621994" cy="461361"/>
                </a:xfrm>
              </p:grpSpPr>
              <p:sp>
                <p:nvSpPr>
                  <p:cNvPr id="17449" name="文本框 656"/>
                  <p:cNvSpPr txBox="1">
                    <a:spLocks noChangeArrowheads="1"/>
                  </p:cNvSpPr>
                  <p:nvPr/>
                </p:nvSpPr>
                <p:spPr bwMode="auto">
                  <a:xfrm>
                    <a:off x="771" y="111"/>
                    <a:ext cx="800211" cy="461361"/>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dirty="0">
                        <a:latin typeface="宋体" pitchFamily="2" charset="-122"/>
                      </a:rPr>
                      <a:t>Title</a:t>
                    </a:r>
                  </a:p>
                </p:txBody>
              </p:sp>
              <p:sp>
                <p:nvSpPr>
                  <p:cNvPr id="17450" name="文本框 657"/>
                  <p:cNvSpPr txBox="1">
                    <a:spLocks noChangeArrowheads="1"/>
                  </p:cNvSpPr>
                  <p:nvPr/>
                </p:nvSpPr>
                <p:spPr bwMode="auto">
                  <a:xfrm>
                    <a:off x="1657162" y="30777"/>
                    <a:ext cx="1965603" cy="40011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grpSp>
          </p:grpSp>
          <p:sp>
            <p:nvSpPr>
              <p:cNvPr id="17445" name="文本框 666"/>
              <p:cNvSpPr txBox="1">
                <a:spLocks noChangeArrowheads="1"/>
              </p:cNvSpPr>
              <p:nvPr/>
            </p:nvSpPr>
            <p:spPr bwMode="auto">
              <a:xfrm>
                <a:off x="710450" y="638851"/>
                <a:ext cx="4314881" cy="307777"/>
              </a:xfrm>
              <a:prstGeom prst="rect">
                <a:avLst/>
              </a:prstGeom>
              <a:noFill/>
              <a:ln w="9525">
                <a:noFill/>
                <a:miter lim="800000"/>
                <a:headEnd/>
                <a:tailEnd/>
              </a:ln>
            </p:spPr>
            <p:txBody>
              <a:bodyPr>
                <a:spAutoFit/>
              </a:bodyPr>
              <a:lstStyle/>
              <a:p>
                <a:pPr eaLnBrk="1" hangingPunct="1">
                  <a:buFont typeface="Arial" pitchFamily="34" charset="0"/>
                  <a:buNone/>
                </a:pPr>
                <a:r>
                  <a:rPr lang="zh-CN" altLang="zh-CN" sz="1400">
                    <a:latin typeface="微软雅黑 Light" pitchFamily="2" charset="-122"/>
                    <a:ea typeface="微软雅黑 Light" pitchFamily="2" charset="-122"/>
                  </a:rPr>
                  <a:t>Although there are many things to worry about, compared to</a:t>
                </a:r>
                <a:endParaRPr lang="zh-CN" altLang="zh-CN" sz="1400"/>
              </a:p>
            </p:txBody>
          </p:sp>
        </p:grpSp>
      </p:grpSp>
      <p:grpSp>
        <p:nvGrpSpPr>
          <p:cNvPr id="9" name="组合 3"/>
          <p:cNvGrpSpPr>
            <a:grpSpLocks/>
          </p:cNvGrpSpPr>
          <p:nvPr/>
        </p:nvGrpSpPr>
        <p:grpSpPr bwMode="auto">
          <a:xfrm>
            <a:off x="5505450" y="2160588"/>
            <a:ext cx="5972175" cy="1281112"/>
            <a:chOff x="0" y="0"/>
            <a:chExt cx="5972119" cy="1280271"/>
          </a:xfrm>
        </p:grpSpPr>
        <p:sp>
          <p:nvSpPr>
            <p:cNvPr id="17433" name="文本框 648"/>
            <p:cNvSpPr txBox="1">
              <a:spLocks noChangeArrowheads="1"/>
            </p:cNvSpPr>
            <p:nvPr/>
          </p:nvSpPr>
          <p:spPr bwMode="auto">
            <a:xfrm>
              <a:off x="0" y="208176"/>
              <a:ext cx="710451" cy="830997"/>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4800">
                  <a:latin typeface="Vivaldi" pitchFamily="66" charset="0"/>
                </a:rPr>
                <a:t>02</a:t>
              </a:r>
              <a:endParaRPr lang="zh-CN" altLang="en-US" sz="4800">
                <a:latin typeface="Vivaldi" pitchFamily="66" charset="0"/>
              </a:endParaRPr>
            </a:p>
          </p:txBody>
        </p:sp>
        <p:grpSp>
          <p:nvGrpSpPr>
            <p:cNvPr id="17434" name="组合 668"/>
            <p:cNvGrpSpPr>
              <a:grpSpLocks/>
            </p:cNvGrpSpPr>
            <p:nvPr/>
          </p:nvGrpSpPr>
          <p:grpSpPr bwMode="auto">
            <a:xfrm>
              <a:off x="355225" y="0"/>
              <a:ext cx="5616894" cy="1280271"/>
              <a:chOff x="0" y="0"/>
              <a:chExt cx="5616894" cy="1280271"/>
            </a:xfrm>
          </p:grpSpPr>
          <p:grpSp>
            <p:nvGrpSpPr>
              <p:cNvPr id="17435" name="组合 669"/>
              <p:cNvGrpSpPr>
                <a:grpSpLocks/>
              </p:cNvGrpSpPr>
              <p:nvPr/>
            </p:nvGrpSpPr>
            <p:grpSpPr bwMode="auto">
              <a:xfrm>
                <a:off x="0" y="0"/>
                <a:ext cx="5616894" cy="1280271"/>
                <a:chOff x="0" y="0"/>
                <a:chExt cx="5616894" cy="1280271"/>
              </a:xfrm>
            </p:grpSpPr>
            <p:pic>
              <p:nvPicPr>
                <p:cNvPr id="17437" name="图片 671"/>
                <p:cNvPicPr>
                  <a:picLocks noChangeAspect="1" noChangeArrowheads="1"/>
                </p:cNvPicPr>
                <p:nvPr/>
              </p:nvPicPr>
              <p:blipFill>
                <a:blip r:embed="rId3"/>
                <a:srcRect/>
                <a:stretch>
                  <a:fillRect/>
                </a:stretch>
              </p:blipFill>
              <p:spPr bwMode="auto">
                <a:xfrm>
                  <a:off x="0" y="0"/>
                  <a:ext cx="1024217" cy="1280271"/>
                </a:xfrm>
                <a:prstGeom prst="rect">
                  <a:avLst/>
                </a:prstGeom>
                <a:noFill/>
                <a:ln w="9525">
                  <a:noFill/>
                  <a:miter lim="800000"/>
                  <a:headEnd/>
                  <a:tailEnd/>
                </a:ln>
              </p:spPr>
            </p:pic>
            <p:pic>
              <p:nvPicPr>
                <p:cNvPr id="17438" name="图片 672"/>
                <p:cNvPicPr>
                  <a:picLocks noChangeAspect="1" noChangeArrowheads="1"/>
                </p:cNvPicPr>
                <p:nvPr/>
              </p:nvPicPr>
              <p:blipFill>
                <a:blip r:embed="rId3"/>
                <a:srcRect/>
                <a:stretch>
                  <a:fillRect/>
                </a:stretch>
              </p:blipFill>
              <p:spPr bwMode="auto">
                <a:xfrm flipH="1">
                  <a:off x="4592677" y="0"/>
                  <a:ext cx="1024217" cy="1280271"/>
                </a:xfrm>
                <a:prstGeom prst="rect">
                  <a:avLst/>
                </a:prstGeom>
                <a:noFill/>
                <a:ln w="9525">
                  <a:noFill/>
                  <a:miter lim="800000"/>
                  <a:headEnd/>
                  <a:tailEnd/>
                </a:ln>
              </p:spPr>
            </p:pic>
            <p:grpSp>
              <p:nvGrpSpPr>
                <p:cNvPr id="17439" name="组合 673"/>
                <p:cNvGrpSpPr>
                  <a:grpSpLocks/>
                </p:cNvGrpSpPr>
                <p:nvPr/>
              </p:nvGrpSpPr>
              <p:grpSpPr bwMode="auto">
                <a:xfrm>
                  <a:off x="701269" y="271174"/>
                  <a:ext cx="3622764" cy="461362"/>
                  <a:chOff x="0" y="0"/>
                  <a:chExt cx="3622764" cy="461362"/>
                </a:xfrm>
              </p:grpSpPr>
              <p:sp>
                <p:nvSpPr>
                  <p:cNvPr id="17440" name="文本框 674"/>
                  <p:cNvSpPr txBox="1">
                    <a:spLocks noChangeArrowheads="1"/>
                  </p:cNvSpPr>
                  <p:nvPr/>
                </p:nvSpPr>
                <p:spPr bwMode="auto">
                  <a:xfrm>
                    <a:off x="0" y="0"/>
                    <a:ext cx="800211" cy="461362"/>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dirty="0"/>
                      <a:t>Title</a:t>
                    </a:r>
                    <a:endParaRPr lang="zh-CN" altLang="zh-CN" sz="2400" dirty="0"/>
                  </a:p>
                </p:txBody>
              </p:sp>
              <p:sp>
                <p:nvSpPr>
                  <p:cNvPr id="17441" name="文本框 675"/>
                  <p:cNvSpPr txBox="1">
                    <a:spLocks noChangeArrowheads="1"/>
                  </p:cNvSpPr>
                  <p:nvPr/>
                </p:nvSpPr>
                <p:spPr bwMode="auto">
                  <a:xfrm>
                    <a:off x="1657161" y="30777"/>
                    <a:ext cx="1965603" cy="40011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grpSp>
          </p:grpSp>
          <p:sp>
            <p:nvSpPr>
              <p:cNvPr id="17436" name="文本框 670"/>
              <p:cNvSpPr txBox="1">
                <a:spLocks noChangeArrowheads="1"/>
              </p:cNvSpPr>
              <p:nvPr/>
            </p:nvSpPr>
            <p:spPr bwMode="auto">
              <a:xfrm>
                <a:off x="710450" y="638851"/>
                <a:ext cx="4314881" cy="307777"/>
              </a:xfrm>
              <a:prstGeom prst="rect">
                <a:avLst/>
              </a:prstGeom>
              <a:noFill/>
              <a:ln w="9525">
                <a:noFill/>
                <a:miter lim="800000"/>
                <a:headEnd/>
                <a:tailEnd/>
              </a:ln>
            </p:spPr>
            <p:txBody>
              <a:bodyPr>
                <a:spAutoFit/>
              </a:bodyPr>
              <a:lstStyle/>
              <a:p>
                <a:pPr eaLnBrk="1" hangingPunct="1">
                  <a:buFont typeface="Arial" pitchFamily="34" charset="0"/>
                  <a:buNone/>
                </a:pPr>
                <a:r>
                  <a:rPr lang="zh-CN" altLang="zh-CN" sz="1400">
                    <a:latin typeface="微软雅黑 Light" pitchFamily="2" charset="-122"/>
                    <a:ea typeface="微软雅黑 Light" pitchFamily="2" charset="-122"/>
                  </a:rPr>
                  <a:t>But there is much more to be thankful for than that.</a:t>
                </a:r>
                <a:endParaRPr lang="zh-CN" altLang="zh-CN" sz="1400"/>
              </a:p>
            </p:txBody>
          </p:sp>
        </p:grpSp>
      </p:grpSp>
      <p:grpSp>
        <p:nvGrpSpPr>
          <p:cNvPr id="13" name="组合 4"/>
          <p:cNvGrpSpPr>
            <a:grpSpLocks/>
          </p:cNvGrpSpPr>
          <p:nvPr/>
        </p:nvGrpSpPr>
        <p:grpSpPr bwMode="auto">
          <a:xfrm>
            <a:off x="5505450" y="3475038"/>
            <a:ext cx="5972175" cy="1279525"/>
            <a:chOff x="0" y="0"/>
            <a:chExt cx="5972119" cy="1280271"/>
          </a:xfrm>
        </p:grpSpPr>
        <p:sp>
          <p:nvSpPr>
            <p:cNvPr id="17424" name="文本框 649"/>
            <p:cNvSpPr txBox="1">
              <a:spLocks noChangeArrowheads="1"/>
            </p:cNvSpPr>
            <p:nvPr/>
          </p:nvSpPr>
          <p:spPr bwMode="auto">
            <a:xfrm>
              <a:off x="0" y="207340"/>
              <a:ext cx="710451" cy="830997"/>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4800">
                  <a:latin typeface="Vivaldi" pitchFamily="66" charset="0"/>
                </a:rPr>
                <a:t>03</a:t>
              </a:r>
              <a:endParaRPr lang="zh-CN" altLang="en-US" sz="4800">
                <a:latin typeface="Vivaldi" pitchFamily="66" charset="0"/>
              </a:endParaRPr>
            </a:p>
          </p:txBody>
        </p:sp>
        <p:grpSp>
          <p:nvGrpSpPr>
            <p:cNvPr id="17425" name="组合 991"/>
            <p:cNvGrpSpPr>
              <a:grpSpLocks/>
            </p:cNvGrpSpPr>
            <p:nvPr/>
          </p:nvGrpSpPr>
          <p:grpSpPr bwMode="auto">
            <a:xfrm>
              <a:off x="355225" y="0"/>
              <a:ext cx="5616894" cy="1280271"/>
              <a:chOff x="0" y="0"/>
              <a:chExt cx="5616894" cy="1280271"/>
            </a:xfrm>
          </p:grpSpPr>
          <p:grpSp>
            <p:nvGrpSpPr>
              <p:cNvPr id="17426" name="组合 992"/>
              <p:cNvGrpSpPr>
                <a:grpSpLocks/>
              </p:cNvGrpSpPr>
              <p:nvPr/>
            </p:nvGrpSpPr>
            <p:grpSpPr bwMode="auto">
              <a:xfrm>
                <a:off x="0" y="0"/>
                <a:ext cx="5616894" cy="1280271"/>
                <a:chOff x="0" y="0"/>
                <a:chExt cx="5616894" cy="1280271"/>
              </a:xfrm>
            </p:grpSpPr>
            <p:pic>
              <p:nvPicPr>
                <p:cNvPr id="17428" name="图片 994"/>
                <p:cNvPicPr>
                  <a:picLocks noChangeAspect="1" noChangeArrowheads="1"/>
                </p:cNvPicPr>
                <p:nvPr/>
              </p:nvPicPr>
              <p:blipFill>
                <a:blip r:embed="rId3"/>
                <a:srcRect/>
                <a:stretch>
                  <a:fillRect/>
                </a:stretch>
              </p:blipFill>
              <p:spPr bwMode="auto">
                <a:xfrm>
                  <a:off x="0" y="0"/>
                  <a:ext cx="1024217" cy="1280271"/>
                </a:xfrm>
                <a:prstGeom prst="rect">
                  <a:avLst/>
                </a:prstGeom>
                <a:noFill/>
                <a:ln w="9525">
                  <a:noFill/>
                  <a:miter lim="800000"/>
                  <a:headEnd/>
                  <a:tailEnd/>
                </a:ln>
              </p:spPr>
            </p:pic>
            <p:pic>
              <p:nvPicPr>
                <p:cNvPr id="17429" name="图片 995"/>
                <p:cNvPicPr>
                  <a:picLocks noChangeAspect="1" noChangeArrowheads="1"/>
                </p:cNvPicPr>
                <p:nvPr/>
              </p:nvPicPr>
              <p:blipFill>
                <a:blip r:embed="rId3"/>
                <a:srcRect/>
                <a:stretch>
                  <a:fillRect/>
                </a:stretch>
              </p:blipFill>
              <p:spPr bwMode="auto">
                <a:xfrm flipH="1">
                  <a:off x="4592677" y="0"/>
                  <a:ext cx="1024217" cy="1280271"/>
                </a:xfrm>
                <a:prstGeom prst="rect">
                  <a:avLst/>
                </a:prstGeom>
                <a:noFill/>
                <a:ln w="9525">
                  <a:noFill/>
                  <a:miter lim="800000"/>
                  <a:headEnd/>
                  <a:tailEnd/>
                </a:ln>
              </p:spPr>
            </p:pic>
            <p:grpSp>
              <p:nvGrpSpPr>
                <p:cNvPr id="17430" name="组合 996"/>
                <p:cNvGrpSpPr>
                  <a:grpSpLocks/>
                </p:cNvGrpSpPr>
                <p:nvPr/>
              </p:nvGrpSpPr>
              <p:grpSpPr bwMode="auto">
                <a:xfrm>
                  <a:off x="701269" y="271174"/>
                  <a:ext cx="3622764" cy="461934"/>
                  <a:chOff x="0" y="0"/>
                  <a:chExt cx="3622764" cy="461934"/>
                </a:xfrm>
              </p:grpSpPr>
              <p:sp>
                <p:nvSpPr>
                  <p:cNvPr id="17431" name="文本框 997"/>
                  <p:cNvSpPr txBox="1">
                    <a:spLocks noChangeArrowheads="1"/>
                  </p:cNvSpPr>
                  <p:nvPr/>
                </p:nvSpPr>
                <p:spPr bwMode="auto">
                  <a:xfrm>
                    <a:off x="0" y="0"/>
                    <a:ext cx="800211" cy="461934"/>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dirty="0"/>
                      <a:t>Title</a:t>
                    </a:r>
                    <a:endParaRPr lang="zh-CN" altLang="zh-CN" sz="2400" dirty="0"/>
                  </a:p>
                </p:txBody>
              </p:sp>
              <p:sp>
                <p:nvSpPr>
                  <p:cNvPr id="17432" name="文本框 998"/>
                  <p:cNvSpPr txBox="1">
                    <a:spLocks noChangeArrowheads="1"/>
                  </p:cNvSpPr>
                  <p:nvPr/>
                </p:nvSpPr>
                <p:spPr bwMode="auto">
                  <a:xfrm>
                    <a:off x="1657161" y="30777"/>
                    <a:ext cx="1965603" cy="40011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grpSp>
          </p:grpSp>
          <p:sp>
            <p:nvSpPr>
              <p:cNvPr id="17427" name="文本框 993"/>
              <p:cNvSpPr txBox="1">
                <a:spLocks noChangeArrowheads="1"/>
              </p:cNvSpPr>
              <p:nvPr/>
            </p:nvSpPr>
            <p:spPr bwMode="auto">
              <a:xfrm>
                <a:off x="710450" y="638851"/>
                <a:ext cx="4314881" cy="307777"/>
              </a:xfrm>
              <a:prstGeom prst="rect">
                <a:avLst/>
              </a:prstGeom>
              <a:noFill/>
              <a:ln w="9525">
                <a:noFill/>
                <a:miter lim="800000"/>
                <a:headEnd/>
                <a:tailEnd/>
              </a:ln>
            </p:spPr>
            <p:txBody>
              <a:bodyPr>
                <a:spAutoFit/>
              </a:bodyPr>
              <a:lstStyle/>
              <a:p>
                <a:pPr eaLnBrk="1" hangingPunct="1">
                  <a:buFont typeface="Arial" pitchFamily="34" charset="0"/>
                  <a:buNone/>
                </a:pPr>
                <a:r>
                  <a:rPr lang="zh-CN" altLang="zh-CN" sz="1400">
                    <a:latin typeface="微软雅黑 Light" pitchFamily="2" charset="-122"/>
                    <a:ea typeface="微软雅黑 Light" pitchFamily="2" charset="-122"/>
                  </a:rPr>
                  <a:t>Although the goodness of life is sometimes overshadowed,</a:t>
                </a:r>
                <a:endParaRPr lang="zh-CN" altLang="zh-CN" sz="1400"/>
              </a:p>
            </p:txBody>
          </p:sp>
        </p:grpSp>
      </p:grpSp>
      <p:grpSp>
        <p:nvGrpSpPr>
          <p:cNvPr id="17" name="组合 5"/>
          <p:cNvGrpSpPr>
            <a:grpSpLocks/>
          </p:cNvGrpSpPr>
          <p:nvPr/>
        </p:nvGrpSpPr>
        <p:grpSpPr bwMode="auto">
          <a:xfrm>
            <a:off x="5505450" y="4791075"/>
            <a:ext cx="5972175" cy="1279525"/>
            <a:chOff x="0" y="0"/>
            <a:chExt cx="5972119" cy="1280271"/>
          </a:xfrm>
        </p:grpSpPr>
        <p:sp>
          <p:nvSpPr>
            <p:cNvPr id="17415" name="文本框 650"/>
            <p:cNvSpPr txBox="1">
              <a:spLocks noChangeArrowheads="1"/>
            </p:cNvSpPr>
            <p:nvPr/>
          </p:nvSpPr>
          <p:spPr bwMode="auto">
            <a:xfrm>
              <a:off x="0" y="204998"/>
              <a:ext cx="710451" cy="830997"/>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4800">
                  <a:latin typeface="Vivaldi" pitchFamily="66" charset="0"/>
                </a:rPr>
                <a:t>04</a:t>
              </a:r>
              <a:endParaRPr lang="zh-CN" altLang="en-US" sz="4800">
                <a:latin typeface="Vivaldi" pitchFamily="66" charset="0"/>
              </a:endParaRPr>
            </a:p>
          </p:txBody>
        </p:sp>
        <p:grpSp>
          <p:nvGrpSpPr>
            <p:cNvPr id="17416" name="组合 999"/>
            <p:cNvGrpSpPr>
              <a:grpSpLocks/>
            </p:cNvGrpSpPr>
            <p:nvPr/>
          </p:nvGrpSpPr>
          <p:grpSpPr bwMode="auto">
            <a:xfrm>
              <a:off x="355225" y="0"/>
              <a:ext cx="5616894" cy="1280271"/>
              <a:chOff x="0" y="0"/>
              <a:chExt cx="5616894" cy="1280271"/>
            </a:xfrm>
          </p:grpSpPr>
          <p:grpSp>
            <p:nvGrpSpPr>
              <p:cNvPr id="17417" name="组合 1000"/>
              <p:cNvGrpSpPr>
                <a:grpSpLocks/>
              </p:cNvGrpSpPr>
              <p:nvPr/>
            </p:nvGrpSpPr>
            <p:grpSpPr bwMode="auto">
              <a:xfrm>
                <a:off x="0" y="0"/>
                <a:ext cx="5616894" cy="1280271"/>
                <a:chOff x="0" y="0"/>
                <a:chExt cx="5616894" cy="1280271"/>
              </a:xfrm>
            </p:grpSpPr>
            <p:pic>
              <p:nvPicPr>
                <p:cNvPr id="17419" name="图片 1002"/>
                <p:cNvPicPr>
                  <a:picLocks noChangeAspect="1" noChangeArrowheads="1"/>
                </p:cNvPicPr>
                <p:nvPr/>
              </p:nvPicPr>
              <p:blipFill>
                <a:blip r:embed="rId3"/>
                <a:srcRect/>
                <a:stretch>
                  <a:fillRect/>
                </a:stretch>
              </p:blipFill>
              <p:spPr bwMode="auto">
                <a:xfrm>
                  <a:off x="0" y="0"/>
                  <a:ext cx="1024217" cy="1280271"/>
                </a:xfrm>
                <a:prstGeom prst="rect">
                  <a:avLst/>
                </a:prstGeom>
                <a:noFill/>
                <a:ln w="9525">
                  <a:noFill/>
                  <a:miter lim="800000"/>
                  <a:headEnd/>
                  <a:tailEnd/>
                </a:ln>
              </p:spPr>
            </p:pic>
            <p:pic>
              <p:nvPicPr>
                <p:cNvPr id="17420" name="图片 1003"/>
                <p:cNvPicPr>
                  <a:picLocks noChangeAspect="1" noChangeArrowheads="1"/>
                </p:cNvPicPr>
                <p:nvPr/>
              </p:nvPicPr>
              <p:blipFill>
                <a:blip r:embed="rId3"/>
                <a:srcRect/>
                <a:stretch>
                  <a:fillRect/>
                </a:stretch>
              </p:blipFill>
              <p:spPr bwMode="auto">
                <a:xfrm flipH="1">
                  <a:off x="4592677" y="0"/>
                  <a:ext cx="1024217" cy="1280271"/>
                </a:xfrm>
                <a:prstGeom prst="rect">
                  <a:avLst/>
                </a:prstGeom>
                <a:noFill/>
                <a:ln w="9525">
                  <a:noFill/>
                  <a:miter lim="800000"/>
                  <a:headEnd/>
                  <a:tailEnd/>
                </a:ln>
              </p:spPr>
            </p:pic>
            <p:grpSp>
              <p:nvGrpSpPr>
                <p:cNvPr id="17421" name="组合 1004"/>
                <p:cNvGrpSpPr>
                  <a:grpSpLocks/>
                </p:cNvGrpSpPr>
                <p:nvPr/>
              </p:nvGrpSpPr>
              <p:grpSpPr bwMode="auto">
                <a:xfrm>
                  <a:off x="701269" y="271174"/>
                  <a:ext cx="3622764" cy="461934"/>
                  <a:chOff x="0" y="0"/>
                  <a:chExt cx="3622764" cy="461934"/>
                </a:xfrm>
              </p:grpSpPr>
              <p:sp>
                <p:nvSpPr>
                  <p:cNvPr id="17422" name="文本框 1005"/>
                  <p:cNvSpPr txBox="1">
                    <a:spLocks noChangeArrowheads="1"/>
                  </p:cNvSpPr>
                  <p:nvPr/>
                </p:nvSpPr>
                <p:spPr bwMode="auto">
                  <a:xfrm>
                    <a:off x="0" y="0"/>
                    <a:ext cx="800211" cy="461934"/>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400" dirty="0"/>
                      <a:t>Title</a:t>
                    </a:r>
                    <a:endParaRPr lang="zh-CN" altLang="zh-CN" sz="2400" dirty="0"/>
                  </a:p>
                </p:txBody>
              </p:sp>
              <p:sp>
                <p:nvSpPr>
                  <p:cNvPr id="17423" name="文本框 1006"/>
                  <p:cNvSpPr txBox="1">
                    <a:spLocks noChangeArrowheads="1"/>
                  </p:cNvSpPr>
                  <p:nvPr/>
                </p:nvSpPr>
                <p:spPr bwMode="auto">
                  <a:xfrm>
                    <a:off x="1657161" y="30777"/>
                    <a:ext cx="1965603" cy="40011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grpSp>
          </p:grpSp>
          <p:sp>
            <p:nvSpPr>
              <p:cNvPr id="17418" name="文本框 1001"/>
              <p:cNvSpPr txBox="1">
                <a:spLocks noChangeArrowheads="1"/>
              </p:cNvSpPr>
              <p:nvPr/>
            </p:nvSpPr>
            <p:spPr bwMode="auto">
              <a:xfrm>
                <a:off x="710450" y="638851"/>
                <a:ext cx="4314881" cy="307777"/>
              </a:xfrm>
              <a:prstGeom prst="rect">
                <a:avLst/>
              </a:prstGeom>
              <a:noFill/>
              <a:ln w="9525">
                <a:noFill/>
                <a:miter lim="800000"/>
                <a:headEnd/>
                <a:tailEnd/>
              </a:ln>
            </p:spPr>
            <p:txBody>
              <a:bodyPr>
                <a:spAutoFit/>
              </a:bodyPr>
              <a:lstStyle/>
              <a:p>
                <a:pPr eaLnBrk="1" hangingPunct="1">
                  <a:buFont typeface="Arial" pitchFamily="34" charset="0"/>
                  <a:buNone/>
                </a:pPr>
                <a:r>
                  <a:rPr lang="zh-CN" altLang="zh-CN" sz="1400">
                    <a:latin typeface="微软雅黑 Light" pitchFamily="2" charset="-122"/>
                    <a:ea typeface="微软雅黑 Light" pitchFamily="2" charset="-122"/>
                  </a:rPr>
                  <a:t>But it's never going to be buried.</a:t>
                </a:r>
                <a:endParaRPr lang="zh-CN" altLang="zh-CN" sz="140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4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9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2"/>
          <a:srcRect r="46722" b="35516"/>
          <a:stretch>
            <a:fillRect/>
          </a:stretch>
        </p:blipFill>
        <p:spPr bwMode="auto">
          <a:xfrm rot="-2949285">
            <a:off x="2710656" y="2694782"/>
            <a:ext cx="3286125" cy="2824162"/>
          </a:xfrm>
          <a:prstGeom prst="rect">
            <a:avLst/>
          </a:prstGeom>
          <a:noFill/>
          <a:ln w="9525">
            <a:noFill/>
            <a:miter lim="800000"/>
            <a:headEnd/>
            <a:tailEnd/>
          </a:ln>
        </p:spPr>
      </p:pic>
      <p:pic>
        <p:nvPicPr>
          <p:cNvPr id="18435" name="图片 2"/>
          <p:cNvPicPr>
            <a:picLocks noChangeAspect="1" noChangeArrowheads="1"/>
          </p:cNvPicPr>
          <p:nvPr/>
        </p:nvPicPr>
        <p:blipFill>
          <a:blip r:embed="rId2"/>
          <a:srcRect l="-2" r="-568"/>
          <a:stretch>
            <a:fillRect/>
          </a:stretch>
        </p:blipFill>
        <p:spPr bwMode="auto">
          <a:xfrm rot="2831111" flipH="1">
            <a:off x="2805906" y="570707"/>
            <a:ext cx="6202363" cy="4381500"/>
          </a:xfrm>
          <a:prstGeom prst="rect">
            <a:avLst/>
          </a:prstGeom>
          <a:noFill/>
          <a:ln w="9525">
            <a:noFill/>
            <a:miter lim="800000"/>
            <a:headEnd/>
            <a:tailEnd/>
          </a:ln>
        </p:spPr>
      </p:pic>
      <p:grpSp>
        <p:nvGrpSpPr>
          <p:cNvPr id="18436" name="组合 3"/>
          <p:cNvGrpSpPr>
            <a:grpSpLocks/>
          </p:cNvGrpSpPr>
          <p:nvPr/>
        </p:nvGrpSpPr>
        <p:grpSpPr bwMode="auto">
          <a:xfrm>
            <a:off x="3740150" y="1044575"/>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600575" y="2611438"/>
            <a:ext cx="2990850" cy="608012"/>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sp>
        <p:nvSpPr>
          <p:cNvPr id="18438" name="文本框 7"/>
          <p:cNvSpPr txBox="1">
            <a:spLocks noChangeArrowheads="1"/>
          </p:cNvSpPr>
          <p:nvPr/>
        </p:nvSpPr>
        <p:spPr bwMode="auto">
          <a:xfrm>
            <a:off x="5388114" y="2935288"/>
            <a:ext cx="1415772" cy="584775"/>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3200" dirty="0">
                <a:latin typeface="宋体" pitchFamily="2" charset="-122"/>
              </a:rPr>
              <a:t>{</a:t>
            </a:r>
            <a:r>
              <a:rPr lang="zh-CN" altLang="en-US" sz="3200" dirty="0">
                <a:latin typeface="宋体" pitchFamily="2" charset="-122"/>
              </a:rPr>
              <a:t>Title</a:t>
            </a:r>
            <a:r>
              <a:rPr lang="en-US" altLang="zh-CN" sz="3200" dirty="0">
                <a:latin typeface="宋体" pitchFamily="2" charset="-122"/>
              </a:rPr>
              <a:t>}</a:t>
            </a:r>
            <a:endParaRPr lang="zh-CN" altLang="en-US" sz="3200" dirty="0">
              <a:latin typeface="宋体" pitchFamily="2" charset="-122"/>
            </a:endParaRPr>
          </a:p>
        </p:txBody>
      </p:sp>
      <p:grpSp>
        <p:nvGrpSpPr>
          <p:cNvPr id="18439" name="组合 8"/>
          <p:cNvGrpSpPr>
            <a:grpSpLocks/>
          </p:cNvGrpSpPr>
          <p:nvPr/>
        </p:nvGrpSpPr>
        <p:grpSpPr bwMode="auto">
          <a:xfrm flipV="1">
            <a:off x="5445125" y="3844925"/>
            <a:ext cx="1352550" cy="387350"/>
            <a:chOff x="0" y="0"/>
            <a:chExt cx="1395412" cy="400050"/>
          </a:xfrm>
        </p:grpSpPr>
        <p:sp>
          <p:nvSpPr>
            <p:cNvPr id="18440"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18441"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18442"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18443"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18444"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73"/>
          <p:cNvGrpSpPr>
            <a:grpSpLocks/>
          </p:cNvGrpSpPr>
          <p:nvPr/>
        </p:nvGrpSpPr>
        <p:grpSpPr bwMode="auto">
          <a:xfrm>
            <a:off x="276225" y="2087563"/>
            <a:ext cx="9278938" cy="3840162"/>
            <a:chOff x="0" y="0"/>
            <a:chExt cx="9278367" cy="3839317"/>
          </a:xfrm>
        </p:grpSpPr>
        <p:grpSp>
          <p:nvGrpSpPr>
            <p:cNvPr id="19472" name="组合 356"/>
            <p:cNvGrpSpPr>
              <a:grpSpLocks noChangeAspect="1"/>
            </p:cNvGrpSpPr>
            <p:nvPr/>
          </p:nvGrpSpPr>
          <p:grpSpPr bwMode="auto">
            <a:xfrm>
              <a:off x="0" y="637187"/>
              <a:ext cx="3174582" cy="2431230"/>
              <a:chOff x="0" y="0"/>
              <a:chExt cx="6829621" cy="5230414"/>
            </a:xfrm>
          </p:grpSpPr>
          <p:pic>
            <p:nvPicPr>
              <p:cNvPr id="19478" name="图片 357"/>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19479" name="图片 358"/>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19480" name="图片 359"/>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19473" name="组合 355"/>
            <p:cNvGrpSpPr>
              <a:grpSpLocks/>
            </p:cNvGrpSpPr>
            <p:nvPr/>
          </p:nvGrpSpPr>
          <p:grpSpPr bwMode="auto">
            <a:xfrm>
              <a:off x="1120152" y="0"/>
              <a:ext cx="8158215" cy="3839317"/>
              <a:chOff x="0" y="0"/>
              <a:chExt cx="8158215" cy="3839317"/>
            </a:xfrm>
          </p:grpSpPr>
          <p:sp>
            <p:nvSpPr>
              <p:cNvPr id="19476" name="任意多边形 48"/>
              <p:cNvSpPr>
                <a:spLocks noChangeArrowheads="1"/>
              </p:cNvSpPr>
              <p:nvPr/>
            </p:nvSpPr>
            <p:spPr bwMode="auto">
              <a:xfrm rot="157902">
                <a:off x="554" y="0"/>
                <a:ext cx="7244904" cy="3839317"/>
              </a:xfrm>
              <a:custGeom>
                <a:avLst/>
                <a:gdLst>
                  <a:gd name="T0" fmla="*/ 863046 w 7245131"/>
                  <a:gd name="T1" fmla="*/ 3707 h 3408812"/>
                  <a:gd name="T2" fmla="*/ 1033632 w 7245131"/>
                  <a:gd name="T3" fmla="*/ 29260 h 3408812"/>
                  <a:gd name="T4" fmla="*/ 1391671 w 7245131"/>
                  <a:gd name="T5" fmla="*/ 10708 h 3408812"/>
                  <a:gd name="T6" fmla="*/ 1929813 w 7245131"/>
                  <a:gd name="T7" fmla="*/ 3707 h 3408812"/>
                  <a:gd name="T8" fmla="*/ 2672739 w 7245131"/>
                  <a:gd name="T9" fmla="*/ 132442 h 3408812"/>
                  <a:gd name="T10" fmla="*/ 3072777 w 7245131"/>
                  <a:gd name="T11" fmla="*/ 3707 h 3408812"/>
                  <a:gd name="T12" fmla="*/ 4308137 w 7245131"/>
                  <a:gd name="T13" fmla="*/ 9093 h 3408812"/>
                  <a:gd name="T14" fmla="*/ 4634828 w 7245131"/>
                  <a:gd name="T15" fmla="*/ 153898 h 3408812"/>
                  <a:gd name="T16" fmla="*/ 4920569 w 7245131"/>
                  <a:gd name="T17" fmla="*/ 46618 h 3408812"/>
                  <a:gd name="T18" fmla="*/ 5511100 w 7245131"/>
                  <a:gd name="T19" fmla="*/ 68074 h 3408812"/>
                  <a:gd name="T20" fmla="*/ 5853990 w 7245131"/>
                  <a:gd name="T21" fmla="*/ 25162 h 3408812"/>
                  <a:gd name="T22" fmla="*/ 6693386 w 7245131"/>
                  <a:gd name="T23" fmla="*/ 0 h 3408812"/>
                  <a:gd name="T24" fmla="*/ 7130300 w 7245131"/>
                  <a:gd name="T25" fmla="*/ 68074 h 3408812"/>
                  <a:gd name="T26" fmla="*/ 7244904 w 7245131"/>
                  <a:gd name="T27" fmla="*/ 131446 h 3408812"/>
                  <a:gd name="T28" fmla="*/ 7182636 w 7245131"/>
                  <a:gd name="T29" fmla="*/ 1311518 h 3408812"/>
                  <a:gd name="T30" fmla="*/ 7144537 w 7245131"/>
                  <a:gd name="T31" fmla="*/ 1719180 h 3408812"/>
                  <a:gd name="T32" fmla="*/ 7201685 w 7245131"/>
                  <a:gd name="T33" fmla="*/ 2083929 h 3408812"/>
                  <a:gd name="T34" fmla="*/ 7068340 w 7245131"/>
                  <a:gd name="T35" fmla="*/ 2513046 h 3408812"/>
                  <a:gd name="T36" fmla="*/ 7239784 w 7245131"/>
                  <a:gd name="T37" fmla="*/ 2791973 h 3408812"/>
                  <a:gd name="T38" fmla="*/ 7239784 w 7245131"/>
                  <a:gd name="T39" fmla="*/ 3306913 h 3408812"/>
                  <a:gd name="T40" fmla="*/ 7182636 w 7245131"/>
                  <a:gd name="T41" fmla="*/ 3650207 h 3408812"/>
                  <a:gd name="T42" fmla="*/ 7244904 w 7245131"/>
                  <a:gd name="T43" fmla="*/ 3839317 h 3408812"/>
                  <a:gd name="T44" fmla="*/ 6550436 w 7245131"/>
                  <a:gd name="T45" fmla="*/ 3714702 h 3408812"/>
                  <a:gd name="T46" fmla="*/ 6207547 w 7245131"/>
                  <a:gd name="T47" fmla="*/ 3736158 h 3408812"/>
                  <a:gd name="T48" fmla="*/ 5559867 w 7245131"/>
                  <a:gd name="T49" fmla="*/ 3757614 h 3408812"/>
                  <a:gd name="T50" fmla="*/ 5140780 w 7245131"/>
                  <a:gd name="T51" fmla="*/ 3800525 h 3408812"/>
                  <a:gd name="T52" fmla="*/ 4645495 w 7245131"/>
                  <a:gd name="T53" fmla="*/ 3779069 h 3408812"/>
                  <a:gd name="T54" fmla="*/ 4054964 w 7245131"/>
                  <a:gd name="T55" fmla="*/ 3779069 h 3408812"/>
                  <a:gd name="T56" fmla="*/ 3689629 w 7245131"/>
                  <a:gd name="T57" fmla="*/ 3837195 h 3408812"/>
                  <a:gd name="T58" fmla="*/ 3110197 w 7245131"/>
                  <a:gd name="T59" fmla="*/ 3824510 h 3408812"/>
                  <a:gd name="T60" fmla="*/ 2702456 w 7245131"/>
                  <a:gd name="T61" fmla="*/ 3757614 h 3408812"/>
                  <a:gd name="T62" fmla="*/ 2400564 w 7245131"/>
                  <a:gd name="T63" fmla="*/ 3839317 h 3408812"/>
                  <a:gd name="T64" fmla="*/ 949911 w 7245131"/>
                  <a:gd name="T65" fmla="*/ 3779069 h 3408812"/>
                  <a:gd name="T66" fmla="*/ 187935 w 7245131"/>
                  <a:gd name="T67" fmla="*/ 3821981 h 3408812"/>
                  <a:gd name="T68" fmla="*/ 16651 w 7245131"/>
                  <a:gd name="T69" fmla="*/ 3838985 h 3408812"/>
                  <a:gd name="T70" fmla="*/ 96448 w 7245131"/>
                  <a:gd name="T71" fmla="*/ 3522736 h 3408812"/>
                  <a:gd name="T72" fmla="*/ 0 w 7245131"/>
                  <a:gd name="T73" fmla="*/ 2988713 h 3408812"/>
                  <a:gd name="T74" fmla="*/ 172646 w 7245131"/>
                  <a:gd name="T75" fmla="*/ 2879060 h 3408812"/>
                  <a:gd name="T76" fmla="*/ 153596 w 7245131"/>
                  <a:gd name="T77" fmla="*/ 2685957 h 3408812"/>
                  <a:gd name="T78" fmla="*/ 1201 w 7245131"/>
                  <a:gd name="T79" fmla="*/ 2449943 h 3408812"/>
                  <a:gd name="T80" fmla="*/ 96448 w 7245131"/>
                  <a:gd name="T81" fmla="*/ 2020825 h 3408812"/>
                  <a:gd name="T82" fmla="*/ 0 w 7245131"/>
                  <a:gd name="T83" fmla="*/ 1824788 h 3408812"/>
                  <a:gd name="T84" fmla="*/ 39300 w 7245131"/>
                  <a:gd name="T85" fmla="*/ 1291326 h 3408812"/>
                  <a:gd name="T86" fmla="*/ 0 w 7245131"/>
                  <a:gd name="T87" fmla="*/ 0 h 3408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45131" h="3408812">
                    <a:moveTo>
                      <a:pt x="0" y="0"/>
                    </a:moveTo>
                    <a:lnTo>
                      <a:pt x="861412" y="0"/>
                    </a:lnTo>
                    <a:lnTo>
                      <a:pt x="863073" y="3291"/>
                    </a:lnTo>
                    <a:lnTo>
                      <a:pt x="864719" y="0"/>
                    </a:lnTo>
                    <a:lnTo>
                      <a:pt x="944475" y="0"/>
                    </a:lnTo>
                    <a:lnTo>
                      <a:pt x="1033664" y="25979"/>
                    </a:lnTo>
                    <a:cubicBezTo>
                      <a:pt x="1103228" y="46242"/>
                      <a:pt x="1173078" y="65292"/>
                      <a:pt x="1244073" y="79491"/>
                    </a:cubicBezTo>
                    <a:cubicBezTo>
                      <a:pt x="1280008" y="86678"/>
                      <a:pt x="1333468" y="33410"/>
                      <a:pt x="1358373" y="22341"/>
                    </a:cubicBezTo>
                    <a:cubicBezTo>
                      <a:pt x="1367548" y="18263"/>
                      <a:pt x="1379279" y="13843"/>
                      <a:pt x="1391715" y="9507"/>
                    </a:cubicBezTo>
                    <a:lnTo>
                      <a:pt x="1420677" y="0"/>
                    </a:lnTo>
                    <a:lnTo>
                      <a:pt x="1889061" y="0"/>
                    </a:lnTo>
                    <a:lnTo>
                      <a:pt x="1929873" y="3291"/>
                    </a:lnTo>
                    <a:cubicBezTo>
                      <a:pt x="1952628" y="5819"/>
                      <a:pt x="1966545" y="31152"/>
                      <a:pt x="1987023" y="41391"/>
                    </a:cubicBezTo>
                    <a:cubicBezTo>
                      <a:pt x="2004984" y="50371"/>
                      <a:pt x="2024315" y="57462"/>
                      <a:pt x="2044173" y="60441"/>
                    </a:cubicBezTo>
                    <a:cubicBezTo>
                      <a:pt x="2311999" y="100615"/>
                      <a:pt x="2406696" y="100958"/>
                      <a:pt x="2672823" y="117591"/>
                    </a:cubicBezTo>
                    <a:cubicBezTo>
                      <a:pt x="2749023" y="111241"/>
                      <a:pt x="2827748" y="119006"/>
                      <a:pt x="2901423" y="98541"/>
                    </a:cubicBezTo>
                    <a:cubicBezTo>
                      <a:pt x="2945543" y="86285"/>
                      <a:pt x="2972282" y="36821"/>
                      <a:pt x="3015723" y="22341"/>
                    </a:cubicBezTo>
                    <a:lnTo>
                      <a:pt x="3072873" y="3291"/>
                    </a:lnTo>
                    <a:lnTo>
                      <a:pt x="3074843" y="0"/>
                    </a:lnTo>
                    <a:lnTo>
                      <a:pt x="4296332" y="0"/>
                    </a:lnTo>
                    <a:lnTo>
                      <a:pt x="4308272" y="8073"/>
                    </a:lnTo>
                    <a:cubicBezTo>
                      <a:pt x="4368319" y="49048"/>
                      <a:pt x="4292937" y="-3328"/>
                      <a:pt x="4501623" y="41391"/>
                    </a:cubicBezTo>
                    <a:cubicBezTo>
                      <a:pt x="4535060" y="48556"/>
                      <a:pt x="4565123" y="66791"/>
                      <a:pt x="4596873" y="79491"/>
                    </a:cubicBezTo>
                    <a:cubicBezTo>
                      <a:pt x="4609573" y="98541"/>
                      <a:pt x="4615923" y="123941"/>
                      <a:pt x="4634973" y="136641"/>
                    </a:cubicBezTo>
                    <a:cubicBezTo>
                      <a:pt x="4691809" y="174532"/>
                      <a:pt x="4769197" y="146020"/>
                      <a:pt x="4825473" y="136641"/>
                    </a:cubicBezTo>
                    <a:cubicBezTo>
                      <a:pt x="4844523" y="123941"/>
                      <a:pt x="4866434" y="114730"/>
                      <a:pt x="4882623" y="98541"/>
                    </a:cubicBezTo>
                    <a:cubicBezTo>
                      <a:pt x="4898812" y="82352"/>
                      <a:pt x="4902845" y="55694"/>
                      <a:pt x="4920723" y="41391"/>
                    </a:cubicBezTo>
                    <a:cubicBezTo>
                      <a:pt x="4936403" y="28847"/>
                      <a:pt x="4958823" y="28691"/>
                      <a:pt x="4977873" y="22341"/>
                    </a:cubicBezTo>
                    <a:cubicBezTo>
                      <a:pt x="5136623" y="28691"/>
                      <a:pt x="5295650" y="30071"/>
                      <a:pt x="5454123" y="41391"/>
                    </a:cubicBezTo>
                    <a:cubicBezTo>
                      <a:pt x="5474152" y="42822"/>
                      <a:pt x="5493312" y="51461"/>
                      <a:pt x="5511273" y="60441"/>
                    </a:cubicBezTo>
                    <a:cubicBezTo>
                      <a:pt x="5531751" y="70680"/>
                      <a:pt x="5549373" y="85841"/>
                      <a:pt x="5568423" y="98541"/>
                    </a:cubicBezTo>
                    <a:cubicBezTo>
                      <a:pt x="5619223" y="92191"/>
                      <a:pt x="5671156" y="91908"/>
                      <a:pt x="5720823" y="79491"/>
                    </a:cubicBezTo>
                    <a:cubicBezTo>
                      <a:pt x="5968660" y="17532"/>
                      <a:pt x="5661417" y="60892"/>
                      <a:pt x="5854173" y="22341"/>
                    </a:cubicBezTo>
                    <a:cubicBezTo>
                      <a:pt x="5886186" y="15939"/>
                      <a:pt x="5914295" y="10510"/>
                      <a:pt x="5939540" y="5880"/>
                    </a:cubicBezTo>
                    <a:lnTo>
                      <a:pt x="5973877" y="0"/>
                    </a:lnTo>
                    <a:lnTo>
                      <a:pt x="6693596" y="0"/>
                    </a:lnTo>
                    <a:lnTo>
                      <a:pt x="6711423" y="3291"/>
                    </a:lnTo>
                    <a:cubicBezTo>
                      <a:pt x="6750555" y="12322"/>
                      <a:pt x="6785640" y="38886"/>
                      <a:pt x="6825723" y="41391"/>
                    </a:cubicBezTo>
                    <a:lnTo>
                      <a:pt x="7130523" y="60441"/>
                    </a:lnTo>
                    <a:cubicBezTo>
                      <a:pt x="7203032" y="84611"/>
                      <a:pt x="7221761" y="96105"/>
                      <a:pt x="7239193" y="98191"/>
                    </a:cubicBezTo>
                    <a:lnTo>
                      <a:pt x="7245131" y="97532"/>
                    </a:lnTo>
                    <a:lnTo>
                      <a:pt x="7245131" y="116707"/>
                    </a:lnTo>
                    <a:lnTo>
                      <a:pt x="7245131" y="1034797"/>
                    </a:lnTo>
                    <a:lnTo>
                      <a:pt x="7240011" y="1050157"/>
                    </a:lnTo>
                    <a:cubicBezTo>
                      <a:pt x="7166153" y="1197873"/>
                      <a:pt x="7230744" y="1020809"/>
                      <a:pt x="7182861" y="1164457"/>
                    </a:cubicBezTo>
                    <a:cubicBezTo>
                      <a:pt x="7176511" y="1227957"/>
                      <a:pt x="7175572" y="1292233"/>
                      <a:pt x="7163811" y="1354957"/>
                    </a:cubicBezTo>
                    <a:cubicBezTo>
                      <a:pt x="7156410" y="1394430"/>
                      <a:pt x="7125711" y="1469257"/>
                      <a:pt x="7125711" y="1469257"/>
                    </a:cubicBezTo>
                    <a:cubicBezTo>
                      <a:pt x="7132061" y="1488307"/>
                      <a:pt x="7139477" y="1507034"/>
                      <a:pt x="7144761" y="1526407"/>
                    </a:cubicBezTo>
                    <a:cubicBezTo>
                      <a:pt x="7158539" y="1576925"/>
                      <a:pt x="7166302" y="1629131"/>
                      <a:pt x="7182861" y="1678807"/>
                    </a:cubicBezTo>
                    <a:lnTo>
                      <a:pt x="7220961" y="1793107"/>
                    </a:lnTo>
                    <a:cubicBezTo>
                      <a:pt x="7214611" y="1812157"/>
                      <a:pt x="7214455" y="1834577"/>
                      <a:pt x="7201911" y="1850257"/>
                    </a:cubicBezTo>
                    <a:cubicBezTo>
                      <a:pt x="7187608" y="1868135"/>
                      <a:pt x="7162144" y="1873457"/>
                      <a:pt x="7144761" y="1888357"/>
                    </a:cubicBezTo>
                    <a:cubicBezTo>
                      <a:pt x="7117488" y="1911734"/>
                      <a:pt x="7093961" y="1939157"/>
                      <a:pt x="7068561" y="1964557"/>
                    </a:cubicBezTo>
                    <a:cubicBezTo>
                      <a:pt x="7032267" y="2073439"/>
                      <a:pt x="7030454" y="2053425"/>
                      <a:pt x="7068561" y="2231257"/>
                    </a:cubicBezTo>
                    <a:cubicBezTo>
                      <a:pt x="7073358" y="2253644"/>
                      <a:pt x="7093353" y="2269776"/>
                      <a:pt x="7106661" y="2288407"/>
                    </a:cubicBezTo>
                    <a:cubicBezTo>
                      <a:pt x="7125115" y="2314243"/>
                      <a:pt x="7145604" y="2338596"/>
                      <a:pt x="7163811" y="2364607"/>
                    </a:cubicBezTo>
                    <a:cubicBezTo>
                      <a:pt x="7190070" y="2402120"/>
                      <a:pt x="7214611" y="2440807"/>
                      <a:pt x="7240011" y="2478907"/>
                    </a:cubicBezTo>
                    <a:lnTo>
                      <a:pt x="7245131" y="2486587"/>
                    </a:lnTo>
                    <a:lnTo>
                      <a:pt x="7245131" y="2921644"/>
                    </a:lnTo>
                    <a:lnTo>
                      <a:pt x="7240011" y="2936107"/>
                    </a:lnTo>
                    <a:cubicBezTo>
                      <a:pt x="7229772" y="2956585"/>
                      <a:pt x="7214611" y="2974207"/>
                      <a:pt x="7201911" y="2993257"/>
                    </a:cubicBezTo>
                    <a:cubicBezTo>
                      <a:pt x="7189211" y="3044057"/>
                      <a:pt x="7153542" y="3094310"/>
                      <a:pt x="7163811" y="3145657"/>
                    </a:cubicBezTo>
                    <a:cubicBezTo>
                      <a:pt x="7170161" y="3177407"/>
                      <a:pt x="7169463" y="3211430"/>
                      <a:pt x="7182861" y="3240907"/>
                    </a:cubicBezTo>
                    <a:cubicBezTo>
                      <a:pt x="7195813" y="3269401"/>
                      <a:pt x="7216364" y="3301608"/>
                      <a:pt x="7240071" y="3332020"/>
                    </a:cubicBezTo>
                    <a:lnTo>
                      <a:pt x="7245131" y="3337921"/>
                    </a:lnTo>
                    <a:lnTo>
                      <a:pt x="7245131" y="3408812"/>
                    </a:lnTo>
                    <a:lnTo>
                      <a:pt x="6643452" y="3408812"/>
                    </a:lnTo>
                    <a:lnTo>
                      <a:pt x="6607791" y="3355320"/>
                    </a:lnTo>
                    <a:cubicBezTo>
                      <a:pt x="6590544" y="3334624"/>
                      <a:pt x="6569691" y="3317220"/>
                      <a:pt x="6550641" y="3298170"/>
                    </a:cubicBezTo>
                    <a:cubicBezTo>
                      <a:pt x="6340791" y="3245707"/>
                      <a:pt x="6586414" y="3281698"/>
                      <a:pt x="6436341" y="3336270"/>
                    </a:cubicBezTo>
                    <a:cubicBezTo>
                      <a:pt x="6382301" y="3355921"/>
                      <a:pt x="6322041" y="3348970"/>
                      <a:pt x="6264891" y="3355320"/>
                    </a:cubicBezTo>
                    <a:cubicBezTo>
                      <a:pt x="6245841" y="3342620"/>
                      <a:pt x="6228219" y="3327459"/>
                      <a:pt x="6207741" y="3317220"/>
                    </a:cubicBezTo>
                    <a:cubicBezTo>
                      <a:pt x="6133477" y="3280088"/>
                      <a:pt x="5959545" y="3276616"/>
                      <a:pt x="5921991" y="3279120"/>
                    </a:cubicBezTo>
                    <a:cubicBezTo>
                      <a:pt x="5899146" y="3280643"/>
                      <a:pt x="5883891" y="3304520"/>
                      <a:pt x="5864841" y="3317220"/>
                    </a:cubicBezTo>
                    <a:lnTo>
                      <a:pt x="5560041" y="3336270"/>
                    </a:lnTo>
                    <a:cubicBezTo>
                      <a:pt x="5519958" y="3338775"/>
                      <a:pt x="5485355" y="3367768"/>
                      <a:pt x="5445741" y="3374370"/>
                    </a:cubicBezTo>
                    <a:cubicBezTo>
                      <a:pt x="5370317" y="3386941"/>
                      <a:pt x="5293341" y="3387070"/>
                      <a:pt x="5217141" y="3393420"/>
                    </a:cubicBezTo>
                    <a:cubicBezTo>
                      <a:pt x="5191741" y="3387070"/>
                      <a:pt x="5166499" y="3380050"/>
                      <a:pt x="5140941" y="3374370"/>
                    </a:cubicBezTo>
                    <a:cubicBezTo>
                      <a:pt x="4923279" y="3326001"/>
                      <a:pt x="5155327" y="3382729"/>
                      <a:pt x="4969491" y="3336270"/>
                    </a:cubicBezTo>
                    <a:cubicBezTo>
                      <a:pt x="4880591" y="3329920"/>
                      <a:pt x="4791764" y="3311986"/>
                      <a:pt x="4702791" y="3317220"/>
                    </a:cubicBezTo>
                    <a:cubicBezTo>
                      <a:pt x="4679935" y="3318564"/>
                      <a:pt x="4667361" y="3348080"/>
                      <a:pt x="4645641" y="3355320"/>
                    </a:cubicBezTo>
                    <a:cubicBezTo>
                      <a:pt x="4608998" y="3367534"/>
                      <a:pt x="4569441" y="3368020"/>
                      <a:pt x="4531341" y="3374370"/>
                    </a:cubicBezTo>
                    <a:lnTo>
                      <a:pt x="4112241" y="3393420"/>
                    </a:lnTo>
                    <a:cubicBezTo>
                      <a:pt x="4089364" y="3392505"/>
                      <a:pt x="4077542" y="3359810"/>
                      <a:pt x="4055091" y="3355320"/>
                    </a:cubicBezTo>
                    <a:cubicBezTo>
                      <a:pt x="3980112" y="3340324"/>
                      <a:pt x="3902691" y="3342620"/>
                      <a:pt x="3826491" y="3336270"/>
                    </a:cubicBezTo>
                    <a:cubicBezTo>
                      <a:pt x="3794741" y="3348970"/>
                      <a:pt x="3761827" y="3359077"/>
                      <a:pt x="3731241" y="3374370"/>
                    </a:cubicBezTo>
                    <a:cubicBezTo>
                      <a:pt x="3715883" y="3382050"/>
                      <a:pt x="3704220" y="3398269"/>
                      <a:pt x="3689745" y="3406928"/>
                    </a:cubicBezTo>
                    <a:lnTo>
                      <a:pt x="3684423" y="3408812"/>
                    </a:lnTo>
                    <a:lnTo>
                      <a:pt x="3134075" y="3408812"/>
                    </a:lnTo>
                    <a:lnTo>
                      <a:pt x="3110294" y="3395665"/>
                    </a:lnTo>
                    <a:cubicBezTo>
                      <a:pt x="3056296" y="3361754"/>
                      <a:pt x="3106853" y="3362072"/>
                      <a:pt x="2969241" y="3336270"/>
                    </a:cubicBezTo>
                    <a:cubicBezTo>
                      <a:pt x="2906517" y="3324509"/>
                      <a:pt x="2842241" y="3323570"/>
                      <a:pt x="2778741" y="3317220"/>
                    </a:cubicBezTo>
                    <a:lnTo>
                      <a:pt x="2702541" y="3336270"/>
                    </a:lnTo>
                    <a:cubicBezTo>
                      <a:pt x="2651741" y="3348970"/>
                      <a:pt x="2600659" y="3360592"/>
                      <a:pt x="2550141" y="3374370"/>
                    </a:cubicBezTo>
                    <a:cubicBezTo>
                      <a:pt x="2530768" y="3379654"/>
                      <a:pt x="2512593" y="3389064"/>
                      <a:pt x="2492991" y="3393420"/>
                    </a:cubicBezTo>
                    <a:lnTo>
                      <a:pt x="2400639" y="3408812"/>
                    </a:lnTo>
                    <a:lnTo>
                      <a:pt x="1015784" y="3408812"/>
                    </a:lnTo>
                    <a:lnTo>
                      <a:pt x="1004964" y="3400688"/>
                    </a:lnTo>
                    <a:cubicBezTo>
                      <a:pt x="987105" y="3384775"/>
                      <a:pt x="969955" y="3366439"/>
                      <a:pt x="949941" y="3355320"/>
                    </a:cubicBezTo>
                    <a:cubicBezTo>
                      <a:pt x="932388" y="3345568"/>
                      <a:pt x="912598" y="3332969"/>
                      <a:pt x="892791" y="3336270"/>
                    </a:cubicBezTo>
                    <a:cubicBezTo>
                      <a:pt x="870207" y="3340034"/>
                      <a:pt x="858461" y="3372520"/>
                      <a:pt x="835641" y="3374370"/>
                    </a:cubicBezTo>
                    <a:cubicBezTo>
                      <a:pt x="620354" y="3391826"/>
                      <a:pt x="403841" y="3387070"/>
                      <a:pt x="187941" y="3393420"/>
                    </a:cubicBezTo>
                    <a:lnTo>
                      <a:pt x="218725" y="3408812"/>
                    </a:lnTo>
                    <a:lnTo>
                      <a:pt x="16442" y="3408812"/>
                    </a:lnTo>
                    <a:lnTo>
                      <a:pt x="16652" y="3408517"/>
                    </a:lnTo>
                    <a:cubicBezTo>
                      <a:pt x="23282" y="3399069"/>
                      <a:pt x="30773" y="3388171"/>
                      <a:pt x="39301" y="3375379"/>
                    </a:cubicBezTo>
                    <a:cubicBezTo>
                      <a:pt x="64701" y="3362679"/>
                      <a:pt x="98995" y="3360387"/>
                      <a:pt x="115501" y="3337279"/>
                    </a:cubicBezTo>
                    <a:cubicBezTo>
                      <a:pt x="164458" y="3268740"/>
                      <a:pt x="117465" y="3190770"/>
                      <a:pt x="96451" y="3127729"/>
                    </a:cubicBezTo>
                    <a:cubicBezTo>
                      <a:pt x="64701" y="3121379"/>
                      <a:pt x="32809" y="3115703"/>
                      <a:pt x="1201" y="3108679"/>
                    </a:cubicBezTo>
                    <a:lnTo>
                      <a:pt x="0" y="3108514"/>
                    </a:lnTo>
                    <a:lnTo>
                      <a:pt x="0" y="2653587"/>
                    </a:lnTo>
                    <a:lnTo>
                      <a:pt x="18193" y="2637287"/>
                    </a:lnTo>
                    <a:cubicBezTo>
                      <a:pt x="48044" y="2613292"/>
                      <a:pt x="20165" y="2656971"/>
                      <a:pt x="96451" y="2613379"/>
                    </a:cubicBezTo>
                    <a:cubicBezTo>
                      <a:pt x="124018" y="2597627"/>
                      <a:pt x="147251" y="2575279"/>
                      <a:pt x="172651" y="2556229"/>
                    </a:cubicBezTo>
                    <a:cubicBezTo>
                      <a:pt x="210299" y="2543680"/>
                      <a:pt x="260094" y="2532651"/>
                      <a:pt x="286951" y="2499079"/>
                    </a:cubicBezTo>
                    <a:cubicBezTo>
                      <a:pt x="299495" y="2483399"/>
                      <a:pt x="299651" y="2460979"/>
                      <a:pt x="306001" y="2441929"/>
                    </a:cubicBezTo>
                    <a:cubicBezTo>
                      <a:pt x="243162" y="2420983"/>
                      <a:pt x="221938" y="2415151"/>
                      <a:pt x="153601" y="2384779"/>
                    </a:cubicBezTo>
                    <a:cubicBezTo>
                      <a:pt x="127651" y="2373245"/>
                      <a:pt x="103503" y="2357866"/>
                      <a:pt x="77401" y="2346679"/>
                    </a:cubicBezTo>
                    <a:cubicBezTo>
                      <a:pt x="58944" y="2338769"/>
                      <a:pt x="28406" y="2345979"/>
                      <a:pt x="20251" y="2327629"/>
                    </a:cubicBezTo>
                    <a:cubicBezTo>
                      <a:pt x="-541" y="2280846"/>
                      <a:pt x="7551" y="2226029"/>
                      <a:pt x="1201" y="2175229"/>
                    </a:cubicBezTo>
                    <a:cubicBezTo>
                      <a:pt x="20251" y="2156179"/>
                      <a:pt x="43407" y="2140495"/>
                      <a:pt x="58351" y="2118079"/>
                    </a:cubicBezTo>
                    <a:cubicBezTo>
                      <a:pt x="69490" y="2101371"/>
                      <a:pt x="75055" y="2080872"/>
                      <a:pt x="77401" y="2060929"/>
                    </a:cubicBezTo>
                    <a:cubicBezTo>
                      <a:pt x="87815" y="1972413"/>
                      <a:pt x="90101" y="1883129"/>
                      <a:pt x="96451" y="1794229"/>
                    </a:cubicBezTo>
                    <a:cubicBezTo>
                      <a:pt x="80905" y="1747590"/>
                      <a:pt x="68726" y="1702074"/>
                      <a:pt x="39301" y="1660879"/>
                    </a:cubicBezTo>
                    <a:cubicBezTo>
                      <a:pt x="31472" y="1649918"/>
                      <a:pt x="21947" y="1640393"/>
                      <a:pt x="11998" y="1631227"/>
                    </a:cubicBezTo>
                    <a:lnTo>
                      <a:pt x="0" y="1620173"/>
                    </a:lnTo>
                    <a:lnTo>
                      <a:pt x="0" y="1162856"/>
                    </a:lnTo>
                    <a:lnTo>
                      <a:pt x="17311" y="1160215"/>
                    </a:lnTo>
                    <a:cubicBezTo>
                      <a:pt x="29303" y="1159085"/>
                      <a:pt x="39100" y="1156567"/>
                      <a:pt x="39301" y="1146529"/>
                    </a:cubicBezTo>
                    <a:cubicBezTo>
                      <a:pt x="45528" y="835182"/>
                      <a:pt x="13901" y="524229"/>
                      <a:pt x="1201" y="213079"/>
                    </a:cubicBezTo>
                    <a:lnTo>
                      <a:pt x="0" y="225673"/>
                    </a:lnTo>
                    <a:lnTo>
                      <a:pt x="0" y="0"/>
                    </a:lnTo>
                    <a:close/>
                  </a:path>
                </a:pathLst>
              </a:custGeom>
              <a:blipFill dpi="0" rotWithShape="1">
                <a:blip r:embed="rId3"/>
                <a:srcRect/>
                <a:tile tx="0" ty="0" sx="100000" sy="100000" flip="none" algn="tl"/>
              </a:blipFill>
              <a:ln w="9525">
                <a:noFill/>
                <a:round/>
                <a:headEnd/>
                <a:tailEnd/>
              </a:ln>
              <a:effectLst>
                <a:outerShdw sx="98000" sy="98000" algn="ctr" rotWithShape="0">
                  <a:schemeClr val="tx1">
                    <a:alpha val="39000"/>
                  </a:schemeClr>
                </a:outerShdw>
              </a:effectLst>
            </p:spPr>
            <p:txBody>
              <a:bodyPr/>
              <a:lstStyle/>
              <a:p>
                <a:pPr>
                  <a:defRPr/>
                </a:pPr>
                <a:endParaRPr lang="zh-CN" altLang="en-US"/>
              </a:p>
            </p:txBody>
          </p:sp>
          <p:pic>
            <p:nvPicPr>
              <p:cNvPr id="19477" name="组合 49"/>
              <p:cNvPicPr>
                <a:picLocks noChangeArrowheads="1"/>
              </p:cNvPicPr>
              <p:nvPr/>
            </p:nvPicPr>
            <p:blipFill>
              <a:blip r:embed="rId4"/>
              <a:srcRect/>
              <a:stretch>
                <a:fillRect/>
              </a:stretch>
            </p:blipFill>
            <p:spPr bwMode="auto">
              <a:xfrm>
                <a:off x="4833369" y="972415"/>
                <a:ext cx="3322116" cy="2687744"/>
              </a:xfrm>
              <a:prstGeom prst="rect">
                <a:avLst/>
              </a:prstGeom>
              <a:noFill/>
              <a:ln w="9525">
                <a:noFill/>
                <a:miter lim="800000"/>
                <a:headEnd/>
                <a:tailEnd/>
              </a:ln>
            </p:spPr>
          </p:pic>
        </p:grpSp>
        <p:pic>
          <p:nvPicPr>
            <p:cNvPr id="19474" name="图片 353"/>
            <p:cNvPicPr>
              <a:picLocks noChangeAspect="1" noChangeArrowheads="1"/>
            </p:cNvPicPr>
            <p:nvPr/>
          </p:nvPicPr>
          <p:blipFill>
            <a:blip r:embed="rId5"/>
            <a:srcRect b="-464"/>
            <a:stretch>
              <a:fillRect/>
            </a:stretch>
          </p:blipFill>
          <p:spPr bwMode="auto">
            <a:xfrm rot="19170724" flipH="1">
              <a:off x="254545" y="1969222"/>
              <a:ext cx="2206287" cy="1779303"/>
            </a:xfrm>
            <a:prstGeom prst="rect">
              <a:avLst/>
            </a:prstGeom>
            <a:noFill/>
            <a:ln w="9525">
              <a:noFill/>
              <a:miter lim="800000"/>
              <a:headEnd/>
              <a:tailEnd/>
            </a:ln>
          </p:spPr>
        </p:pic>
        <p:sp>
          <p:nvSpPr>
            <p:cNvPr id="19475" name="Freeform 5"/>
            <p:cNvSpPr>
              <a:spLocks noEditPoints="1" noChangeArrowheads="1"/>
            </p:cNvSpPr>
            <p:nvPr/>
          </p:nvSpPr>
          <p:spPr bwMode="auto">
            <a:xfrm>
              <a:off x="1339721" y="194793"/>
              <a:ext cx="1701800" cy="1593850"/>
            </a:xfrm>
            <a:custGeom>
              <a:avLst/>
              <a:gdLst>
                <a:gd name="T0" fmla="*/ 2147483647 w 184"/>
                <a:gd name="T1" fmla="*/ 2147483647 h 172"/>
                <a:gd name="T2" fmla="*/ 2147483647 w 184"/>
                <a:gd name="T3" fmla="*/ 2147483647 h 172"/>
                <a:gd name="T4" fmla="*/ 2147483647 w 184"/>
                <a:gd name="T5" fmla="*/ 1717382611 h 172"/>
                <a:gd name="T6" fmla="*/ 2147483647 w 184"/>
                <a:gd name="T7" fmla="*/ 1717382611 h 172"/>
                <a:gd name="T8" fmla="*/ 2147483647 w 184"/>
                <a:gd name="T9" fmla="*/ 1974993159 h 172"/>
                <a:gd name="T10" fmla="*/ 2147483647 w 184"/>
                <a:gd name="T11" fmla="*/ 2147483647 h 172"/>
                <a:gd name="T12" fmla="*/ 2147483647 w 184"/>
                <a:gd name="T13" fmla="*/ 2147483647 h 172"/>
                <a:gd name="T14" fmla="*/ 2147483647 w 184"/>
                <a:gd name="T15" fmla="*/ 2147483647 h 172"/>
                <a:gd name="T16" fmla="*/ 2147483647 w 184"/>
                <a:gd name="T17" fmla="*/ 2147483647 h 172"/>
                <a:gd name="T18" fmla="*/ 2147483647 w 184"/>
                <a:gd name="T19" fmla="*/ 2147483647 h 172"/>
                <a:gd name="T20" fmla="*/ 2147483647 w 184"/>
                <a:gd name="T21" fmla="*/ 2147483647 h 172"/>
                <a:gd name="T22" fmla="*/ 2147483647 w 184"/>
                <a:gd name="T23" fmla="*/ 2147483647 h 172"/>
                <a:gd name="T24" fmla="*/ 2147483647 w 184"/>
                <a:gd name="T25" fmla="*/ 2147483647 h 172"/>
                <a:gd name="T26" fmla="*/ 2147483647 w 184"/>
                <a:gd name="T27" fmla="*/ 2147483647 h 172"/>
                <a:gd name="T28" fmla="*/ 2147483647 w 184"/>
                <a:gd name="T29" fmla="*/ 2147483647 h 172"/>
                <a:gd name="T30" fmla="*/ 2147483647 w 184"/>
                <a:gd name="T31" fmla="*/ 2147483647 h 172"/>
                <a:gd name="T32" fmla="*/ 2147483647 w 184"/>
                <a:gd name="T33" fmla="*/ 2147483647 h 172"/>
                <a:gd name="T34" fmla="*/ 2147483647 w 184"/>
                <a:gd name="T35" fmla="*/ 2147483647 h 172"/>
                <a:gd name="T36" fmla="*/ 2147483647 w 184"/>
                <a:gd name="T37" fmla="*/ 2147483647 h 172"/>
                <a:gd name="T38" fmla="*/ 2147483647 w 184"/>
                <a:gd name="T39" fmla="*/ 2147483647 h 172"/>
                <a:gd name="T40" fmla="*/ 2147483647 w 184"/>
                <a:gd name="T41" fmla="*/ 2147483647 h 172"/>
                <a:gd name="T42" fmla="*/ 2147483647 w 184"/>
                <a:gd name="T43" fmla="*/ 2147483647 h 172"/>
                <a:gd name="T44" fmla="*/ 2147483647 w 184"/>
                <a:gd name="T45" fmla="*/ 2147483647 h 172"/>
                <a:gd name="T46" fmla="*/ 2147483647 w 184"/>
                <a:gd name="T47" fmla="*/ 2147483647 h 172"/>
                <a:gd name="T48" fmla="*/ 2147483647 w 184"/>
                <a:gd name="T49" fmla="*/ 2147483647 h 172"/>
                <a:gd name="T50" fmla="*/ 2147483647 w 184"/>
                <a:gd name="T51" fmla="*/ 2147483647 h 172"/>
                <a:gd name="T52" fmla="*/ 2147483647 w 184"/>
                <a:gd name="T53" fmla="*/ 2147483647 h 172"/>
                <a:gd name="T54" fmla="*/ 2147483647 w 184"/>
                <a:gd name="T55" fmla="*/ 2147483647 h 172"/>
                <a:gd name="T56" fmla="*/ 2147483647 w 184"/>
                <a:gd name="T57" fmla="*/ 2147483647 h 172"/>
                <a:gd name="T58" fmla="*/ 513249906 w 184"/>
                <a:gd name="T59" fmla="*/ 2147483647 h 172"/>
                <a:gd name="T60" fmla="*/ 2147483647 w 184"/>
                <a:gd name="T61" fmla="*/ 2147483647 h 172"/>
                <a:gd name="T62" fmla="*/ 2147483647 w 184"/>
                <a:gd name="T63" fmla="*/ 2147483647 h 172"/>
                <a:gd name="T64" fmla="*/ 2147483647 w 184"/>
                <a:gd name="T65" fmla="*/ 2147483647 h 172"/>
                <a:gd name="T66" fmla="*/ 2147483647 w 184"/>
                <a:gd name="T67" fmla="*/ 2147483647 h 172"/>
                <a:gd name="T68" fmla="*/ 2147483647 w 184"/>
                <a:gd name="T69" fmla="*/ 2147483647 h 172"/>
                <a:gd name="T70" fmla="*/ 2147483647 w 184"/>
                <a:gd name="T71" fmla="*/ 2147483647 h 172"/>
                <a:gd name="T72" fmla="*/ 2147483647 w 184"/>
                <a:gd name="T73" fmla="*/ 2147483647 h 172"/>
                <a:gd name="T74" fmla="*/ 2147483647 w 184"/>
                <a:gd name="T75" fmla="*/ 2147483647 h 172"/>
                <a:gd name="T76" fmla="*/ 2147483647 w 184"/>
                <a:gd name="T77" fmla="*/ 2147483647 h 172"/>
                <a:gd name="T78" fmla="*/ 2147483647 w 184"/>
                <a:gd name="T79" fmla="*/ 2147483647 h 172"/>
                <a:gd name="T80" fmla="*/ 2147483647 w 184"/>
                <a:gd name="T81" fmla="*/ 2147483647 h 172"/>
                <a:gd name="T82" fmla="*/ 2147483647 w 184"/>
                <a:gd name="T83" fmla="*/ 2147483647 h 172"/>
                <a:gd name="T84" fmla="*/ 2147483647 w 184"/>
                <a:gd name="T85" fmla="*/ 2147483647 h 172"/>
                <a:gd name="T86" fmla="*/ 2147483647 w 184"/>
                <a:gd name="T87" fmla="*/ 2147483647 h 172"/>
                <a:gd name="T88" fmla="*/ 2147483647 w 184"/>
                <a:gd name="T89" fmla="*/ 2147483647 h 172"/>
                <a:gd name="T90" fmla="*/ 2147483647 w 184"/>
                <a:gd name="T91" fmla="*/ 2147483647 h 172"/>
                <a:gd name="T92" fmla="*/ 2147483647 w 184"/>
                <a:gd name="T93" fmla="*/ 2147483647 h 172"/>
                <a:gd name="T94" fmla="*/ 2147483647 w 184"/>
                <a:gd name="T95" fmla="*/ 2147483647 h 172"/>
                <a:gd name="T96" fmla="*/ 2147483647 w 184"/>
                <a:gd name="T97" fmla="*/ 2147483647 h 172"/>
                <a:gd name="T98" fmla="*/ 2147483647 w 184"/>
                <a:gd name="T99" fmla="*/ 2147483647 h 172"/>
                <a:gd name="T100" fmla="*/ 2147483647 w 184"/>
                <a:gd name="T101" fmla="*/ 2147483647 h 172"/>
                <a:gd name="T102" fmla="*/ 2147483647 w 184"/>
                <a:gd name="T103" fmla="*/ 2147483647 h 172"/>
                <a:gd name="T104" fmla="*/ 2147483647 w 184"/>
                <a:gd name="T105" fmla="*/ 2147483647 h 172"/>
                <a:gd name="T106" fmla="*/ 2147483647 w 184"/>
                <a:gd name="T107" fmla="*/ 2147483647 h 172"/>
                <a:gd name="T108" fmla="*/ 2147483647 w 184"/>
                <a:gd name="T109" fmla="*/ 1631518606 h 172"/>
                <a:gd name="T110" fmla="*/ 2147483647 w 184"/>
                <a:gd name="T111" fmla="*/ 601085246 h 172"/>
                <a:gd name="T112" fmla="*/ 2147483647 w 184"/>
                <a:gd name="T113" fmla="*/ 2147483647 h 172"/>
                <a:gd name="T114" fmla="*/ 2147483647 w 184"/>
                <a:gd name="T115" fmla="*/ 2147483647 h 172"/>
                <a:gd name="T116" fmla="*/ 2147483647 w 184"/>
                <a:gd name="T117" fmla="*/ 2147483647 h 172"/>
                <a:gd name="T118" fmla="*/ 2147483647 w 184"/>
                <a:gd name="T119" fmla="*/ 944559944 h 172"/>
                <a:gd name="T120" fmla="*/ 2147483647 w 184"/>
                <a:gd name="T121" fmla="*/ 858695939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72"/>
                <a:gd name="T185" fmla="*/ 184 w 184"/>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chemeClr val="tx1">
                <a:alpha val="21176"/>
              </a:schemeClr>
            </a:solidFill>
            <a:ln w="9525">
              <a:noFill/>
              <a:round/>
              <a:headEnd/>
              <a:tailEnd/>
            </a:ln>
          </p:spPr>
          <p:txBody>
            <a:bodyPr/>
            <a:lstStyle/>
            <a:p>
              <a:endParaRPr lang="zh-CN" altLang="en-US"/>
            </a:p>
          </p:txBody>
        </p:sp>
      </p:grpSp>
      <p:sp>
        <p:nvSpPr>
          <p:cNvPr id="8204" name="矩形 370"/>
          <p:cNvSpPr>
            <a:spLocks noChangeArrowheads="1"/>
          </p:cNvSpPr>
          <p:nvPr/>
        </p:nvSpPr>
        <p:spPr bwMode="auto">
          <a:xfrm>
            <a:off x="3514725" y="4546600"/>
            <a:ext cx="4046538" cy="831850"/>
          </a:xfrm>
          <a:prstGeom prst="rect">
            <a:avLst/>
          </a:prstGeom>
          <a:noFill/>
          <a:ln w="9525">
            <a:noFill/>
            <a:miter lim="800000"/>
            <a:headEnd/>
            <a:tailEnd/>
          </a:ln>
        </p:spPr>
        <p:txBody>
          <a:bodyPr>
            <a:spAutoFit/>
          </a:bodyPr>
          <a:lstStyle/>
          <a:p>
            <a:pPr eaLnBrk="1" hangingPunct="1">
              <a:buFont typeface="Arial" pitchFamily="34" charset="0"/>
              <a:buNone/>
            </a:pPr>
            <a:r>
              <a:rPr lang="en-US" altLang="zh-CN" sz="1200">
                <a:latin typeface="Vivaldi" pitchFamily="66" charset="0"/>
              </a:rPr>
              <a:t>He doesn ' t haunt his dreams as I feared-s night. Instead I am flying far across fields and woods, looking down on those below me. Suddenly I fall to the ground and it are only at I wake up-I realize I was in shot by a hunter, brought down by the BUR Den of not the bullet and the soul of the man who shot it.</a:t>
            </a:r>
            <a:endParaRPr lang="zh-CN" altLang="en-US" sz="1200">
              <a:latin typeface="Vivaldi" pitchFamily="66" charset="0"/>
            </a:endParaRPr>
          </a:p>
        </p:txBody>
      </p:sp>
      <p:grpSp>
        <p:nvGrpSpPr>
          <p:cNvPr id="5" name="组合 1"/>
          <p:cNvGrpSpPr>
            <a:grpSpLocks/>
          </p:cNvGrpSpPr>
          <p:nvPr/>
        </p:nvGrpSpPr>
        <p:grpSpPr bwMode="auto">
          <a:xfrm>
            <a:off x="2913888" y="237744"/>
            <a:ext cx="6315456" cy="1444752"/>
            <a:chOff x="-2350" y="-381"/>
            <a:chExt cx="6314549" cy="1444385"/>
          </a:xfrm>
        </p:grpSpPr>
        <p:grpSp>
          <p:nvGrpSpPr>
            <p:cNvPr id="19468" name="组合 2"/>
            <p:cNvGrpSpPr>
              <a:grpSpLocks/>
            </p:cNvGrpSpPr>
            <p:nvPr/>
          </p:nvGrpSpPr>
          <p:grpSpPr bwMode="auto">
            <a:xfrm>
              <a:off x="-2350" y="-381"/>
              <a:ext cx="6314549" cy="1444385"/>
              <a:chOff x="-2350" y="-381"/>
              <a:chExt cx="6314549" cy="1444385"/>
            </a:xfrm>
          </p:grpSpPr>
          <p:pic>
            <p:nvPicPr>
              <p:cNvPr id="19470" name="Group 8"/>
              <p:cNvPicPr>
                <a:picLocks noChangeAspect="1" noChangeArrowheads="1"/>
              </p:cNvPicPr>
              <p:nvPr/>
            </p:nvPicPr>
            <p:blipFill>
              <a:blip r:embed="rId6"/>
              <a:srcRect/>
              <a:stretch>
                <a:fillRect/>
              </a:stretch>
            </p:blipFill>
            <p:spPr bwMode="auto">
              <a:xfrm>
                <a:off x="-2350" y="-381"/>
                <a:ext cx="6314549" cy="1444385"/>
              </a:xfrm>
              <a:prstGeom prst="rect">
                <a:avLst/>
              </a:prstGeom>
              <a:noFill/>
              <a:ln w="9525">
                <a:noFill/>
                <a:miter lim="800000"/>
                <a:headEnd/>
                <a:tailEnd/>
              </a:ln>
            </p:spPr>
          </p:pic>
          <p:sp>
            <p:nvSpPr>
              <p:cNvPr id="19471" name="文本框 5"/>
              <p:cNvSpPr txBox="1">
                <a:spLocks noChangeArrowheads="1"/>
              </p:cNvSpPr>
              <p:nvPr/>
            </p:nvSpPr>
            <p:spPr bwMode="auto">
              <a:xfrm>
                <a:off x="2145107"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19469" name="文本框 3"/>
            <p:cNvPicPr>
              <a:picLocks noChangeArrowheads="1"/>
            </p:cNvPicPr>
            <p:nvPr/>
          </p:nvPicPr>
          <p:blipFill>
            <a:blip r:embed="rId7"/>
            <a:srcRect/>
            <a:stretch>
              <a:fillRect/>
            </a:stretch>
          </p:blipFill>
          <p:spPr bwMode="auto">
            <a:xfrm>
              <a:off x="2368654" y="298247"/>
              <a:ext cx="1517686" cy="542406"/>
            </a:xfrm>
            <a:prstGeom prst="rect">
              <a:avLst/>
            </a:prstGeom>
            <a:noFill/>
            <a:ln w="9525">
              <a:noFill/>
              <a:miter lim="800000"/>
              <a:headEnd/>
              <a:tailEnd/>
            </a:ln>
          </p:spPr>
        </p:pic>
      </p:grpSp>
      <p:grpSp>
        <p:nvGrpSpPr>
          <p:cNvPr id="7" name="组合 374"/>
          <p:cNvGrpSpPr>
            <a:grpSpLocks/>
          </p:cNvGrpSpPr>
          <p:nvPr/>
        </p:nvGrpSpPr>
        <p:grpSpPr bwMode="auto">
          <a:xfrm>
            <a:off x="8153400" y="2354263"/>
            <a:ext cx="3525838" cy="3378200"/>
            <a:chOff x="0" y="0"/>
            <a:chExt cx="3525739" cy="3377657"/>
          </a:xfrm>
        </p:grpSpPr>
        <p:pic>
          <p:nvPicPr>
            <p:cNvPr id="19466" name="图片 354"/>
            <p:cNvPicPr>
              <a:picLocks noChangeAspect="1" noChangeArrowheads="1"/>
            </p:cNvPicPr>
            <p:nvPr/>
          </p:nvPicPr>
          <p:blipFill>
            <a:blip r:embed="rId2"/>
            <a:srcRect l="-12820"/>
            <a:stretch>
              <a:fillRect/>
            </a:stretch>
          </p:blipFill>
          <p:spPr bwMode="auto">
            <a:xfrm rot="3181340" flipH="1">
              <a:off x="773634" y="625555"/>
              <a:ext cx="3377657" cy="2126548"/>
            </a:xfrm>
            <a:prstGeom prst="rect">
              <a:avLst/>
            </a:prstGeom>
            <a:noFill/>
            <a:ln w="9525">
              <a:noFill/>
              <a:miter lim="800000"/>
              <a:headEnd/>
              <a:tailEnd/>
            </a:ln>
          </p:spPr>
        </p:pic>
        <p:pic>
          <p:nvPicPr>
            <p:cNvPr id="19467" name="组合 19"/>
            <p:cNvPicPr>
              <a:picLocks noChangeArrowheads="1"/>
            </p:cNvPicPr>
            <p:nvPr/>
          </p:nvPicPr>
          <p:blipFill>
            <a:blip r:embed="rId8"/>
            <a:srcRect/>
            <a:stretch>
              <a:fillRect/>
            </a:stretch>
          </p:blipFill>
          <p:spPr bwMode="auto">
            <a:xfrm>
              <a:off x="-1075914" y="-1019075"/>
              <a:ext cx="4632830" cy="5205147"/>
            </a:xfrm>
            <a:prstGeom prst="rect">
              <a:avLst/>
            </a:prstGeom>
            <a:noFill/>
            <a:ln w="9525">
              <a:noFill/>
              <a:miter lim="800000"/>
              <a:headEnd/>
              <a:tailEnd/>
            </a:ln>
          </p:spPr>
        </p:pic>
      </p:grpSp>
      <p:sp>
        <p:nvSpPr>
          <p:cNvPr id="8213" name="矩形 360"/>
          <p:cNvSpPr>
            <a:spLocks noChangeArrowheads="1"/>
          </p:cNvSpPr>
          <p:nvPr/>
        </p:nvSpPr>
        <p:spPr bwMode="auto">
          <a:xfrm>
            <a:off x="3486150" y="3289300"/>
            <a:ext cx="4103688" cy="1200329"/>
          </a:xfrm>
          <a:prstGeom prst="rect">
            <a:avLst/>
          </a:prstGeom>
          <a:noFill/>
          <a:ln w="9525">
            <a:noFill/>
            <a:miter lim="800000"/>
            <a:headEnd/>
            <a:tailEnd/>
          </a:ln>
        </p:spPr>
        <p:txBody>
          <a:bodyPr>
            <a:spAutoFit/>
          </a:bodyPr>
          <a:lstStyle/>
          <a:p>
            <a:pPr eaLnBrk="1" hangingPunct="1">
              <a:buFont typeface="Arial" pitchFamily="34" charset="0"/>
              <a:buNone/>
            </a:pPr>
            <a:r>
              <a:rPr lang="zh-CN" altLang="en-US" sz="1200" dirty="0">
                <a:latin typeface="微软雅黑" pitchFamily="34" charset="-122"/>
                <a:ea typeface="微软雅黑" pitchFamily="34" charset="-122"/>
              </a:rPr>
              <a:t>That night, unexpectedly, he didn't get into my dream. In my dream, I fly over the fields and forests, overlooking the earth. All of a sudden, I fell down.</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When I woke up, I found out that I had been shot by a hunter, but it was not his bullets that caused me to fall, but his soul.</a:t>
            </a:r>
          </a:p>
        </p:txBody>
      </p:sp>
      <p:grpSp>
        <p:nvGrpSpPr>
          <p:cNvPr id="8" name="组合 375"/>
          <p:cNvGrpSpPr>
            <a:grpSpLocks/>
          </p:cNvGrpSpPr>
          <p:nvPr/>
        </p:nvGrpSpPr>
        <p:grpSpPr bwMode="auto">
          <a:xfrm>
            <a:off x="3586163" y="2725738"/>
            <a:ext cx="3905250" cy="400110"/>
            <a:chOff x="0" y="0"/>
            <a:chExt cx="3905165" cy="400170"/>
          </a:xfrm>
        </p:grpSpPr>
        <p:sp>
          <p:nvSpPr>
            <p:cNvPr id="19464" name="矩形 365"/>
            <p:cNvSpPr>
              <a:spLocks noChangeArrowheads="1"/>
            </p:cNvSpPr>
            <p:nvPr/>
          </p:nvSpPr>
          <p:spPr bwMode="auto">
            <a:xfrm>
              <a:off x="1219173" y="0"/>
              <a:ext cx="697612" cy="400170"/>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dirty="0">
                  <a:solidFill>
                    <a:srgbClr val="2C2710"/>
                  </a:solidFill>
                  <a:latin typeface="微软雅黑" pitchFamily="34" charset="-122"/>
                  <a:ea typeface="微软雅黑" pitchFamily="34" charset="-122"/>
                </a:rPr>
                <a:t>Title</a:t>
              </a:r>
              <a:endParaRPr lang="zh-CN" altLang="en-US" sz="2000" dirty="0"/>
            </a:p>
          </p:txBody>
        </p:sp>
        <p:cxnSp>
          <p:nvCxnSpPr>
            <p:cNvPr id="19465" name="直接连接符 372"/>
            <p:cNvCxnSpPr>
              <a:cxnSpLocks noChangeShapeType="1"/>
            </p:cNvCxnSpPr>
            <p:nvPr/>
          </p:nvCxnSpPr>
          <p:spPr bwMode="auto">
            <a:xfrm>
              <a:off x="0" y="376293"/>
              <a:ext cx="3905165" cy="9526"/>
            </a:xfrm>
            <a:prstGeom prst="line">
              <a:avLst/>
            </a:prstGeom>
            <a:noFill/>
            <a:ln w="6350">
              <a:solidFill>
                <a:schemeClr val="tx1"/>
              </a:solidFill>
              <a:prstDash val="dash"/>
              <a:round/>
              <a:headEnd/>
              <a:tailEn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42" presetClass="entr" presetSubtype="0" fill="hold" nodeType="withEffect">
                                  <p:stCondLst>
                                    <p:cond delay="4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300"/>
                                        <p:tgtEl>
                                          <p:spTgt spid="7"/>
                                        </p:tgtEl>
                                      </p:cBhvr>
                                    </p:animEffect>
                                  </p:childTnLst>
                                </p:cTn>
                              </p:par>
                              <p:par>
                                <p:cTn id="16" presetID="2" presetClass="entr" presetSubtype="2" fill="hold" nodeType="withEffect">
                                  <p:stCondLst>
                                    <p:cond delay="4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900" fill="hold"/>
                                        <p:tgtEl>
                                          <p:spTgt spid="7"/>
                                        </p:tgtEl>
                                        <p:attrNameLst>
                                          <p:attrName>ppt_x</p:attrName>
                                        </p:attrNameLst>
                                      </p:cBhvr>
                                      <p:tavLst>
                                        <p:tav tm="0">
                                          <p:val>
                                            <p:strVal val="1+#ppt_w/2"/>
                                          </p:val>
                                        </p:tav>
                                        <p:tav tm="100000">
                                          <p:val>
                                            <p:strVal val="#ppt_x"/>
                                          </p:val>
                                        </p:tav>
                                      </p:tavLst>
                                    </p:anim>
                                    <p:anim calcmode="lin" valueType="num">
                                      <p:cBhvr additive="base">
                                        <p:cTn id="19" dur="900" fill="hold"/>
                                        <p:tgtEl>
                                          <p:spTgt spid="7"/>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14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nodeType="afterGroup">
                            <p:stCondLst>
                              <p:cond delay="1900"/>
                            </p:stCondLst>
                            <p:childTnLst>
                              <p:par>
                                <p:cTn id="24" presetID="10" presetClass="entr" presetSubtype="0" fill="hold" grpId="0" nodeType="afterEffect">
                                  <p:stCondLst>
                                    <p:cond delay="0"/>
                                  </p:stCondLst>
                                  <p:childTnLst>
                                    <p:set>
                                      <p:cBhvr>
                                        <p:cTn id="25" dur="1" fill="hold">
                                          <p:stCondLst>
                                            <p:cond delay="0"/>
                                          </p:stCondLst>
                                        </p:cTn>
                                        <p:tgtEl>
                                          <p:spTgt spid="8213"/>
                                        </p:tgtEl>
                                        <p:attrNameLst>
                                          <p:attrName>style.visibility</p:attrName>
                                        </p:attrNameLst>
                                      </p:cBhvr>
                                      <p:to>
                                        <p:strVal val="visible"/>
                                      </p:to>
                                    </p:set>
                                    <p:animEffect transition="in" filter="fade">
                                      <p:cBhvr>
                                        <p:cTn id="26" dur="500"/>
                                        <p:tgtEl>
                                          <p:spTgt spid="8213"/>
                                        </p:tgtEl>
                                      </p:cBhvr>
                                    </p:animEffect>
                                  </p:childTnLst>
                                </p:cTn>
                              </p:par>
                            </p:childTnLst>
                          </p:cTn>
                        </p:par>
                        <p:par>
                          <p:cTn id="27" fill="hold" nodeType="afterGroup">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8204"/>
                                        </p:tgtEl>
                                        <p:attrNameLst>
                                          <p:attrName>style.visibility</p:attrName>
                                        </p:attrNameLst>
                                      </p:cBhvr>
                                      <p:to>
                                        <p:strVal val="visible"/>
                                      </p:to>
                                    </p:set>
                                    <p:animEffect transition="in" filter="fade">
                                      <p:cBhvr>
                                        <p:cTn id="30"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913888" y="237744"/>
            <a:ext cx="6315456" cy="1444752"/>
            <a:chOff x="-2350" y="-381"/>
            <a:chExt cx="6314549" cy="1444385"/>
          </a:xfrm>
        </p:grpSpPr>
        <p:grpSp>
          <p:nvGrpSpPr>
            <p:cNvPr id="20527" name="组合 2"/>
            <p:cNvGrpSpPr>
              <a:grpSpLocks/>
            </p:cNvGrpSpPr>
            <p:nvPr/>
          </p:nvGrpSpPr>
          <p:grpSpPr bwMode="auto">
            <a:xfrm>
              <a:off x="-2350" y="-381"/>
              <a:ext cx="6314549" cy="1444385"/>
              <a:chOff x="-2350" y="-381"/>
              <a:chExt cx="6314549" cy="1444385"/>
            </a:xfrm>
          </p:grpSpPr>
          <p:pic>
            <p:nvPicPr>
              <p:cNvPr id="20529" name="Group 8"/>
              <p:cNvPicPr>
                <a:picLocks noChangeAspect="1" noChangeArrowheads="1"/>
              </p:cNvPicPr>
              <p:nvPr/>
            </p:nvPicPr>
            <p:blipFill>
              <a:blip r:embed="rId2"/>
              <a:srcRect/>
              <a:stretch>
                <a:fillRect/>
              </a:stretch>
            </p:blipFill>
            <p:spPr bwMode="auto">
              <a:xfrm>
                <a:off x="-2350" y="-381"/>
                <a:ext cx="6314549" cy="1444385"/>
              </a:xfrm>
              <a:prstGeom prst="rect">
                <a:avLst/>
              </a:prstGeom>
              <a:noFill/>
              <a:ln w="9525">
                <a:noFill/>
                <a:miter lim="800000"/>
                <a:headEnd/>
                <a:tailEnd/>
              </a:ln>
            </p:spPr>
          </p:pic>
          <p:sp>
            <p:nvSpPr>
              <p:cNvPr id="20530" name="文本框 5"/>
              <p:cNvSpPr txBox="1">
                <a:spLocks noChangeArrowheads="1"/>
              </p:cNvSpPr>
              <p:nvPr/>
            </p:nvSpPr>
            <p:spPr bwMode="auto">
              <a:xfrm>
                <a:off x="2153983"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0528" name="文本框 3"/>
            <p:cNvPicPr>
              <a:picLocks noChangeArrowheads="1"/>
            </p:cNvPicPr>
            <p:nvPr/>
          </p:nvPicPr>
          <p:blipFill>
            <a:blip r:embed="rId3"/>
            <a:srcRect/>
            <a:stretch>
              <a:fillRect/>
            </a:stretch>
          </p:blipFill>
          <p:spPr bwMode="auto">
            <a:xfrm>
              <a:off x="2368654" y="298247"/>
              <a:ext cx="1517686" cy="542406"/>
            </a:xfrm>
            <a:prstGeom prst="rect">
              <a:avLst/>
            </a:prstGeom>
            <a:noFill/>
            <a:ln w="9525">
              <a:noFill/>
              <a:miter lim="800000"/>
              <a:headEnd/>
              <a:tailEnd/>
            </a:ln>
          </p:spPr>
        </p:pic>
      </p:grpSp>
      <p:grpSp>
        <p:nvGrpSpPr>
          <p:cNvPr id="4" name="组合 126"/>
          <p:cNvGrpSpPr>
            <a:grpSpLocks/>
          </p:cNvGrpSpPr>
          <p:nvPr/>
        </p:nvGrpSpPr>
        <p:grpSpPr bwMode="auto">
          <a:xfrm>
            <a:off x="4148138" y="2432050"/>
            <a:ext cx="3697287" cy="2670175"/>
            <a:chOff x="0" y="0"/>
            <a:chExt cx="3697664" cy="2670220"/>
          </a:xfrm>
        </p:grpSpPr>
        <p:grpSp>
          <p:nvGrpSpPr>
            <p:cNvPr id="20512" name="组合 93"/>
            <p:cNvGrpSpPr>
              <a:grpSpLocks noChangeAspect="1"/>
            </p:cNvGrpSpPr>
            <p:nvPr/>
          </p:nvGrpSpPr>
          <p:grpSpPr bwMode="auto">
            <a:xfrm>
              <a:off x="0" y="0"/>
              <a:ext cx="3697664" cy="2670220"/>
              <a:chOff x="0" y="0"/>
              <a:chExt cx="3697664" cy="2670220"/>
            </a:xfrm>
          </p:grpSpPr>
          <p:grpSp>
            <p:nvGrpSpPr>
              <p:cNvPr id="20522" name="组合 89"/>
              <p:cNvGrpSpPr>
                <a:grpSpLocks noChangeAspect="1"/>
              </p:cNvGrpSpPr>
              <p:nvPr/>
            </p:nvGrpSpPr>
            <p:grpSpPr bwMode="auto">
              <a:xfrm>
                <a:off x="0" y="0"/>
                <a:ext cx="3697664" cy="2670220"/>
                <a:chOff x="0" y="0"/>
                <a:chExt cx="3697664" cy="2670220"/>
              </a:xfrm>
            </p:grpSpPr>
            <p:pic>
              <p:nvPicPr>
                <p:cNvPr id="20524" name="图片 82"/>
                <p:cNvPicPr>
                  <a:picLocks noChangeAspect="1" noChangeArrowheads="1"/>
                </p:cNvPicPr>
                <p:nvPr/>
              </p:nvPicPr>
              <p:blipFill>
                <a:blip r:embed="rId4"/>
                <a:srcRect r="28670"/>
                <a:stretch>
                  <a:fillRect/>
                </a:stretch>
              </p:blipFill>
              <p:spPr bwMode="auto">
                <a:xfrm rot="-2575364">
                  <a:off x="0" y="200561"/>
                  <a:ext cx="2067638" cy="2058960"/>
                </a:xfrm>
                <a:prstGeom prst="rect">
                  <a:avLst/>
                </a:prstGeom>
                <a:noFill/>
                <a:ln w="9525">
                  <a:noFill/>
                  <a:miter lim="800000"/>
                  <a:headEnd/>
                  <a:tailEnd/>
                </a:ln>
              </p:spPr>
            </p:pic>
            <p:pic>
              <p:nvPicPr>
                <p:cNvPr id="20525" name="图片 79"/>
                <p:cNvPicPr>
                  <a:picLocks noChangeAspect="1" noChangeArrowheads="1"/>
                </p:cNvPicPr>
                <p:nvPr/>
              </p:nvPicPr>
              <p:blipFill>
                <a:blip r:embed="rId5"/>
                <a:srcRect b="-464"/>
                <a:stretch>
                  <a:fillRect/>
                </a:stretch>
              </p:blipFill>
              <p:spPr bwMode="auto">
                <a:xfrm rot="154720" flipH="1">
                  <a:off x="2048959" y="0"/>
                  <a:ext cx="1396641" cy="1126347"/>
                </a:xfrm>
                <a:prstGeom prst="rect">
                  <a:avLst/>
                </a:prstGeom>
                <a:noFill/>
                <a:ln w="9525">
                  <a:noFill/>
                  <a:miter lim="800000"/>
                  <a:headEnd/>
                  <a:tailEnd/>
                </a:ln>
              </p:spPr>
            </p:pic>
            <p:pic>
              <p:nvPicPr>
                <p:cNvPr id="20526" name="图片 59"/>
                <p:cNvPicPr>
                  <a:picLocks noChangeAspect="1" noChangeArrowheads="1"/>
                </p:cNvPicPr>
                <p:nvPr/>
              </p:nvPicPr>
              <p:blipFill>
                <a:blip r:embed="rId4"/>
                <a:srcRect r="28670"/>
                <a:stretch>
                  <a:fillRect/>
                </a:stretch>
              </p:blipFill>
              <p:spPr bwMode="auto">
                <a:xfrm rot="4178925" flipH="1">
                  <a:off x="1634365" y="606921"/>
                  <a:ext cx="2067638" cy="2058960"/>
                </a:xfrm>
                <a:prstGeom prst="rect">
                  <a:avLst/>
                </a:prstGeom>
                <a:noFill/>
                <a:ln w="9525">
                  <a:noFill/>
                  <a:miter lim="800000"/>
                  <a:headEnd/>
                  <a:tailEnd/>
                </a:ln>
              </p:spPr>
            </p:pic>
          </p:grpSp>
          <p:pic>
            <p:nvPicPr>
              <p:cNvPr id="20523" name="图片 81"/>
              <p:cNvPicPr>
                <a:picLocks noChangeAspect="1" noChangeArrowheads="1"/>
              </p:cNvPicPr>
              <p:nvPr/>
            </p:nvPicPr>
            <p:blipFill>
              <a:blip r:embed="rId5"/>
              <a:srcRect b="-464"/>
              <a:stretch>
                <a:fillRect/>
              </a:stretch>
            </p:blipFill>
            <p:spPr bwMode="auto">
              <a:xfrm rot="19170724" flipH="1">
                <a:off x="443911" y="1259919"/>
                <a:ext cx="1135956" cy="916113"/>
              </a:xfrm>
              <a:prstGeom prst="rect">
                <a:avLst/>
              </a:prstGeom>
              <a:noFill/>
              <a:ln w="9525">
                <a:noFill/>
                <a:miter lim="800000"/>
                <a:headEnd/>
                <a:tailEnd/>
              </a:ln>
            </p:spPr>
          </p:pic>
        </p:grpSp>
        <p:grpSp>
          <p:nvGrpSpPr>
            <p:cNvPr id="20513" name="组合 120"/>
            <p:cNvGrpSpPr>
              <a:grpSpLocks/>
            </p:cNvGrpSpPr>
            <p:nvPr/>
          </p:nvGrpSpPr>
          <p:grpSpPr bwMode="auto">
            <a:xfrm>
              <a:off x="599983" y="299024"/>
              <a:ext cx="2782428" cy="2267904"/>
              <a:chOff x="0" y="0"/>
              <a:chExt cx="2782428" cy="2267904"/>
            </a:xfrm>
          </p:grpSpPr>
          <p:grpSp>
            <p:nvGrpSpPr>
              <p:cNvPr id="20515" name="Group 4"/>
              <p:cNvGrpSpPr>
                <a:grpSpLocks/>
              </p:cNvGrpSpPr>
              <p:nvPr/>
            </p:nvGrpSpPr>
            <p:grpSpPr bwMode="auto">
              <a:xfrm>
                <a:off x="0" y="0"/>
                <a:ext cx="2782428" cy="2267904"/>
                <a:chOff x="0" y="0"/>
                <a:chExt cx="6538" cy="5329"/>
              </a:xfrm>
            </p:grpSpPr>
            <p:sp>
              <p:nvSpPr>
                <p:cNvPr id="20519" name="Freeform 5"/>
                <p:cNvSpPr>
                  <a:spLocks noChangeArrowheads="1"/>
                </p:cNvSpPr>
                <p:nvPr/>
              </p:nvSpPr>
              <p:spPr bwMode="auto">
                <a:xfrm>
                  <a:off x="0" y="-1"/>
                  <a:ext cx="6536" cy="5331"/>
                </a:xfrm>
                <a:custGeom>
                  <a:avLst/>
                  <a:gdLst>
                    <a:gd name="T0" fmla="*/ 2827 w 2765"/>
                    <a:gd name="T1" fmla="*/ 10565 h 2253"/>
                    <a:gd name="T2" fmla="*/ 7673 w 2765"/>
                    <a:gd name="T3" fmla="*/ 12614 h 2253"/>
                    <a:gd name="T4" fmla="*/ 12516 w 2765"/>
                    <a:gd name="T5" fmla="*/ 10565 h 2253"/>
                    <a:gd name="T6" fmla="*/ 12516 w 2765"/>
                    <a:gd name="T7" fmla="*/ 10565 h 2253"/>
                    <a:gd name="T8" fmla="*/ 13512 w 2765"/>
                    <a:gd name="T9" fmla="*/ 10418 h 2253"/>
                    <a:gd name="T10" fmla="*/ 14892 w 2765"/>
                    <a:gd name="T11" fmla="*/ 8438 h 2253"/>
                    <a:gd name="T12" fmla="*/ 14802 w 2765"/>
                    <a:gd name="T13" fmla="*/ 6725 h 2253"/>
                    <a:gd name="T14" fmla="*/ 15450 w 2765"/>
                    <a:gd name="T15" fmla="*/ 6164 h 2253"/>
                    <a:gd name="T16" fmla="*/ 14802 w 2765"/>
                    <a:gd name="T17" fmla="*/ 5605 h 2253"/>
                    <a:gd name="T18" fmla="*/ 14892 w 2765"/>
                    <a:gd name="T19" fmla="*/ 3890 h 2253"/>
                    <a:gd name="T20" fmla="*/ 13512 w 2765"/>
                    <a:gd name="T21" fmla="*/ 1910 h 2253"/>
                    <a:gd name="T22" fmla="*/ 12266 w 2765"/>
                    <a:gd name="T23" fmla="*/ 1770 h 2253"/>
                    <a:gd name="T24" fmla="*/ 12259 w 2765"/>
                    <a:gd name="T25" fmla="*/ 1770 h 2253"/>
                    <a:gd name="T26" fmla="*/ 7673 w 2765"/>
                    <a:gd name="T27" fmla="*/ 0 h 2253"/>
                    <a:gd name="T28" fmla="*/ 3090 w 2765"/>
                    <a:gd name="T29" fmla="*/ 1763 h 2253"/>
                    <a:gd name="T30" fmla="*/ 3085 w 2765"/>
                    <a:gd name="T31" fmla="*/ 1763 h 2253"/>
                    <a:gd name="T32" fmla="*/ 1945 w 2765"/>
                    <a:gd name="T33" fmla="*/ 1910 h 2253"/>
                    <a:gd name="T34" fmla="*/ 565 w 2765"/>
                    <a:gd name="T35" fmla="*/ 3890 h 2253"/>
                    <a:gd name="T36" fmla="*/ 655 w 2765"/>
                    <a:gd name="T37" fmla="*/ 5605 h 2253"/>
                    <a:gd name="T38" fmla="*/ 0 w 2765"/>
                    <a:gd name="T39" fmla="*/ 6164 h 2253"/>
                    <a:gd name="T40" fmla="*/ 655 w 2765"/>
                    <a:gd name="T41" fmla="*/ 6725 h 2253"/>
                    <a:gd name="T42" fmla="*/ 565 w 2765"/>
                    <a:gd name="T43" fmla="*/ 8438 h 2253"/>
                    <a:gd name="T44" fmla="*/ 1945 w 2765"/>
                    <a:gd name="T45" fmla="*/ 10418 h 2253"/>
                    <a:gd name="T46" fmla="*/ 2827 w 2765"/>
                    <a:gd name="T47" fmla="*/ 10560 h 2253"/>
                    <a:gd name="T48" fmla="*/ 2827 w 2765"/>
                    <a:gd name="T49" fmla="*/ 10565 h 22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5"/>
                    <a:gd name="T76" fmla="*/ 0 h 2253"/>
                    <a:gd name="T77" fmla="*/ 2765 w 2765"/>
                    <a:gd name="T78" fmla="*/ 2253 h 22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5" h="2253">
                      <a:moveTo>
                        <a:pt x="506" y="1887"/>
                      </a:moveTo>
                      <a:cubicBezTo>
                        <a:pt x="697" y="2108"/>
                        <a:pt x="1014" y="2253"/>
                        <a:pt x="1373" y="2253"/>
                      </a:cubicBezTo>
                      <a:cubicBezTo>
                        <a:pt x="1732" y="2253"/>
                        <a:pt x="2049" y="2108"/>
                        <a:pt x="2240" y="1887"/>
                      </a:cubicBezTo>
                      <a:cubicBezTo>
                        <a:pt x="2240" y="1887"/>
                        <a:pt x="2240" y="1887"/>
                        <a:pt x="2240" y="1887"/>
                      </a:cubicBezTo>
                      <a:cubicBezTo>
                        <a:pt x="2299" y="1887"/>
                        <a:pt x="2358" y="1880"/>
                        <a:pt x="2418" y="1861"/>
                      </a:cubicBezTo>
                      <a:cubicBezTo>
                        <a:pt x="2589" y="1808"/>
                        <a:pt x="2667" y="1656"/>
                        <a:pt x="2665" y="1507"/>
                      </a:cubicBezTo>
                      <a:cubicBezTo>
                        <a:pt x="2662" y="1373"/>
                        <a:pt x="2610" y="1290"/>
                        <a:pt x="2649" y="1201"/>
                      </a:cubicBezTo>
                      <a:cubicBezTo>
                        <a:pt x="2686" y="1115"/>
                        <a:pt x="2765" y="1101"/>
                        <a:pt x="2765" y="1101"/>
                      </a:cubicBezTo>
                      <a:cubicBezTo>
                        <a:pt x="2765" y="1101"/>
                        <a:pt x="2686" y="1087"/>
                        <a:pt x="2649" y="1001"/>
                      </a:cubicBezTo>
                      <a:cubicBezTo>
                        <a:pt x="2610" y="912"/>
                        <a:pt x="2662" y="830"/>
                        <a:pt x="2665" y="695"/>
                      </a:cubicBezTo>
                      <a:cubicBezTo>
                        <a:pt x="2667" y="546"/>
                        <a:pt x="2589" y="394"/>
                        <a:pt x="2418" y="341"/>
                      </a:cubicBezTo>
                      <a:cubicBezTo>
                        <a:pt x="2343" y="317"/>
                        <a:pt x="2267" y="312"/>
                        <a:pt x="2195" y="316"/>
                      </a:cubicBezTo>
                      <a:cubicBezTo>
                        <a:pt x="2194" y="316"/>
                        <a:pt x="2194" y="316"/>
                        <a:pt x="2194" y="316"/>
                      </a:cubicBezTo>
                      <a:cubicBezTo>
                        <a:pt x="2001" y="123"/>
                        <a:pt x="1705" y="0"/>
                        <a:pt x="1373" y="0"/>
                      </a:cubicBezTo>
                      <a:cubicBezTo>
                        <a:pt x="1042" y="0"/>
                        <a:pt x="747" y="123"/>
                        <a:pt x="553" y="315"/>
                      </a:cubicBezTo>
                      <a:cubicBezTo>
                        <a:pt x="552" y="315"/>
                        <a:pt x="552" y="315"/>
                        <a:pt x="552" y="315"/>
                      </a:cubicBezTo>
                      <a:cubicBezTo>
                        <a:pt x="486" y="313"/>
                        <a:pt x="417" y="319"/>
                        <a:pt x="348" y="341"/>
                      </a:cubicBezTo>
                      <a:cubicBezTo>
                        <a:pt x="177" y="394"/>
                        <a:pt x="99" y="546"/>
                        <a:pt x="101" y="695"/>
                      </a:cubicBezTo>
                      <a:cubicBezTo>
                        <a:pt x="104" y="830"/>
                        <a:pt x="155" y="912"/>
                        <a:pt x="117" y="1001"/>
                      </a:cubicBezTo>
                      <a:cubicBezTo>
                        <a:pt x="80" y="1087"/>
                        <a:pt x="0" y="1101"/>
                        <a:pt x="0" y="1101"/>
                      </a:cubicBezTo>
                      <a:cubicBezTo>
                        <a:pt x="0" y="1101"/>
                        <a:pt x="80" y="1115"/>
                        <a:pt x="117" y="1201"/>
                      </a:cubicBezTo>
                      <a:cubicBezTo>
                        <a:pt x="155" y="1290"/>
                        <a:pt x="104" y="1373"/>
                        <a:pt x="101" y="1507"/>
                      </a:cubicBezTo>
                      <a:cubicBezTo>
                        <a:pt x="99" y="1656"/>
                        <a:pt x="177" y="1808"/>
                        <a:pt x="348" y="1861"/>
                      </a:cubicBezTo>
                      <a:cubicBezTo>
                        <a:pt x="401" y="1878"/>
                        <a:pt x="454" y="1885"/>
                        <a:pt x="506" y="1886"/>
                      </a:cubicBezTo>
                      <a:lnTo>
                        <a:pt x="506" y="1887"/>
                      </a:lnTo>
                      <a:close/>
                    </a:path>
                  </a:pathLst>
                </a:custGeom>
                <a:solidFill>
                  <a:srgbClr val="D6CB8B"/>
                </a:solidFill>
                <a:ln w="9525">
                  <a:noFill/>
                  <a:round/>
                  <a:headEnd/>
                  <a:tailEnd/>
                </a:ln>
              </p:spPr>
              <p:txBody>
                <a:bodyPr/>
                <a:lstStyle/>
                <a:p>
                  <a:endParaRPr lang="zh-CN" altLang="en-US"/>
                </a:p>
              </p:txBody>
            </p:sp>
            <p:sp>
              <p:nvSpPr>
                <p:cNvPr id="20520" name="Freeform 6"/>
                <p:cNvSpPr>
                  <a:spLocks noChangeArrowheads="1"/>
                </p:cNvSpPr>
                <p:nvPr/>
              </p:nvSpPr>
              <p:spPr bwMode="auto">
                <a:xfrm>
                  <a:off x="158" y="61"/>
                  <a:ext cx="6224" cy="5205"/>
                </a:xfrm>
                <a:custGeom>
                  <a:avLst/>
                  <a:gdLst>
                    <a:gd name="T0" fmla="*/ 2824 w 2632"/>
                    <a:gd name="T1" fmla="*/ 1725 h 2200"/>
                    <a:gd name="T2" fmla="*/ 2786 w 2632"/>
                    <a:gd name="T3" fmla="*/ 1763 h 2200"/>
                    <a:gd name="T4" fmla="*/ 2717 w 2632"/>
                    <a:gd name="T5" fmla="*/ 1770 h 2200"/>
                    <a:gd name="T6" fmla="*/ 2708 w 2632"/>
                    <a:gd name="T7" fmla="*/ 1770 h 2200"/>
                    <a:gd name="T8" fmla="*/ 1615 w 2632"/>
                    <a:gd name="T9" fmla="*/ 1902 h 2200"/>
                    <a:gd name="T10" fmla="*/ 341 w 2632"/>
                    <a:gd name="T11" fmla="*/ 3712 h 2200"/>
                    <a:gd name="T12" fmla="*/ 341 w 2632"/>
                    <a:gd name="T13" fmla="*/ 3745 h 2200"/>
                    <a:gd name="T14" fmla="*/ 435 w 2632"/>
                    <a:gd name="T15" fmla="*/ 4495 h 2200"/>
                    <a:gd name="T16" fmla="*/ 508 w 2632"/>
                    <a:gd name="T17" fmla="*/ 5061 h 2200"/>
                    <a:gd name="T18" fmla="*/ 414 w 2632"/>
                    <a:gd name="T19" fmla="*/ 5520 h 2200"/>
                    <a:gd name="T20" fmla="*/ 0 w 2632"/>
                    <a:gd name="T21" fmla="*/ 6017 h 2200"/>
                    <a:gd name="T22" fmla="*/ 414 w 2632"/>
                    <a:gd name="T23" fmla="*/ 6516 h 2200"/>
                    <a:gd name="T24" fmla="*/ 508 w 2632"/>
                    <a:gd name="T25" fmla="*/ 6975 h 2200"/>
                    <a:gd name="T26" fmla="*/ 435 w 2632"/>
                    <a:gd name="T27" fmla="*/ 7545 h 2200"/>
                    <a:gd name="T28" fmla="*/ 341 w 2632"/>
                    <a:gd name="T29" fmla="*/ 8295 h 2200"/>
                    <a:gd name="T30" fmla="*/ 341 w 2632"/>
                    <a:gd name="T31" fmla="*/ 8328 h 2200"/>
                    <a:gd name="T32" fmla="*/ 1615 w 2632"/>
                    <a:gd name="T33" fmla="*/ 10131 h 2200"/>
                    <a:gd name="T34" fmla="*/ 2459 w 2632"/>
                    <a:gd name="T35" fmla="*/ 10266 h 2200"/>
                    <a:gd name="T36" fmla="*/ 2521 w 2632"/>
                    <a:gd name="T37" fmla="*/ 10266 h 2200"/>
                    <a:gd name="T38" fmla="*/ 2566 w 2632"/>
                    <a:gd name="T39" fmla="*/ 10315 h 2200"/>
                    <a:gd name="T40" fmla="*/ 7302 w 2632"/>
                    <a:gd name="T41" fmla="*/ 12315 h 2200"/>
                    <a:gd name="T42" fmla="*/ 12039 w 2632"/>
                    <a:gd name="T43" fmla="*/ 10322 h 2200"/>
                    <a:gd name="T44" fmla="*/ 12084 w 2632"/>
                    <a:gd name="T45" fmla="*/ 10270 h 2200"/>
                    <a:gd name="T46" fmla="*/ 12152 w 2632"/>
                    <a:gd name="T47" fmla="*/ 10270 h 2200"/>
                    <a:gd name="T48" fmla="*/ 13103 w 2632"/>
                    <a:gd name="T49" fmla="*/ 10131 h 2200"/>
                    <a:gd name="T50" fmla="*/ 14378 w 2632"/>
                    <a:gd name="T51" fmla="*/ 8328 h 2200"/>
                    <a:gd name="T52" fmla="*/ 14378 w 2632"/>
                    <a:gd name="T53" fmla="*/ 8295 h 2200"/>
                    <a:gd name="T54" fmla="*/ 14283 w 2632"/>
                    <a:gd name="T55" fmla="*/ 7545 h 2200"/>
                    <a:gd name="T56" fmla="*/ 14210 w 2632"/>
                    <a:gd name="T57" fmla="*/ 6975 h 2200"/>
                    <a:gd name="T58" fmla="*/ 14300 w 2632"/>
                    <a:gd name="T59" fmla="*/ 6516 h 2200"/>
                    <a:gd name="T60" fmla="*/ 14718 w 2632"/>
                    <a:gd name="T61" fmla="*/ 6017 h 2200"/>
                    <a:gd name="T62" fmla="*/ 14300 w 2632"/>
                    <a:gd name="T63" fmla="*/ 5520 h 2200"/>
                    <a:gd name="T64" fmla="*/ 14210 w 2632"/>
                    <a:gd name="T65" fmla="*/ 5061 h 2200"/>
                    <a:gd name="T66" fmla="*/ 14283 w 2632"/>
                    <a:gd name="T67" fmla="*/ 4495 h 2200"/>
                    <a:gd name="T68" fmla="*/ 14378 w 2632"/>
                    <a:gd name="T69" fmla="*/ 3745 h 2200"/>
                    <a:gd name="T70" fmla="*/ 14378 w 2632"/>
                    <a:gd name="T71" fmla="*/ 3712 h 2200"/>
                    <a:gd name="T72" fmla="*/ 13103 w 2632"/>
                    <a:gd name="T73" fmla="*/ 1902 h 2200"/>
                    <a:gd name="T74" fmla="*/ 11906 w 2632"/>
                    <a:gd name="T75" fmla="*/ 1774 h 2200"/>
                    <a:gd name="T76" fmla="*/ 11838 w 2632"/>
                    <a:gd name="T77" fmla="*/ 1774 h 2200"/>
                    <a:gd name="T78" fmla="*/ 11793 w 2632"/>
                    <a:gd name="T79" fmla="*/ 1729 h 2200"/>
                    <a:gd name="T80" fmla="*/ 7302 w 2632"/>
                    <a:gd name="T81" fmla="*/ 0 h 2200"/>
                    <a:gd name="T82" fmla="*/ 2824 w 2632"/>
                    <a:gd name="T83" fmla="*/ 1725 h 22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32"/>
                    <a:gd name="T127" fmla="*/ 0 h 2200"/>
                    <a:gd name="T128" fmla="*/ 2632 w 2632"/>
                    <a:gd name="T129" fmla="*/ 2200 h 22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32" h="2200">
                      <a:moveTo>
                        <a:pt x="505" y="308"/>
                      </a:moveTo>
                      <a:cubicBezTo>
                        <a:pt x="498" y="315"/>
                        <a:pt x="498" y="315"/>
                        <a:pt x="498" y="315"/>
                      </a:cubicBezTo>
                      <a:cubicBezTo>
                        <a:pt x="486" y="316"/>
                        <a:pt x="486" y="316"/>
                        <a:pt x="486" y="316"/>
                      </a:cubicBezTo>
                      <a:cubicBezTo>
                        <a:pt x="484" y="316"/>
                        <a:pt x="484" y="316"/>
                        <a:pt x="484" y="316"/>
                      </a:cubicBezTo>
                      <a:cubicBezTo>
                        <a:pt x="412" y="314"/>
                        <a:pt x="348" y="322"/>
                        <a:pt x="289" y="340"/>
                      </a:cubicBezTo>
                      <a:cubicBezTo>
                        <a:pt x="121" y="393"/>
                        <a:pt x="61" y="540"/>
                        <a:pt x="61" y="663"/>
                      </a:cubicBezTo>
                      <a:cubicBezTo>
                        <a:pt x="61" y="665"/>
                        <a:pt x="61" y="667"/>
                        <a:pt x="61" y="669"/>
                      </a:cubicBezTo>
                      <a:cubicBezTo>
                        <a:pt x="62" y="719"/>
                        <a:pt x="70" y="764"/>
                        <a:pt x="78" y="803"/>
                      </a:cubicBezTo>
                      <a:cubicBezTo>
                        <a:pt x="85" y="838"/>
                        <a:pt x="91" y="871"/>
                        <a:pt x="91" y="904"/>
                      </a:cubicBezTo>
                      <a:cubicBezTo>
                        <a:pt x="91" y="931"/>
                        <a:pt x="87" y="958"/>
                        <a:pt x="74" y="986"/>
                      </a:cubicBezTo>
                      <a:cubicBezTo>
                        <a:pt x="55" y="1030"/>
                        <a:pt x="26" y="1058"/>
                        <a:pt x="0" y="1075"/>
                      </a:cubicBezTo>
                      <a:cubicBezTo>
                        <a:pt x="26" y="1092"/>
                        <a:pt x="55" y="1120"/>
                        <a:pt x="74" y="1164"/>
                      </a:cubicBezTo>
                      <a:cubicBezTo>
                        <a:pt x="87" y="1192"/>
                        <a:pt x="91" y="1219"/>
                        <a:pt x="91" y="1246"/>
                      </a:cubicBezTo>
                      <a:cubicBezTo>
                        <a:pt x="91" y="1279"/>
                        <a:pt x="85" y="1312"/>
                        <a:pt x="78" y="1348"/>
                      </a:cubicBezTo>
                      <a:cubicBezTo>
                        <a:pt x="70" y="1387"/>
                        <a:pt x="62" y="1431"/>
                        <a:pt x="61" y="1482"/>
                      </a:cubicBezTo>
                      <a:cubicBezTo>
                        <a:pt x="61" y="1484"/>
                        <a:pt x="61" y="1486"/>
                        <a:pt x="61" y="1488"/>
                      </a:cubicBezTo>
                      <a:cubicBezTo>
                        <a:pt x="61" y="1610"/>
                        <a:pt x="121" y="1757"/>
                        <a:pt x="289" y="1810"/>
                      </a:cubicBezTo>
                      <a:cubicBezTo>
                        <a:pt x="334" y="1824"/>
                        <a:pt x="384" y="1832"/>
                        <a:pt x="440" y="1834"/>
                      </a:cubicBezTo>
                      <a:cubicBezTo>
                        <a:pt x="451" y="1834"/>
                        <a:pt x="451" y="1834"/>
                        <a:pt x="451" y="1834"/>
                      </a:cubicBezTo>
                      <a:cubicBezTo>
                        <a:pt x="459" y="1843"/>
                        <a:pt x="459" y="1843"/>
                        <a:pt x="459" y="1843"/>
                      </a:cubicBezTo>
                      <a:cubicBezTo>
                        <a:pt x="652" y="2066"/>
                        <a:pt x="968" y="2200"/>
                        <a:pt x="1306" y="2200"/>
                      </a:cubicBezTo>
                      <a:cubicBezTo>
                        <a:pt x="1644" y="2200"/>
                        <a:pt x="1960" y="2067"/>
                        <a:pt x="2153" y="1844"/>
                      </a:cubicBezTo>
                      <a:cubicBezTo>
                        <a:pt x="2161" y="1835"/>
                        <a:pt x="2161" y="1835"/>
                        <a:pt x="2161" y="1835"/>
                      </a:cubicBezTo>
                      <a:cubicBezTo>
                        <a:pt x="2173" y="1835"/>
                        <a:pt x="2173" y="1835"/>
                        <a:pt x="2173" y="1835"/>
                      </a:cubicBezTo>
                      <a:cubicBezTo>
                        <a:pt x="2235" y="1834"/>
                        <a:pt x="2290" y="1826"/>
                        <a:pt x="2343" y="1810"/>
                      </a:cubicBezTo>
                      <a:cubicBezTo>
                        <a:pt x="2511" y="1757"/>
                        <a:pt x="2571" y="1610"/>
                        <a:pt x="2571" y="1488"/>
                      </a:cubicBezTo>
                      <a:cubicBezTo>
                        <a:pt x="2571" y="1486"/>
                        <a:pt x="2571" y="1484"/>
                        <a:pt x="2571" y="1482"/>
                      </a:cubicBezTo>
                      <a:cubicBezTo>
                        <a:pt x="2570" y="1431"/>
                        <a:pt x="2562" y="1387"/>
                        <a:pt x="2554" y="1348"/>
                      </a:cubicBezTo>
                      <a:cubicBezTo>
                        <a:pt x="2547" y="1312"/>
                        <a:pt x="2541" y="1279"/>
                        <a:pt x="2541" y="1246"/>
                      </a:cubicBezTo>
                      <a:cubicBezTo>
                        <a:pt x="2541" y="1219"/>
                        <a:pt x="2545" y="1192"/>
                        <a:pt x="2557" y="1164"/>
                      </a:cubicBezTo>
                      <a:cubicBezTo>
                        <a:pt x="2577" y="1120"/>
                        <a:pt x="2606" y="1092"/>
                        <a:pt x="2632" y="1075"/>
                      </a:cubicBezTo>
                      <a:cubicBezTo>
                        <a:pt x="2606" y="1058"/>
                        <a:pt x="2577" y="1030"/>
                        <a:pt x="2557" y="986"/>
                      </a:cubicBezTo>
                      <a:cubicBezTo>
                        <a:pt x="2545" y="958"/>
                        <a:pt x="2541" y="931"/>
                        <a:pt x="2541" y="904"/>
                      </a:cubicBezTo>
                      <a:cubicBezTo>
                        <a:pt x="2541" y="871"/>
                        <a:pt x="2547" y="838"/>
                        <a:pt x="2554" y="803"/>
                      </a:cubicBezTo>
                      <a:cubicBezTo>
                        <a:pt x="2562" y="764"/>
                        <a:pt x="2570" y="719"/>
                        <a:pt x="2571" y="669"/>
                      </a:cubicBezTo>
                      <a:cubicBezTo>
                        <a:pt x="2571" y="667"/>
                        <a:pt x="2571" y="665"/>
                        <a:pt x="2571" y="663"/>
                      </a:cubicBezTo>
                      <a:cubicBezTo>
                        <a:pt x="2571" y="540"/>
                        <a:pt x="2511" y="393"/>
                        <a:pt x="2343" y="340"/>
                      </a:cubicBezTo>
                      <a:cubicBezTo>
                        <a:pt x="2279" y="320"/>
                        <a:pt x="2209" y="312"/>
                        <a:pt x="2129" y="317"/>
                      </a:cubicBezTo>
                      <a:cubicBezTo>
                        <a:pt x="2117" y="317"/>
                        <a:pt x="2117" y="317"/>
                        <a:pt x="2117" y="317"/>
                      </a:cubicBezTo>
                      <a:cubicBezTo>
                        <a:pt x="2109" y="309"/>
                        <a:pt x="2109" y="309"/>
                        <a:pt x="2109" y="309"/>
                      </a:cubicBezTo>
                      <a:cubicBezTo>
                        <a:pt x="1912" y="113"/>
                        <a:pt x="1619" y="0"/>
                        <a:pt x="1306" y="0"/>
                      </a:cubicBezTo>
                      <a:cubicBezTo>
                        <a:pt x="994" y="0"/>
                        <a:pt x="702" y="112"/>
                        <a:pt x="505" y="308"/>
                      </a:cubicBezTo>
                      <a:close/>
                    </a:path>
                  </a:pathLst>
                </a:custGeom>
                <a:solidFill>
                  <a:srgbClr val="F8F2DA"/>
                </a:solidFill>
                <a:ln w="9525">
                  <a:noFill/>
                  <a:round/>
                  <a:headEnd/>
                  <a:tailEnd/>
                </a:ln>
              </p:spPr>
              <p:txBody>
                <a:bodyPr/>
                <a:lstStyle/>
                <a:p>
                  <a:endParaRPr lang="zh-CN" altLang="en-US"/>
                </a:p>
              </p:txBody>
            </p:sp>
            <p:sp>
              <p:nvSpPr>
                <p:cNvPr id="20521" name="Freeform 7"/>
                <p:cNvSpPr>
                  <a:spLocks noChangeArrowheads="1"/>
                </p:cNvSpPr>
                <p:nvPr/>
              </p:nvSpPr>
              <p:spPr bwMode="auto">
                <a:xfrm>
                  <a:off x="213" y="92"/>
                  <a:ext cx="6111" cy="5144"/>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86"/>
                    <a:gd name="T127" fmla="*/ 0 h 2173"/>
                    <a:gd name="T128" fmla="*/ 2586 w 2586"/>
                    <a:gd name="T129" fmla="*/ 2173 h 2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D6CB8B"/>
                </a:solidFill>
                <a:ln w="9525">
                  <a:noFill/>
                  <a:round/>
                  <a:headEnd/>
                  <a:tailEnd/>
                </a:ln>
              </p:spPr>
              <p:txBody>
                <a:bodyPr/>
                <a:lstStyle/>
                <a:p>
                  <a:endParaRPr lang="zh-CN" altLang="en-US"/>
                </a:p>
              </p:txBody>
            </p:sp>
          </p:grpSp>
          <p:grpSp>
            <p:nvGrpSpPr>
              <p:cNvPr id="20516" name="组合 92"/>
              <p:cNvGrpSpPr>
                <a:grpSpLocks/>
              </p:cNvGrpSpPr>
              <p:nvPr/>
            </p:nvGrpSpPr>
            <p:grpSpPr bwMode="auto">
              <a:xfrm>
                <a:off x="643253" y="592393"/>
                <a:ext cx="1495923" cy="1060618"/>
                <a:chOff x="0" y="0"/>
                <a:chExt cx="1495923" cy="1060618"/>
              </a:xfrm>
            </p:grpSpPr>
            <p:sp>
              <p:nvSpPr>
                <p:cNvPr id="20517" name="矩形 90"/>
                <p:cNvSpPr>
                  <a:spLocks noChangeArrowheads="1"/>
                </p:cNvSpPr>
                <p:nvPr/>
              </p:nvSpPr>
              <p:spPr bwMode="auto">
                <a:xfrm>
                  <a:off x="20543" y="413530"/>
                  <a:ext cx="1454299" cy="647711"/>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200">
                      <a:solidFill>
                        <a:srgbClr val="2C2710"/>
                      </a:solidFill>
                      <a:latin typeface="微软雅黑" pitchFamily="34" charset="-122"/>
                      <a:ea typeface="微软雅黑" pitchFamily="34" charset="-122"/>
                    </a:rPr>
                    <a:t>The water opened and the kettle made an alarm, and I pretended not to hear it.</a:t>
                  </a:r>
                </a:p>
              </p:txBody>
            </p:sp>
            <p:sp>
              <p:nvSpPr>
                <p:cNvPr id="20518" name="文本框 91"/>
                <p:cNvSpPr txBox="1">
                  <a:spLocks noChangeArrowheads="1"/>
                </p:cNvSpPr>
                <p:nvPr/>
              </p:nvSpPr>
              <p:spPr bwMode="auto">
                <a:xfrm>
                  <a:off x="-97" y="-814"/>
                  <a:ext cx="1495578" cy="461970"/>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400">
                      <a:solidFill>
                        <a:srgbClr val="2C2710"/>
                      </a:solidFill>
                      <a:latin typeface="微软雅黑" pitchFamily="34" charset="-122"/>
                      <a:ea typeface="微软雅黑" pitchFamily="34" charset="-122"/>
                    </a:rPr>
                    <a:t>{ </a:t>
                  </a:r>
                  <a:r>
                    <a:rPr lang="zh-CN" altLang="en-US" sz="2400">
                      <a:solidFill>
                        <a:srgbClr val="2C2710"/>
                      </a:solidFill>
                      <a:latin typeface="微软雅黑" pitchFamily="34" charset="-122"/>
                      <a:ea typeface="微软雅黑" pitchFamily="34" charset="-122"/>
                    </a:rPr>
                    <a:t>Subtitle </a:t>
                  </a:r>
                  <a:r>
                    <a:rPr lang="en-US" altLang="zh-CN" sz="2400">
                      <a:solidFill>
                        <a:srgbClr val="2C2710"/>
                      </a:solidFill>
                      <a:latin typeface="微软雅黑" pitchFamily="34" charset="-122"/>
                      <a:ea typeface="微软雅黑" pitchFamily="34" charset="-122"/>
                    </a:rPr>
                    <a:t>}</a:t>
                  </a:r>
                  <a:endParaRPr lang="zh-CN" altLang="en-US" sz="2400">
                    <a:solidFill>
                      <a:srgbClr val="2C2710"/>
                    </a:solidFill>
                    <a:latin typeface="微软雅黑" pitchFamily="34" charset="-122"/>
                    <a:ea typeface="微软雅黑" pitchFamily="34" charset="-122"/>
                  </a:endParaRPr>
                </a:p>
              </p:txBody>
            </p:sp>
          </p:grpSp>
        </p:grpSp>
        <p:cxnSp>
          <p:nvCxnSpPr>
            <p:cNvPr id="20514" name="直接连接符 94"/>
            <p:cNvCxnSpPr>
              <a:cxnSpLocks noChangeShapeType="1"/>
            </p:cNvCxnSpPr>
            <p:nvPr/>
          </p:nvCxnSpPr>
          <p:spPr bwMode="auto">
            <a:xfrm>
              <a:off x="1114539" y="1292247"/>
              <a:ext cx="1868678" cy="0"/>
            </a:xfrm>
            <a:prstGeom prst="line">
              <a:avLst/>
            </a:prstGeom>
            <a:noFill/>
            <a:ln w="6350">
              <a:solidFill>
                <a:schemeClr val="bg1"/>
              </a:solidFill>
              <a:prstDash val="dash"/>
              <a:round/>
              <a:headEnd/>
              <a:tailEnd/>
            </a:ln>
          </p:spPr>
        </p:cxnSp>
      </p:grpSp>
      <p:grpSp>
        <p:nvGrpSpPr>
          <p:cNvPr id="10" name="组合 124"/>
          <p:cNvGrpSpPr>
            <a:grpSpLocks/>
          </p:cNvGrpSpPr>
          <p:nvPr/>
        </p:nvGrpSpPr>
        <p:grpSpPr bwMode="auto">
          <a:xfrm>
            <a:off x="1222375" y="2066925"/>
            <a:ext cx="3165475" cy="1235075"/>
            <a:chOff x="0" y="0"/>
            <a:chExt cx="3165637" cy="1234954"/>
          </a:xfrm>
        </p:grpSpPr>
        <p:grpSp>
          <p:nvGrpSpPr>
            <p:cNvPr id="20506" name="组合 104"/>
            <p:cNvGrpSpPr>
              <a:grpSpLocks/>
            </p:cNvGrpSpPr>
            <p:nvPr/>
          </p:nvGrpSpPr>
          <p:grpSpPr bwMode="auto">
            <a:xfrm>
              <a:off x="217785" y="97828"/>
              <a:ext cx="912340" cy="912340"/>
              <a:chOff x="0" y="0"/>
              <a:chExt cx="4710831" cy="4710828"/>
            </a:xfrm>
          </p:grpSpPr>
          <p:sp>
            <p:nvSpPr>
              <p:cNvPr id="20510" name="椭圆 105"/>
              <p:cNvSpPr>
                <a:spLocks noChangeArrowheads="1"/>
              </p:cNvSpPr>
              <p:nvPr/>
            </p:nvSpPr>
            <p:spPr bwMode="auto">
              <a:xfrm>
                <a:off x="203456" y="207938"/>
                <a:ext cx="4303645" cy="4294802"/>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511" name="椭圆 106"/>
              <p:cNvSpPr>
                <a:spLocks noChangeArrowheads="1"/>
              </p:cNvSpPr>
              <p:nvPr/>
            </p:nvSpPr>
            <p:spPr bwMode="auto">
              <a:xfrm>
                <a:off x="-1477" y="3031"/>
                <a:ext cx="4713511" cy="4704612"/>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0507" name="文本框 96"/>
            <p:cNvSpPr txBox="1">
              <a:spLocks noChangeArrowheads="1"/>
            </p:cNvSpPr>
            <p:nvPr/>
          </p:nvSpPr>
          <p:spPr bwMode="auto">
            <a:xfrm>
              <a:off x="0" y="0"/>
              <a:ext cx="880369" cy="1107996"/>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6600">
                  <a:latin typeface="Vivaldi" pitchFamily="66" charset="0"/>
                </a:rPr>
                <a:t>A</a:t>
              </a:r>
              <a:endParaRPr lang="zh-CN" altLang="en-US" sz="6600">
                <a:latin typeface="Vivaldi" pitchFamily="66" charset="0"/>
              </a:endParaRPr>
            </a:p>
          </p:txBody>
        </p:sp>
        <p:sp>
          <p:nvSpPr>
            <p:cNvPr id="20508" name="文本框 100"/>
            <p:cNvSpPr txBox="1">
              <a:spLocks noChangeArrowheads="1"/>
            </p:cNvSpPr>
            <p:nvPr/>
          </p:nvSpPr>
          <p:spPr bwMode="auto">
            <a:xfrm>
              <a:off x="1208042" y="149534"/>
              <a:ext cx="1630575" cy="369332"/>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a:latin typeface="微软雅黑" pitchFamily="34" charset="-122"/>
                  <a:ea typeface="微软雅黑" pitchFamily="34" charset="-122"/>
                </a:rPr>
                <a:t>{ </a:t>
              </a:r>
              <a:r>
                <a:rPr lang="zh-CN" altLang="en-US">
                  <a:latin typeface="微软雅黑" pitchFamily="34" charset="-122"/>
                  <a:ea typeface="微软雅黑" pitchFamily="34" charset="-122"/>
                </a:rPr>
                <a:t>The first part </a:t>
              </a:r>
              <a:r>
                <a:rPr lang="en-US" altLang="zh-CN">
                  <a:latin typeface="微软雅黑" pitchFamily="34" charset="-122"/>
                  <a:ea typeface="微软雅黑" pitchFamily="34" charset="-122"/>
                </a:rPr>
                <a:t>}</a:t>
              </a:r>
              <a:endParaRPr lang="zh-CN" altLang="en-US">
                <a:latin typeface="微软雅黑" pitchFamily="34" charset="-122"/>
                <a:ea typeface="微软雅黑" pitchFamily="34" charset="-122"/>
              </a:endParaRPr>
            </a:p>
          </p:txBody>
        </p:sp>
        <p:sp>
          <p:nvSpPr>
            <p:cNvPr id="20509" name="矩形 101"/>
            <p:cNvSpPr>
              <a:spLocks noChangeArrowheads="1"/>
            </p:cNvSpPr>
            <p:nvPr/>
          </p:nvSpPr>
          <p:spPr bwMode="auto">
            <a:xfrm>
              <a:off x="1230376" y="496839"/>
              <a:ext cx="1935261" cy="738115"/>
            </a:xfrm>
            <a:prstGeom prst="rect">
              <a:avLst/>
            </a:prstGeom>
            <a:noFill/>
            <a:ln w="9525">
              <a:noFill/>
              <a:miter lim="800000"/>
              <a:headEnd/>
              <a:tailEnd/>
            </a:ln>
          </p:spPr>
          <p:txBody>
            <a:bodyPr>
              <a:spAutoFit/>
            </a:bodyPr>
            <a:lstStyle/>
            <a:p>
              <a:pPr eaLnBrk="1" latinLnBrk="1" hangingPunct="1">
                <a:buFont typeface="Arial" pitchFamily="34" charset="0"/>
                <a:buNone/>
              </a:pPr>
              <a:r>
                <a:rPr lang="zh-CN" altLang="en-US" sz="1400">
                  <a:latin typeface="微软雅黑" pitchFamily="34" charset="-122"/>
                  <a:ea typeface="微软雅黑" pitchFamily="34" charset="-122"/>
                </a:rPr>
                <a:t>I began to realize that there was always a bird, and then a man was waiting for me in front</a:t>
              </a:r>
            </a:p>
          </p:txBody>
        </p:sp>
      </p:grpSp>
      <p:grpSp>
        <p:nvGrpSpPr>
          <p:cNvPr id="12" name="组合 122"/>
          <p:cNvGrpSpPr>
            <a:grpSpLocks/>
          </p:cNvGrpSpPr>
          <p:nvPr/>
        </p:nvGrpSpPr>
        <p:grpSpPr bwMode="auto">
          <a:xfrm>
            <a:off x="7986713" y="2066925"/>
            <a:ext cx="2808287" cy="1235075"/>
            <a:chOff x="0" y="0"/>
            <a:chExt cx="2807753" cy="1234954"/>
          </a:xfrm>
        </p:grpSpPr>
        <p:grpSp>
          <p:nvGrpSpPr>
            <p:cNvPr id="20500" name="组合 107"/>
            <p:cNvGrpSpPr>
              <a:grpSpLocks/>
            </p:cNvGrpSpPr>
            <p:nvPr/>
          </p:nvGrpSpPr>
          <p:grpSpPr bwMode="auto">
            <a:xfrm>
              <a:off x="1820197" y="97828"/>
              <a:ext cx="912340" cy="912340"/>
              <a:chOff x="0" y="0"/>
              <a:chExt cx="4710831" cy="4710828"/>
            </a:xfrm>
          </p:grpSpPr>
          <p:sp>
            <p:nvSpPr>
              <p:cNvPr id="20504" name="椭圆 108"/>
              <p:cNvSpPr>
                <a:spLocks noChangeArrowheads="1"/>
              </p:cNvSpPr>
              <p:nvPr/>
            </p:nvSpPr>
            <p:spPr bwMode="auto">
              <a:xfrm>
                <a:off x="206535" y="207938"/>
                <a:ext cx="4302598" cy="4294802"/>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505" name="椭圆 109"/>
              <p:cNvSpPr>
                <a:spLocks noChangeArrowheads="1"/>
              </p:cNvSpPr>
              <p:nvPr/>
            </p:nvSpPr>
            <p:spPr bwMode="auto">
              <a:xfrm>
                <a:off x="1647" y="3031"/>
                <a:ext cx="4712375" cy="4704612"/>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0501" name="文本框 98"/>
            <p:cNvSpPr txBox="1">
              <a:spLocks noChangeArrowheads="1"/>
            </p:cNvSpPr>
            <p:nvPr/>
          </p:nvSpPr>
          <p:spPr bwMode="auto">
            <a:xfrm>
              <a:off x="1975474" y="0"/>
              <a:ext cx="832279" cy="1107996"/>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6600">
                  <a:latin typeface="Vivaldi" pitchFamily="66" charset="0"/>
                </a:rPr>
                <a:t>C</a:t>
              </a:r>
              <a:endParaRPr lang="zh-CN" altLang="en-US" sz="6600">
                <a:latin typeface="Vivaldi" pitchFamily="66" charset="0"/>
              </a:endParaRPr>
            </a:p>
          </p:txBody>
        </p:sp>
        <p:sp>
          <p:nvSpPr>
            <p:cNvPr id="20502" name="矩形 103"/>
            <p:cNvSpPr>
              <a:spLocks noChangeArrowheads="1"/>
            </p:cNvSpPr>
            <p:nvPr/>
          </p:nvSpPr>
          <p:spPr bwMode="auto">
            <a:xfrm>
              <a:off x="0" y="496839"/>
              <a:ext cx="1690366" cy="738115"/>
            </a:xfrm>
            <a:prstGeom prst="rect">
              <a:avLst/>
            </a:prstGeom>
            <a:noFill/>
            <a:ln w="9525">
              <a:noFill/>
              <a:miter lim="800000"/>
              <a:headEnd/>
              <a:tailEnd/>
            </a:ln>
          </p:spPr>
          <p:txBody>
            <a:bodyPr>
              <a:spAutoFit/>
            </a:bodyPr>
            <a:lstStyle/>
            <a:p>
              <a:pPr algn="r" eaLnBrk="1" latinLnBrk="1" hangingPunct="1">
                <a:buFont typeface="Arial" pitchFamily="34" charset="0"/>
                <a:buNone/>
              </a:pPr>
              <a:r>
                <a:rPr lang="zh-CN" altLang="en-US" sz="1400">
                  <a:latin typeface="微软雅黑" pitchFamily="34" charset="-122"/>
                  <a:ea typeface="微软雅黑" pitchFamily="34" charset="-122"/>
                </a:rPr>
                <a:t>But it must have been someone who knew I knew me, and it made me feel relieved.</a:t>
              </a:r>
            </a:p>
          </p:txBody>
        </p:sp>
        <p:sp>
          <p:nvSpPr>
            <p:cNvPr id="20503" name="文本框 116"/>
            <p:cNvSpPr txBox="1">
              <a:spLocks noChangeArrowheads="1"/>
            </p:cNvSpPr>
            <p:nvPr/>
          </p:nvSpPr>
          <p:spPr bwMode="auto">
            <a:xfrm>
              <a:off x="101802" y="149534"/>
              <a:ext cx="1630575" cy="369332"/>
            </a:xfrm>
            <a:prstGeom prst="rect">
              <a:avLst/>
            </a:prstGeom>
            <a:noFill/>
            <a:ln w="9525">
              <a:noFill/>
              <a:miter lim="800000"/>
              <a:headEnd/>
              <a:tailEnd/>
            </a:ln>
          </p:spPr>
          <p:txBody>
            <a:bodyPr wrap="none">
              <a:spAutoFit/>
            </a:bodyPr>
            <a:lstStyle/>
            <a:p>
              <a:pPr algn="r" eaLnBrk="1" hangingPunct="1">
                <a:buFont typeface="Arial" pitchFamily="34" charset="0"/>
                <a:buNone/>
              </a:pPr>
              <a:r>
                <a:rPr lang="en-US" altLang="zh-CN">
                  <a:latin typeface="微软雅黑" pitchFamily="34" charset="-122"/>
                  <a:ea typeface="微软雅黑" pitchFamily="34" charset="-122"/>
                </a:rPr>
                <a:t>{ </a:t>
              </a:r>
              <a:r>
                <a:rPr lang="zh-CN" altLang="en-US">
                  <a:latin typeface="微软雅黑" pitchFamily="34" charset="-122"/>
                  <a:ea typeface="微软雅黑" pitchFamily="34" charset="-122"/>
                </a:rPr>
                <a:t>A third part </a:t>
              </a:r>
              <a:r>
                <a:rPr lang="en-US" altLang="zh-CN">
                  <a:latin typeface="微软雅黑" pitchFamily="34" charset="-122"/>
                  <a:ea typeface="微软雅黑" pitchFamily="34" charset="-122"/>
                </a:rPr>
                <a:t>}</a:t>
              </a:r>
              <a:endParaRPr lang="zh-CN" altLang="en-US">
                <a:latin typeface="微软雅黑" pitchFamily="34" charset="-122"/>
                <a:ea typeface="微软雅黑" pitchFamily="34" charset="-122"/>
              </a:endParaRPr>
            </a:p>
          </p:txBody>
        </p:sp>
      </p:grpSp>
      <p:grpSp>
        <p:nvGrpSpPr>
          <p:cNvPr id="14" name="组合 125"/>
          <p:cNvGrpSpPr>
            <a:grpSpLocks/>
          </p:cNvGrpSpPr>
          <p:nvPr/>
        </p:nvGrpSpPr>
        <p:grpSpPr bwMode="auto">
          <a:xfrm>
            <a:off x="868363" y="4205288"/>
            <a:ext cx="3290887" cy="1311275"/>
            <a:chOff x="0" y="0"/>
            <a:chExt cx="3290220" cy="1311104"/>
          </a:xfrm>
        </p:grpSpPr>
        <p:grpSp>
          <p:nvGrpSpPr>
            <p:cNvPr id="20494" name="组合 113"/>
            <p:cNvGrpSpPr>
              <a:grpSpLocks/>
            </p:cNvGrpSpPr>
            <p:nvPr/>
          </p:nvGrpSpPr>
          <p:grpSpPr bwMode="auto">
            <a:xfrm>
              <a:off x="586432" y="134711"/>
              <a:ext cx="912340" cy="912340"/>
              <a:chOff x="0" y="0"/>
              <a:chExt cx="4710831" cy="4710828"/>
            </a:xfrm>
          </p:grpSpPr>
          <p:sp>
            <p:nvSpPr>
              <p:cNvPr id="20498" name="椭圆 114"/>
              <p:cNvSpPr>
                <a:spLocks noChangeArrowheads="1"/>
              </p:cNvSpPr>
              <p:nvPr/>
            </p:nvSpPr>
            <p:spPr bwMode="auto">
              <a:xfrm>
                <a:off x="200942" y="205974"/>
                <a:ext cx="4302546" cy="4302855"/>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499" name="椭圆 115"/>
              <p:cNvSpPr>
                <a:spLocks noChangeArrowheads="1"/>
              </p:cNvSpPr>
              <p:nvPr/>
            </p:nvSpPr>
            <p:spPr bwMode="auto">
              <a:xfrm>
                <a:off x="-3944" y="1074"/>
                <a:ext cx="4712318" cy="4712656"/>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0495" name="文本框 97"/>
            <p:cNvSpPr txBox="1">
              <a:spLocks noChangeArrowheads="1"/>
            </p:cNvSpPr>
            <p:nvPr/>
          </p:nvSpPr>
          <p:spPr bwMode="auto">
            <a:xfrm>
              <a:off x="0" y="0"/>
              <a:ext cx="1233030" cy="1107996"/>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6600">
                  <a:latin typeface="Vivaldi" pitchFamily="66" charset="0"/>
                </a:rPr>
                <a:t>B</a:t>
              </a:r>
              <a:endParaRPr lang="zh-CN" altLang="en-US" sz="6600">
                <a:latin typeface="Vivaldi" pitchFamily="66" charset="0"/>
              </a:endParaRPr>
            </a:p>
          </p:txBody>
        </p:sp>
        <p:sp>
          <p:nvSpPr>
            <p:cNvPr id="20496" name="矩形 102"/>
            <p:cNvSpPr>
              <a:spLocks noChangeArrowheads="1"/>
            </p:cNvSpPr>
            <p:nvPr/>
          </p:nvSpPr>
          <p:spPr bwMode="auto">
            <a:xfrm>
              <a:off x="1622096" y="573012"/>
              <a:ext cx="1668124" cy="738092"/>
            </a:xfrm>
            <a:prstGeom prst="rect">
              <a:avLst/>
            </a:prstGeom>
            <a:noFill/>
            <a:ln w="9525">
              <a:noFill/>
              <a:miter lim="800000"/>
              <a:headEnd/>
              <a:tailEnd/>
            </a:ln>
          </p:spPr>
          <p:txBody>
            <a:bodyPr>
              <a:spAutoFit/>
            </a:bodyPr>
            <a:lstStyle/>
            <a:p>
              <a:pPr eaLnBrk="1" latinLnBrk="1" hangingPunct="1">
                <a:buFont typeface="Arial" pitchFamily="34" charset="0"/>
                <a:buNone/>
              </a:pPr>
              <a:r>
                <a:rPr lang="zh-CN" altLang="en-US" sz="1400">
                  <a:latin typeface="微软雅黑" pitchFamily="34" charset="-122"/>
                  <a:ea typeface="微软雅黑" pitchFamily="34" charset="-122"/>
                </a:rPr>
                <a:t>This man could be my lover, maybe just a friend.</a:t>
              </a:r>
            </a:p>
          </p:txBody>
        </p:sp>
        <p:sp>
          <p:nvSpPr>
            <p:cNvPr id="20497" name="文本框 117"/>
            <p:cNvSpPr txBox="1">
              <a:spLocks noChangeArrowheads="1"/>
            </p:cNvSpPr>
            <p:nvPr/>
          </p:nvSpPr>
          <p:spPr bwMode="auto">
            <a:xfrm>
              <a:off x="1560703" y="203108"/>
              <a:ext cx="1630575" cy="369332"/>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a:latin typeface="微软雅黑" pitchFamily="34" charset="-122"/>
                  <a:ea typeface="微软雅黑" pitchFamily="34" charset="-122"/>
                </a:rPr>
                <a:t>{ </a:t>
              </a:r>
              <a:r>
                <a:rPr lang="zh-CN" altLang="en-US">
                  <a:latin typeface="微软雅黑" pitchFamily="34" charset="-122"/>
                  <a:ea typeface="微软雅黑" pitchFamily="34" charset="-122"/>
                </a:rPr>
                <a:t>The second part </a:t>
              </a:r>
              <a:r>
                <a:rPr lang="en-US" altLang="zh-CN">
                  <a:latin typeface="微软雅黑" pitchFamily="34" charset="-122"/>
                  <a:ea typeface="微软雅黑" pitchFamily="34" charset="-122"/>
                </a:rPr>
                <a:t>}</a:t>
              </a:r>
              <a:endParaRPr lang="zh-CN" altLang="en-US">
                <a:latin typeface="微软雅黑" pitchFamily="34" charset="-122"/>
                <a:ea typeface="微软雅黑" pitchFamily="34" charset="-122"/>
              </a:endParaRPr>
            </a:p>
          </p:txBody>
        </p:sp>
      </p:grpSp>
      <p:grpSp>
        <p:nvGrpSpPr>
          <p:cNvPr id="16" name="组合 123"/>
          <p:cNvGrpSpPr>
            <a:grpSpLocks/>
          </p:cNvGrpSpPr>
          <p:nvPr/>
        </p:nvGrpSpPr>
        <p:grpSpPr bwMode="auto">
          <a:xfrm>
            <a:off x="7675563" y="4205288"/>
            <a:ext cx="3408362" cy="1311275"/>
            <a:chOff x="0" y="0"/>
            <a:chExt cx="3409555" cy="1311104"/>
          </a:xfrm>
        </p:grpSpPr>
        <p:grpSp>
          <p:nvGrpSpPr>
            <p:cNvPr id="20488" name="组合 110"/>
            <p:cNvGrpSpPr>
              <a:grpSpLocks/>
            </p:cNvGrpSpPr>
            <p:nvPr/>
          </p:nvGrpSpPr>
          <p:grpSpPr bwMode="auto">
            <a:xfrm>
              <a:off x="2131855" y="134711"/>
              <a:ext cx="912340" cy="912340"/>
              <a:chOff x="0" y="0"/>
              <a:chExt cx="4710831" cy="4710828"/>
            </a:xfrm>
          </p:grpSpPr>
          <p:sp>
            <p:nvSpPr>
              <p:cNvPr id="20492" name="椭圆 111"/>
              <p:cNvSpPr>
                <a:spLocks noChangeArrowheads="1"/>
              </p:cNvSpPr>
              <p:nvPr/>
            </p:nvSpPr>
            <p:spPr bwMode="auto">
              <a:xfrm>
                <a:off x="201461" y="205974"/>
                <a:ext cx="4304929" cy="4302855"/>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0493" name="椭圆 112"/>
              <p:cNvSpPr>
                <a:spLocks noChangeArrowheads="1"/>
              </p:cNvSpPr>
              <p:nvPr/>
            </p:nvSpPr>
            <p:spPr bwMode="auto">
              <a:xfrm>
                <a:off x="-3533" y="1074"/>
                <a:ext cx="4714917" cy="4712656"/>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0489" name="文本框 99"/>
            <p:cNvSpPr txBox="1">
              <a:spLocks noChangeArrowheads="1"/>
            </p:cNvSpPr>
            <p:nvPr/>
          </p:nvSpPr>
          <p:spPr bwMode="auto">
            <a:xfrm>
              <a:off x="2287132" y="0"/>
              <a:ext cx="1122423" cy="1107996"/>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6600">
                  <a:latin typeface="Vivaldi" pitchFamily="66" charset="0"/>
                </a:rPr>
                <a:t>D</a:t>
              </a:r>
              <a:endParaRPr lang="zh-CN" altLang="en-US" sz="6600">
                <a:latin typeface="Vivaldi" pitchFamily="66" charset="0"/>
              </a:endParaRPr>
            </a:p>
          </p:txBody>
        </p:sp>
        <p:sp>
          <p:nvSpPr>
            <p:cNvPr id="20490" name="文本框 118"/>
            <p:cNvSpPr txBox="1">
              <a:spLocks noChangeArrowheads="1"/>
            </p:cNvSpPr>
            <p:nvPr/>
          </p:nvSpPr>
          <p:spPr bwMode="auto">
            <a:xfrm>
              <a:off x="413460" y="203108"/>
              <a:ext cx="1630575" cy="369332"/>
            </a:xfrm>
            <a:prstGeom prst="rect">
              <a:avLst/>
            </a:prstGeom>
            <a:noFill/>
            <a:ln w="9525">
              <a:noFill/>
              <a:miter lim="800000"/>
              <a:headEnd/>
              <a:tailEnd/>
            </a:ln>
          </p:spPr>
          <p:txBody>
            <a:bodyPr wrap="none">
              <a:spAutoFit/>
            </a:bodyPr>
            <a:lstStyle/>
            <a:p>
              <a:pPr algn="r" eaLnBrk="1" hangingPunct="1">
                <a:buFont typeface="Arial" pitchFamily="34" charset="0"/>
                <a:buNone/>
              </a:pPr>
              <a:r>
                <a:rPr lang="en-US" altLang="zh-CN">
                  <a:latin typeface="微软雅黑" pitchFamily="34" charset="-122"/>
                  <a:ea typeface="微软雅黑" pitchFamily="34" charset="-122"/>
                </a:rPr>
                <a:t>{ </a:t>
              </a:r>
              <a:r>
                <a:rPr lang="zh-CN" altLang="en-US">
                  <a:latin typeface="微软雅黑" pitchFamily="34" charset="-122"/>
                  <a:ea typeface="微软雅黑" pitchFamily="34" charset="-122"/>
                </a:rPr>
                <a:t>Part fourth </a:t>
              </a:r>
              <a:r>
                <a:rPr lang="en-US" altLang="zh-CN">
                  <a:latin typeface="微软雅黑" pitchFamily="34" charset="-122"/>
                  <a:ea typeface="微软雅黑" pitchFamily="34" charset="-122"/>
                </a:rPr>
                <a:t>}</a:t>
              </a:r>
              <a:endParaRPr lang="zh-CN" altLang="en-US">
                <a:latin typeface="微软雅黑" pitchFamily="34" charset="-122"/>
                <a:ea typeface="微软雅黑" pitchFamily="34" charset="-122"/>
              </a:endParaRPr>
            </a:p>
          </p:txBody>
        </p:sp>
        <p:sp>
          <p:nvSpPr>
            <p:cNvPr id="20491" name="矩形 119"/>
            <p:cNvSpPr>
              <a:spLocks noChangeArrowheads="1"/>
            </p:cNvSpPr>
            <p:nvPr/>
          </p:nvSpPr>
          <p:spPr bwMode="auto">
            <a:xfrm>
              <a:off x="0" y="573012"/>
              <a:ext cx="1934252" cy="738092"/>
            </a:xfrm>
            <a:prstGeom prst="rect">
              <a:avLst/>
            </a:prstGeom>
            <a:noFill/>
            <a:ln w="9525">
              <a:noFill/>
              <a:miter lim="800000"/>
              <a:headEnd/>
              <a:tailEnd/>
            </a:ln>
          </p:spPr>
          <p:txBody>
            <a:bodyPr>
              <a:spAutoFit/>
            </a:bodyPr>
            <a:lstStyle/>
            <a:p>
              <a:pPr algn="r" eaLnBrk="1" latinLnBrk="1" hangingPunct="1">
                <a:buFont typeface="Arial" pitchFamily="34" charset="0"/>
                <a:buNone/>
              </a:pPr>
              <a:r>
                <a:rPr lang="zh-CN" altLang="en-US" sz="1400">
                  <a:latin typeface="微软雅黑" pitchFamily="34" charset="-122"/>
                  <a:ea typeface="微软雅黑" pitchFamily="34" charset="-122"/>
                </a:rPr>
                <a:t>I began to realize that there was always a bird, and then a man was waiting for me in front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4"/>
          <p:cNvPicPr>
            <a:picLocks noChangeAspect="1" noChangeArrowheads="1"/>
          </p:cNvPicPr>
          <p:nvPr/>
        </p:nvPicPr>
        <p:blipFill>
          <a:blip r:embed="rId2"/>
          <a:srcRect b="-464"/>
          <a:stretch>
            <a:fillRect/>
          </a:stretch>
        </p:blipFill>
        <p:spPr bwMode="auto">
          <a:xfrm rot="19170724" flipH="1">
            <a:off x="4373563" y="279400"/>
            <a:ext cx="2516187" cy="2028825"/>
          </a:xfrm>
          <a:prstGeom prst="rect">
            <a:avLst/>
          </a:prstGeom>
          <a:noFill/>
          <a:ln w="9525">
            <a:noFill/>
            <a:miter lim="800000"/>
            <a:headEnd/>
            <a:tailEnd/>
          </a:ln>
        </p:spPr>
      </p:pic>
      <p:pic>
        <p:nvPicPr>
          <p:cNvPr id="21507" name="图片 1"/>
          <p:cNvPicPr>
            <a:picLocks noChangeAspect="1" noChangeArrowheads="1"/>
          </p:cNvPicPr>
          <p:nvPr/>
        </p:nvPicPr>
        <p:blipFill>
          <a:blip r:embed="rId3"/>
          <a:srcRect l="-443" t="-746" r="65617" b="40027"/>
          <a:stretch>
            <a:fillRect/>
          </a:stretch>
        </p:blipFill>
        <p:spPr bwMode="auto">
          <a:xfrm rot="-1411897">
            <a:off x="2838450" y="2074863"/>
            <a:ext cx="2147888" cy="2659062"/>
          </a:xfrm>
          <a:prstGeom prst="rect">
            <a:avLst/>
          </a:prstGeom>
          <a:noFill/>
          <a:ln w="9525">
            <a:noFill/>
            <a:miter lim="800000"/>
            <a:headEnd/>
            <a:tailEnd/>
          </a:ln>
        </p:spPr>
      </p:pic>
      <p:pic>
        <p:nvPicPr>
          <p:cNvPr id="21508" name="图片 2"/>
          <p:cNvPicPr>
            <a:picLocks noChangeAspect="1" noChangeArrowheads="1"/>
          </p:cNvPicPr>
          <p:nvPr/>
        </p:nvPicPr>
        <p:blipFill>
          <a:blip r:embed="rId3"/>
          <a:srcRect r="136"/>
          <a:stretch>
            <a:fillRect/>
          </a:stretch>
        </p:blipFill>
        <p:spPr bwMode="auto">
          <a:xfrm rot="3174983" flipH="1">
            <a:off x="3487738" y="931863"/>
            <a:ext cx="6157912" cy="4379912"/>
          </a:xfrm>
          <a:prstGeom prst="rect">
            <a:avLst/>
          </a:prstGeom>
          <a:noFill/>
          <a:ln w="9525">
            <a:noFill/>
            <a:miter lim="800000"/>
            <a:headEnd/>
            <a:tailEnd/>
          </a:ln>
        </p:spPr>
      </p:pic>
      <p:grpSp>
        <p:nvGrpSpPr>
          <p:cNvPr id="21509" name="组合 3"/>
          <p:cNvGrpSpPr>
            <a:grpSpLocks/>
          </p:cNvGrpSpPr>
          <p:nvPr/>
        </p:nvGrpSpPr>
        <p:grpSpPr bwMode="auto">
          <a:xfrm>
            <a:off x="3740150" y="1044575"/>
            <a:ext cx="4711700" cy="4711700"/>
            <a:chOff x="0" y="0"/>
            <a:chExt cx="3096472" cy="3096470"/>
          </a:xfrm>
        </p:grpSpPr>
        <p:sp>
          <p:nvSpPr>
            <p:cNvPr id="21518" name="椭圆 4"/>
            <p:cNvSpPr>
              <a:spLocks noChangeArrowheads="1"/>
            </p:cNvSpPr>
            <p:nvPr/>
          </p:nvSpPr>
          <p:spPr bwMode="auto">
            <a:xfrm>
              <a:off x="133541" y="133540"/>
              <a:ext cx="2829391" cy="2829389"/>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1519"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1510" name="文本框 6"/>
          <p:cNvSpPr txBox="1">
            <a:spLocks noChangeArrowheads="1"/>
          </p:cNvSpPr>
          <p:nvPr/>
        </p:nvSpPr>
        <p:spPr bwMode="auto">
          <a:xfrm>
            <a:off x="4600575" y="2611438"/>
            <a:ext cx="2990850" cy="608012"/>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latin typeface="Vivaldi" pitchFamily="66" charset="0"/>
              </a:rPr>
              <a:t>Small Title Here</a:t>
            </a:r>
            <a:endParaRPr lang="zh-CN" altLang="en-US" sz="2000">
              <a:latin typeface="Vivaldi" pitchFamily="66" charset="0"/>
            </a:endParaRPr>
          </a:p>
        </p:txBody>
      </p:sp>
      <p:sp>
        <p:nvSpPr>
          <p:cNvPr id="21511" name="文本框 7"/>
          <p:cNvSpPr txBox="1">
            <a:spLocks noChangeArrowheads="1"/>
          </p:cNvSpPr>
          <p:nvPr/>
        </p:nvSpPr>
        <p:spPr bwMode="auto">
          <a:xfrm>
            <a:off x="5388114" y="2935288"/>
            <a:ext cx="1415772" cy="584775"/>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3200" dirty="0">
                <a:latin typeface="宋体" pitchFamily="2" charset="-122"/>
              </a:rPr>
              <a:t>{</a:t>
            </a:r>
            <a:r>
              <a:rPr lang="zh-CN" altLang="en-US" sz="3200" dirty="0">
                <a:latin typeface="宋体" pitchFamily="2" charset="-122"/>
              </a:rPr>
              <a:t>Title</a:t>
            </a:r>
            <a:r>
              <a:rPr lang="en-US" altLang="zh-CN" sz="3200" dirty="0">
                <a:latin typeface="宋体" pitchFamily="2" charset="-122"/>
              </a:rPr>
              <a:t>}</a:t>
            </a:r>
            <a:endParaRPr lang="zh-CN" altLang="en-US" sz="3200" dirty="0">
              <a:latin typeface="宋体" pitchFamily="2" charset="-122"/>
            </a:endParaRPr>
          </a:p>
        </p:txBody>
      </p:sp>
      <p:grpSp>
        <p:nvGrpSpPr>
          <p:cNvPr id="21512" name="组合 8"/>
          <p:cNvGrpSpPr>
            <a:grpSpLocks/>
          </p:cNvGrpSpPr>
          <p:nvPr/>
        </p:nvGrpSpPr>
        <p:grpSpPr bwMode="auto">
          <a:xfrm flipV="1">
            <a:off x="5445125" y="3844925"/>
            <a:ext cx="1352550" cy="387350"/>
            <a:chOff x="0" y="0"/>
            <a:chExt cx="1395412" cy="400050"/>
          </a:xfrm>
        </p:grpSpPr>
        <p:sp>
          <p:nvSpPr>
            <p:cNvPr id="21513" name="Freeform 1332"/>
            <p:cNvSpPr>
              <a:spLocks noEditPoints="1" noChangeArrowheads="1"/>
            </p:cNvSpPr>
            <p:nvPr/>
          </p:nvSpPr>
          <p:spPr bwMode="auto">
            <a:xfrm>
              <a:off x="919162" y="22225"/>
              <a:ext cx="476250" cy="355600"/>
            </a:xfrm>
            <a:custGeom>
              <a:avLst/>
              <a:gdLst>
                <a:gd name="T0" fmla="*/ 0 w 43"/>
                <a:gd name="T1" fmla="*/ 2147483647 h 32"/>
                <a:gd name="T2" fmla="*/ 1349349024 w 43"/>
                <a:gd name="T3" fmla="*/ 1481851863 h 32"/>
                <a:gd name="T4" fmla="*/ 1962692699 w 43"/>
                <a:gd name="T5" fmla="*/ 2147483647 h 32"/>
                <a:gd name="T6" fmla="*/ 2147483647 w 43"/>
                <a:gd name="T7" fmla="*/ 2147483647 h 32"/>
                <a:gd name="T8" fmla="*/ 1962692699 w 43"/>
                <a:gd name="T9" fmla="*/ 2147483647 h 32"/>
                <a:gd name="T10" fmla="*/ 2147483647 w 43"/>
                <a:gd name="T11" fmla="*/ 2147483647 h 32"/>
                <a:gd name="T12" fmla="*/ 1962692699 w 43"/>
                <a:gd name="T13" fmla="*/ 2147483647 h 32"/>
                <a:gd name="T14" fmla="*/ 2147483647 w 43"/>
                <a:gd name="T15" fmla="*/ 2147483647 h 32"/>
                <a:gd name="T16" fmla="*/ 2147483647 w 43"/>
                <a:gd name="T17" fmla="*/ 1605345017 h 32"/>
                <a:gd name="T18" fmla="*/ 2147483647 w 43"/>
                <a:gd name="T19" fmla="*/ 2147483647 h 32"/>
                <a:gd name="T20" fmla="*/ 2147483647 w 43"/>
                <a:gd name="T21" fmla="*/ 1852320211 h 32"/>
                <a:gd name="T22" fmla="*/ 736005695 w 43"/>
                <a:gd name="T23" fmla="*/ 1728827058 h 32"/>
                <a:gd name="T24" fmla="*/ 2147483647 w 43"/>
                <a:gd name="T25" fmla="*/ 1234876321 h 32"/>
                <a:gd name="T26" fmla="*/ 2147483647 w 43"/>
                <a:gd name="T27" fmla="*/ 2147483647 h 32"/>
                <a:gd name="T28" fmla="*/ 2147483647 w 43"/>
                <a:gd name="T29" fmla="*/ 2147483647 h 32"/>
                <a:gd name="T30" fmla="*/ 2147483647 w 43"/>
                <a:gd name="T31" fmla="*/ 2147483647 h 32"/>
                <a:gd name="T32" fmla="*/ 2147483647 w 43"/>
                <a:gd name="T33" fmla="*/ 1975802252 h 32"/>
                <a:gd name="T34" fmla="*/ 2147483647 w 43"/>
                <a:gd name="T35" fmla="*/ 1605345017 h 32"/>
                <a:gd name="T36" fmla="*/ 2147483647 w 43"/>
                <a:gd name="T37" fmla="*/ 1852320211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2147483647 w 43"/>
                <a:gd name="T51" fmla="*/ 2147483647 h 32"/>
                <a:gd name="T52" fmla="*/ 2147483647 w 43"/>
                <a:gd name="T53" fmla="*/ 2147483647 h 32"/>
                <a:gd name="T54" fmla="*/ 2147483647 w 43"/>
                <a:gd name="T55" fmla="*/ 2147483647 h 32"/>
                <a:gd name="T56" fmla="*/ 2147483647 w 43"/>
                <a:gd name="T57" fmla="*/ 1852320211 h 32"/>
                <a:gd name="T58" fmla="*/ 2147483647 w 43"/>
                <a:gd name="T59" fmla="*/ 1728827058 h 32"/>
                <a:gd name="T60" fmla="*/ 2147483647 w 43"/>
                <a:gd name="T61" fmla="*/ 1728827058 h 32"/>
                <a:gd name="T62" fmla="*/ 2147483647 w 43"/>
                <a:gd name="T63" fmla="*/ 1605345017 h 32"/>
                <a:gd name="T64" fmla="*/ 2147483647 w 43"/>
                <a:gd name="T65" fmla="*/ 1234876321 h 32"/>
                <a:gd name="T66" fmla="*/ 2147483647 w 43"/>
                <a:gd name="T67" fmla="*/ 1111394280 h 32"/>
                <a:gd name="T68" fmla="*/ 2147483647 w 43"/>
                <a:gd name="T69" fmla="*/ 1234876321 h 32"/>
                <a:gd name="T70" fmla="*/ 2147483647 w 43"/>
                <a:gd name="T71" fmla="*/ 1111394280 h 32"/>
                <a:gd name="T72" fmla="*/ 2147483647 w 43"/>
                <a:gd name="T73" fmla="*/ 864419085 h 32"/>
                <a:gd name="T74" fmla="*/ 2147483647 w 43"/>
                <a:gd name="T75" fmla="*/ 370468522 h 32"/>
                <a:gd name="T76" fmla="*/ 2147483647 w 43"/>
                <a:gd name="T77" fmla="*/ 246975282 h 32"/>
                <a:gd name="T78" fmla="*/ 2147483647 w 43"/>
                <a:gd name="T79" fmla="*/ 0 h 32"/>
                <a:gd name="T80" fmla="*/ 2147483647 w 43"/>
                <a:gd name="T81" fmla="*/ 370468522 h 32"/>
                <a:gd name="T82" fmla="*/ 2147483647 w 43"/>
                <a:gd name="T83" fmla="*/ 987901126 h 32"/>
                <a:gd name="T84" fmla="*/ 1104013908 w 43"/>
                <a:gd name="T85" fmla="*/ 1358369475 h 32"/>
                <a:gd name="T86" fmla="*/ 0 w 43"/>
                <a:gd name="T87" fmla="*/ 2147483647 h 32"/>
                <a:gd name="T88" fmla="*/ 2147483647 w 43"/>
                <a:gd name="T89" fmla="*/ 617443717 h 32"/>
                <a:gd name="T90" fmla="*/ 2147483647 w 43"/>
                <a:gd name="T91" fmla="*/ 987901126 h 32"/>
                <a:gd name="T92" fmla="*/ 2147483647 w 43"/>
                <a:gd name="T93" fmla="*/ 617443717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w="9525">
              <a:noFill/>
              <a:round/>
              <a:headEnd/>
              <a:tailEnd/>
            </a:ln>
          </p:spPr>
          <p:txBody>
            <a:bodyPr/>
            <a:lstStyle/>
            <a:p>
              <a:endParaRPr lang="zh-CN" altLang="en-US"/>
            </a:p>
          </p:txBody>
        </p:sp>
        <p:sp>
          <p:nvSpPr>
            <p:cNvPr id="21514" name="Freeform 1333"/>
            <p:cNvSpPr>
              <a:spLocks noEditPoints="1" noChangeArrowheads="1"/>
            </p:cNvSpPr>
            <p:nvPr/>
          </p:nvSpPr>
          <p:spPr bwMode="auto">
            <a:xfrm>
              <a:off x="0" y="22225"/>
              <a:ext cx="476250" cy="355600"/>
            </a:xfrm>
            <a:custGeom>
              <a:avLst/>
              <a:gdLst>
                <a:gd name="T0" fmla="*/ 2147483647 w 43"/>
                <a:gd name="T1" fmla="*/ 1358369475 h 32"/>
                <a:gd name="T2" fmla="*/ 2147483647 w 43"/>
                <a:gd name="T3" fmla="*/ 987901126 h 32"/>
                <a:gd name="T4" fmla="*/ 1840030679 w 43"/>
                <a:gd name="T5" fmla="*/ 370468522 h 32"/>
                <a:gd name="T6" fmla="*/ 1594695562 w 43"/>
                <a:gd name="T7" fmla="*/ 0 h 32"/>
                <a:gd name="T8" fmla="*/ 1349349024 w 43"/>
                <a:gd name="T9" fmla="*/ 246975282 h 32"/>
                <a:gd name="T10" fmla="*/ 245335203 w 43"/>
                <a:gd name="T11" fmla="*/ 370468522 h 32"/>
                <a:gd name="T12" fmla="*/ 981351887 w 43"/>
                <a:gd name="T13" fmla="*/ 864419085 h 32"/>
                <a:gd name="T14" fmla="*/ 858678791 w 43"/>
                <a:gd name="T15" fmla="*/ 1111394280 h 32"/>
                <a:gd name="T16" fmla="*/ 1594695562 w 43"/>
                <a:gd name="T17" fmla="*/ 1234876321 h 32"/>
                <a:gd name="T18" fmla="*/ 2085365795 w 43"/>
                <a:gd name="T19" fmla="*/ 1111394280 h 32"/>
                <a:gd name="T20" fmla="*/ 2147483647 w 43"/>
                <a:gd name="T21" fmla="*/ 1234876321 h 32"/>
                <a:gd name="T22" fmla="*/ 1349349024 w 43"/>
                <a:gd name="T23" fmla="*/ 1605345017 h 32"/>
                <a:gd name="T24" fmla="*/ 1104013908 w 43"/>
                <a:gd name="T25" fmla="*/ 1728827058 h 32"/>
                <a:gd name="T26" fmla="*/ 490670406 w 43"/>
                <a:gd name="T27" fmla="*/ 1728827058 h 32"/>
                <a:gd name="T28" fmla="*/ 0 w 43"/>
                <a:gd name="T29" fmla="*/ 1852320211 h 32"/>
                <a:gd name="T30" fmla="*/ 368008385 w 43"/>
                <a:gd name="T31" fmla="*/ 2147483647 h 32"/>
                <a:gd name="T32" fmla="*/ 122673139 w 43"/>
                <a:gd name="T33" fmla="*/ 2147483647 h 32"/>
                <a:gd name="T34" fmla="*/ 613343502 w 43"/>
                <a:gd name="T35" fmla="*/ 2147483647 h 32"/>
                <a:gd name="T36" fmla="*/ 490670406 w 43"/>
                <a:gd name="T37" fmla="*/ 2147483647 h 32"/>
                <a:gd name="T38" fmla="*/ 0 w 43"/>
                <a:gd name="T39" fmla="*/ 2147483647 h 32"/>
                <a:gd name="T40" fmla="*/ 858678791 w 43"/>
                <a:gd name="T41" fmla="*/ 2147483647 h 32"/>
                <a:gd name="T42" fmla="*/ 1104013908 w 43"/>
                <a:gd name="T43" fmla="*/ 2147483647 h 32"/>
                <a:gd name="T44" fmla="*/ 1104013908 w 43"/>
                <a:gd name="T45" fmla="*/ 2147483647 h 32"/>
                <a:gd name="T46" fmla="*/ 1472022466 w 43"/>
                <a:gd name="T47" fmla="*/ 2147483647 h 32"/>
                <a:gd name="T48" fmla="*/ 1594695562 w 43"/>
                <a:gd name="T49" fmla="*/ 1852320211 h 32"/>
                <a:gd name="T50" fmla="*/ 1717357583 w 43"/>
                <a:gd name="T51" fmla="*/ 1605345017 h 32"/>
                <a:gd name="T52" fmla="*/ 1349349024 w 43"/>
                <a:gd name="T53" fmla="*/ 1975802252 h 32"/>
                <a:gd name="T54" fmla="*/ 1104013908 w 43"/>
                <a:gd name="T55" fmla="*/ 2147483647 h 32"/>
                <a:gd name="T56" fmla="*/ 858678791 w 43"/>
                <a:gd name="T57" fmla="*/ 2147483647 h 32"/>
                <a:gd name="T58" fmla="*/ 981351887 w 43"/>
                <a:gd name="T59" fmla="*/ 2147483647 h 32"/>
                <a:gd name="T60" fmla="*/ 2147483647 w 43"/>
                <a:gd name="T61" fmla="*/ 1234876321 h 32"/>
                <a:gd name="T62" fmla="*/ 2147483647 w 43"/>
                <a:gd name="T63" fmla="*/ 1728827058 h 32"/>
                <a:gd name="T64" fmla="*/ 2147483647 w 43"/>
                <a:gd name="T65" fmla="*/ 1852320211 h 32"/>
                <a:gd name="T66" fmla="*/ 2147483647 w 43"/>
                <a:gd name="T67" fmla="*/ 2147483647 h 32"/>
                <a:gd name="T68" fmla="*/ 2147483647 w 43"/>
                <a:gd name="T69" fmla="*/ 160534501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1481851863 h 32"/>
                <a:gd name="T84" fmla="*/ 2147483647 w 43"/>
                <a:gd name="T85" fmla="*/ 2147483647 h 32"/>
                <a:gd name="T86" fmla="*/ 2147483647 w 43"/>
                <a:gd name="T87" fmla="*/ 1358369475 h 32"/>
                <a:gd name="T88" fmla="*/ 1962692699 w 43"/>
                <a:gd name="T89" fmla="*/ 987901126 h 32"/>
                <a:gd name="T90" fmla="*/ 1104013908 w 43"/>
                <a:gd name="T91" fmla="*/ 617443717 h 32"/>
                <a:gd name="T92" fmla="*/ 1962692699 w 43"/>
                <a:gd name="T93" fmla="*/ 98790112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32"/>
                <a:gd name="T143" fmla="*/ 43 w 43"/>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w="9525">
              <a:noFill/>
              <a:round/>
              <a:headEnd/>
              <a:tailEnd/>
            </a:ln>
          </p:spPr>
          <p:txBody>
            <a:bodyPr/>
            <a:lstStyle/>
            <a:p>
              <a:endParaRPr lang="zh-CN" altLang="en-US"/>
            </a:p>
          </p:txBody>
        </p:sp>
        <p:sp>
          <p:nvSpPr>
            <p:cNvPr id="21515" name="Freeform 1334"/>
            <p:cNvSpPr>
              <a:spLocks noChangeArrowheads="1"/>
            </p:cNvSpPr>
            <p:nvPr/>
          </p:nvSpPr>
          <p:spPr bwMode="auto">
            <a:xfrm>
              <a:off x="298450" y="177800"/>
              <a:ext cx="366713" cy="222250"/>
            </a:xfrm>
            <a:custGeom>
              <a:avLst/>
              <a:gdLst>
                <a:gd name="T0" fmla="*/ 2147483647 w 33"/>
                <a:gd name="T1" fmla="*/ 1358369604 h 20"/>
                <a:gd name="T2" fmla="*/ 2147483647 w 33"/>
                <a:gd name="T3" fmla="*/ 1481852004 h 20"/>
                <a:gd name="T4" fmla="*/ 2147483647 w 33"/>
                <a:gd name="T5" fmla="*/ 1358369604 h 20"/>
                <a:gd name="T6" fmla="*/ 2147483647 w 33"/>
                <a:gd name="T7" fmla="*/ 1852320388 h 20"/>
                <a:gd name="T8" fmla="*/ 2147483647 w 33"/>
                <a:gd name="T9" fmla="*/ 1358369604 h 20"/>
                <a:gd name="T10" fmla="*/ 2147483647 w 33"/>
                <a:gd name="T11" fmla="*/ 1234876439 h 20"/>
                <a:gd name="T12" fmla="*/ 1481853905 w 33"/>
                <a:gd name="T13" fmla="*/ 1605345170 h 20"/>
                <a:gd name="T14" fmla="*/ 1234878022 w 33"/>
                <a:gd name="T15" fmla="*/ 1975802441 h 20"/>
                <a:gd name="T16" fmla="*/ 740926952 w 33"/>
                <a:gd name="T17" fmla="*/ 2147483647 h 20"/>
                <a:gd name="T18" fmla="*/ 1358371346 w 33"/>
                <a:gd name="T19" fmla="*/ 1605345170 h 20"/>
                <a:gd name="T20" fmla="*/ 987902487 w 33"/>
                <a:gd name="T21" fmla="*/ 1605345170 h 20"/>
                <a:gd name="T22" fmla="*/ 0 w 33"/>
                <a:gd name="T23" fmla="*/ 1605345170 h 20"/>
                <a:gd name="T24" fmla="*/ 987902487 w 33"/>
                <a:gd name="T25" fmla="*/ 1481852004 h 20"/>
                <a:gd name="T26" fmla="*/ 1234878022 w 33"/>
                <a:gd name="T27" fmla="*/ 1605345170 h 20"/>
                <a:gd name="T28" fmla="*/ 740926952 w 33"/>
                <a:gd name="T29" fmla="*/ 740926002 h 20"/>
                <a:gd name="T30" fmla="*/ 1234878022 w 33"/>
                <a:gd name="T31" fmla="*/ 1111394386 h 20"/>
                <a:gd name="T32" fmla="*/ 1481853905 w 33"/>
                <a:gd name="T33" fmla="*/ 1605345170 h 20"/>
                <a:gd name="T34" fmla="*/ 2147483647 w 33"/>
                <a:gd name="T35" fmla="*/ 1234876439 h 20"/>
                <a:gd name="T36" fmla="*/ 2147483647 w 33"/>
                <a:gd name="T37" fmla="*/ 1111394386 h 20"/>
                <a:gd name="T38" fmla="*/ 1975804975 w 33"/>
                <a:gd name="T39" fmla="*/ 864419168 h 20"/>
                <a:gd name="T40" fmla="*/ 1852322764 w 33"/>
                <a:gd name="T41" fmla="*/ 370468557 h 20"/>
                <a:gd name="T42" fmla="*/ 2147483647 w 33"/>
                <a:gd name="T43" fmla="*/ 617443776 h 20"/>
                <a:gd name="T44" fmla="*/ 2147483647 w 33"/>
                <a:gd name="T45" fmla="*/ 1111394386 h 20"/>
                <a:gd name="T46" fmla="*/ 2147483647 w 33"/>
                <a:gd name="T47" fmla="*/ 1111394386 h 20"/>
                <a:gd name="T48" fmla="*/ 2147483647 w 33"/>
                <a:gd name="T49" fmla="*/ 493950610 h 20"/>
                <a:gd name="T50" fmla="*/ 2147483647 w 33"/>
                <a:gd name="T51" fmla="*/ 0 h 20"/>
                <a:gd name="T52" fmla="*/ 2147483647 w 33"/>
                <a:gd name="T53" fmla="*/ 493950610 h 20"/>
                <a:gd name="T54" fmla="*/ 2147483647 w 33"/>
                <a:gd name="T55" fmla="*/ 1111394386 h 20"/>
                <a:gd name="T56" fmla="*/ 2147483647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w="9525">
              <a:noFill/>
              <a:round/>
              <a:headEnd/>
              <a:tailEnd/>
            </a:ln>
          </p:spPr>
          <p:txBody>
            <a:bodyPr/>
            <a:lstStyle/>
            <a:p>
              <a:endParaRPr lang="zh-CN" altLang="en-US"/>
            </a:p>
          </p:txBody>
        </p:sp>
        <p:sp>
          <p:nvSpPr>
            <p:cNvPr id="21516" name="Freeform 1335"/>
            <p:cNvSpPr>
              <a:spLocks noChangeArrowheads="1"/>
            </p:cNvSpPr>
            <p:nvPr/>
          </p:nvSpPr>
          <p:spPr bwMode="auto">
            <a:xfrm>
              <a:off x="720725" y="177800"/>
              <a:ext cx="365125" cy="222250"/>
            </a:xfrm>
            <a:custGeom>
              <a:avLst/>
              <a:gdLst>
                <a:gd name="T0" fmla="*/ 0 w 33"/>
                <a:gd name="T1" fmla="*/ 1358369604 h 20"/>
                <a:gd name="T2" fmla="*/ 0 w 33"/>
                <a:gd name="T3" fmla="*/ 1481852004 h 20"/>
                <a:gd name="T4" fmla="*/ 1346624981 w 33"/>
                <a:gd name="T5" fmla="*/ 1358369604 h 20"/>
                <a:gd name="T6" fmla="*/ 1836313047 w 33"/>
                <a:gd name="T7" fmla="*/ 1852320388 h 20"/>
                <a:gd name="T8" fmla="*/ 1346624981 w 33"/>
                <a:gd name="T9" fmla="*/ 1358369604 h 20"/>
                <a:gd name="T10" fmla="*/ 1224208583 w 33"/>
                <a:gd name="T11" fmla="*/ 1234876439 h 20"/>
                <a:gd name="T12" fmla="*/ 2147483647 w 33"/>
                <a:gd name="T13" fmla="*/ 1605345170 h 20"/>
                <a:gd name="T14" fmla="*/ 2147483647 w 33"/>
                <a:gd name="T15" fmla="*/ 1975802441 h 20"/>
                <a:gd name="T16" fmla="*/ 2147483647 w 33"/>
                <a:gd name="T17" fmla="*/ 2147483647 h 20"/>
                <a:gd name="T18" fmla="*/ 2147483647 w 33"/>
                <a:gd name="T19" fmla="*/ 1605345170 h 20"/>
                <a:gd name="T20" fmla="*/ 2147483647 w 33"/>
                <a:gd name="T21" fmla="*/ 1605345170 h 20"/>
                <a:gd name="T22" fmla="*/ 2147483647 w 33"/>
                <a:gd name="T23" fmla="*/ 1605345170 h 20"/>
                <a:gd name="T24" fmla="*/ 2147483647 w 33"/>
                <a:gd name="T25" fmla="*/ 1481852004 h 20"/>
                <a:gd name="T26" fmla="*/ 2147483647 w 33"/>
                <a:gd name="T27" fmla="*/ 1605345170 h 20"/>
                <a:gd name="T28" fmla="*/ 2147483647 w 33"/>
                <a:gd name="T29" fmla="*/ 740926002 h 20"/>
                <a:gd name="T30" fmla="*/ 2147483647 w 33"/>
                <a:gd name="T31" fmla="*/ 1111394386 h 20"/>
                <a:gd name="T32" fmla="*/ 2147483647 w 33"/>
                <a:gd name="T33" fmla="*/ 1605345170 h 20"/>
                <a:gd name="T34" fmla="*/ 1346624981 w 33"/>
                <a:gd name="T35" fmla="*/ 1234876439 h 20"/>
                <a:gd name="T36" fmla="*/ 1591469187 w 33"/>
                <a:gd name="T37" fmla="*/ 1111394386 h 20"/>
                <a:gd name="T38" fmla="*/ 2147483647 w 33"/>
                <a:gd name="T39" fmla="*/ 864419168 h 20"/>
                <a:gd name="T40" fmla="*/ 2147483647 w 33"/>
                <a:gd name="T41" fmla="*/ 370468557 h 20"/>
                <a:gd name="T42" fmla="*/ 1713896649 w 33"/>
                <a:gd name="T43" fmla="*/ 617443776 h 20"/>
                <a:gd name="T44" fmla="*/ 1346624981 w 33"/>
                <a:gd name="T45" fmla="*/ 1111394386 h 20"/>
                <a:gd name="T46" fmla="*/ 612104291 w 33"/>
                <a:gd name="T47" fmla="*/ 1111394386 h 20"/>
                <a:gd name="T48" fmla="*/ 1101792185 w 33"/>
                <a:gd name="T49" fmla="*/ 493950610 h 20"/>
                <a:gd name="T50" fmla="*/ 979364722 w 33"/>
                <a:gd name="T51" fmla="*/ 0 h 20"/>
                <a:gd name="T52" fmla="*/ 612104291 w 33"/>
                <a:gd name="T53" fmla="*/ 493950610 h 20"/>
                <a:gd name="T54" fmla="*/ 489687893 w 33"/>
                <a:gd name="T55" fmla="*/ 1111394386 h 20"/>
                <a:gd name="T56" fmla="*/ 0 w 33"/>
                <a:gd name="T57" fmla="*/ 1358369604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20"/>
                <a:gd name="T89" fmla="*/ 33 w 33"/>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w="9525">
              <a:noFill/>
              <a:round/>
              <a:headEnd/>
              <a:tailEnd/>
            </a:ln>
          </p:spPr>
          <p:txBody>
            <a:bodyPr/>
            <a:lstStyle/>
            <a:p>
              <a:endParaRPr lang="zh-CN" altLang="en-US"/>
            </a:p>
          </p:txBody>
        </p:sp>
        <p:sp>
          <p:nvSpPr>
            <p:cNvPr id="21517" name="Freeform 1336"/>
            <p:cNvSpPr>
              <a:spLocks noEditPoints="1" noChangeArrowheads="1"/>
            </p:cNvSpPr>
            <p:nvPr/>
          </p:nvSpPr>
          <p:spPr bwMode="auto">
            <a:xfrm>
              <a:off x="565150" y="0"/>
              <a:ext cx="242888" cy="255588"/>
            </a:xfrm>
            <a:custGeom>
              <a:avLst/>
              <a:gdLst>
                <a:gd name="T0" fmla="*/ 1584568331 w 22"/>
                <a:gd name="T1" fmla="*/ 1605348390 h 23"/>
                <a:gd name="T2" fmla="*/ 2072121661 w 22"/>
                <a:gd name="T3" fmla="*/ 2099299817 h 23"/>
                <a:gd name="T4" fmla="*/ 2072121661 w 22"/>
                <a:gd name="T5" fmla="*/ 1852324104 h 23"/>
                <a:gd name="T6" fmla="*/ 2147483647 w 22"/>
                <a:gd name="T7" fmla="*/ 1728830691 h 23"/>
                <a:gd name="T8" fmla="*/ 2147483647 w 22"/>
                <a:gd name="T9" fmla="*/ 1852324104 h 23"/>
                <a:gd name="T10" fmla="*/ 2147483647 w 22"/>
                <a:gd name="T11" fmla="*/ 1358372329 h 23"/>
                <a:gd name="T12" fmla="*/ 2147483647 w 22"/>
                <a:gd name="T13" fmla="*/ 1234878916 h 23"/>
                <a:gd name="T14" fmla="*/ 1584568331 w 22"/>
                <a:gd name="T15" fmla="*/ 1358372329 h 23"/>
                <a:gd name="T16" fmla="*/ 1584568331 w 22"/>
                <a:gd name="T17" fmla="*/ 370469300 h 23"/>
                <a:gd name="T18" fmla="*/ 1462671719 w 22"/>
                <a:gd name="T19" fmla="*/ 617445014 h 23"/>
                <a:gd name="T20" fmla="*/ 731335859 w 22"/>
                <a:gd name="T21" fmla="*/ 0 h 23"/>
                <a:gd name="T22" fmla="*/ 853232472 w 22"/>
                <a:gd name="T23" fmla="*/ 370469300 h 23"/>
                <a:gd name="T24" fmla="*/ 975118044 w 22"/>
                <a:gd name="T25" fmla="*/ 740927488 h 23"/>
                <a:gd name="T26" fmla="*/ 731335859 w 22"/>
                <a:gd name="T27" fmla="*/ 740927488 h 23"/>
                <a:gd name="T28" fmla="*/ 1097003617 w 22"/>
                <a:gd name="T29" fmla="*/ 1111396615 h 23"/>
                <a:gd name="T30" fmla="*/ 1462671719 w 22"/>
                <a:gd name="T31" fmla="*/ 1605348390 h 23"/>
                <a:gd name="T32" fmla="*/ 1097003617 w 22"/>
                <a:gd name="T33" fmla="*/ 1358372329 h 23"/>
                <a:gd name="T34" fmla="*/ 731335859 w 22"/>
                <a:gd name="T35" fmla="*/ 1111396615 h 23"/>
                <a:gd name="T36" fmla="*/ 853232472 w 22"/>
                <a:gd name="T37" fmla="*/ 1234878916 h 23"/>
                <a:gd name="T38" fmla="*/ 0 w 22"/>
                <a:gd name="T39" fmla="*/ 1481854977 h 23"/>
                <a:gd name="T40" fmla="*/ 609450115 w 22"/>
                <a:gd name="T41" fmla="*/ 1728830691 h 23"/>
                <a:gd name="T42" fmla="*/ 609450115 w 22"/>
                <a:gd name="T43" fmla="*/ 2099299817 h 23"/>
                <a:gd name="T44" fmla="*/ 853232472 w 22"/>
                <a:gd name="T45" fmla="*/ 1975806404 h 23"/>
                <a:gd name="T46" fmla="*/ 1218900229 w 22"/>
                <a:gd name="T47" fmla="*/ 1605348390 h 23"/>
                <a:gd name="T48" fmla="*/ 1462671719 w 22"/>
                <a:gd name="T49" fmla="*/ 1605348390 h 23"/>
                <a:gd name="T50" fmla="*/ 1218900229 w 22"/>
                <a:gd name="T51" fmla="*/ 2147483647 h 23"/>
                <a:gd name="T52" fmla="*/ 1584568331 w 22"/>
                <a:gd name="T53" fmla="*/ 2147483647 h 23"/>
                <a:gd name="T54" fmla="*/ 1584568331 w 22"/>
                <a:gd name="T55" fmla="*/ 1605348390 h 23"/>
                <a:gd name="T56" fmla="*/ 1218900229 w 22"/>
                <a:gd name="T57" fmla="*/ 617445014 h 23"/>
                <a:gd name="T58" fmla="*/ 1462671719 w 22"/>
                <a:gd name="T59" fmla="*/ 1358372329 h 23"/>
                <a:gd name="T60" fmla="*/ 1218900229 w 22"/>
                <a:gd name="T61" fmla="*/ 617445014 h 23"/>
                <a:gd name="T62" fmla="*/ 1584568331 w 22"/>
                <a:gd name="T63" fmla="*/ 1481854977 h 23"/>
                <a:gd name="T64" fmla="*/ 2147483647 w 22"/>
                <a:gd name="T65" fmla="*/ 1605348390 h 23"/>
                <a:gd name="T66" fmla="*/ 1584568331 w 22"/>
                <a:gd name="T67" fmla="*/ 1481854977 h 23"/>
                <a:gd name="T68" fmla="*/ 1097003617 w 22"/>
                <a:gd name="T69" fmla="*/ 1605348390 h 23"/>
                <a:gd name="T70" fmla="*/ 365667930 w 22"/>
                <a:gd name="T71" fmla="*/ 1358372329 h 23"/>
                <a:gd name="T72" fmla="*/ 1097003617 w 22"/>
                <a:gd name="T73" fmla="*/ 1605348390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3"/>
                <a:gd name="T113" fmla="*/ 22 w 22"/>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w="9525">
              <a:noFill/>
              <a:round/>
              <a:headEnd/>
              <a:tailEnd/>
            </a:ln>
          </p:spPr>
          <p:txBody>
            <a:bodyPr/>
            <a:lstStyle/>
            <a:p>
              <a:endParaRPr lang="zh-CN" altLang="en-US"/>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977900" y="2190750"/>
            <a:ext cx="2168525" cy="3603625"/>
            <a:chOff x="0" y="0"/>
            <a:chExt cx="2167984" cy="3603231"/>
          </a:xfrm>
        </p:grpSpPr>
        <p:pic>
          <p:nvPicPr>
            <p:cNvPr id="22569" name="图片 258"/>
            <p:cNvPicPr>
              <a:picLocks noChangeAspect="1" noChangeArrowheads="1"/>
            </p:cNvPicPr>
            <p:nvPr/>
          </p:nvPicPr>
          <p:blipFill>
            <a:blip r:embed="rId2"/>
            <a:srcRect r="28670"/>
            <a:stretch>
              <a:fillRect/>
            </a:stretch>
          </p:blipFill>
          <p:spPr bwMode="auto">
            <a:xfrm rot="-3152563">
              <a:off x="-3441" y="20264"/>
              <a:ext cx="1640046" cy="1633163"/>
            </a:xfrm>
            <a:prstGeom prst="rect">
              <a:avLst/>
            </a:prstGeom>
            <a:noFill/>
            <a:ln w="9525">
              <a:noFill/>
              <a:miter lim="800000"/>
              <a:headEnd/>
              <a:tailEnd/>
            </a:ln>
          </p:spPr>
        </p:pic>
        <p:grpSp>
          <p:nvGrpSpPr>
            <p:cNvPr id="22570" name="组合 257"/>
            <p:cNvGrpSpPr>
              <a:grpSpLocks/>
            </p:cNvGrpSpPr>
            <p:nvPr/>
          </p:nvGrpSpPr>
          <p:grpSpPr bwMode="auto">
            <a:xfrm>
              <a:off x="249556" y="0"/>
              <a:ext cx="1918428" cy="3603231"/>
              <a:chOff x="0" y="0"/>
              <a:chExt cx="1918428" cy="3603231"/>
            </a:xfrm>
          </p:grpSpPr>
          <p:grpSp>
            <p:nvGrpSpPr>
              <p:cNvPr id="22571" name="组合 244"/>
              <p:cNvGrpSpPr>
                <a:grpSpLocks/>
              </p:cNvGrpSpPr>
              <p:nvPr/>
            </p:nvGrpSpPr>
            <p:grpSpPr bwMode="auto">
              <a:xfrm>
                <a:off x="78588" y="0"/>
                <a:ext cx="1761252" cy="1999326"/>
                <a:chOff x="0" y="0"/>
                <a:chExt cx="1761252" cy="1999326"/>
              </a:xfrm>
            </p:grpSpPr>
            <p:grpSp>
              <p:nvGrpSpPr>
                <p:cNvPr id="22574" name="组合 162"/>
                <p:cNvGrpSpPr>
                  <a:grpSpLocks/>
                </p:cNvGrpSpPr>
                <p:nvPr/>
              </p:nvGrpSpPr>
              <p:grpSpPr bwMode="auto">
                <a:xfrm>
                  <a:off x="0" y="0"/>
                  <a:ext cx="1761252" cy="1761248"/>
                  <a:chOff x="0" y="0"/>
                  <a:chExt cx="1761252" cy="1761248"/>
                </a:xfrm>
              </p:grpSpPr>
              <p:grpSp>
                <p:nvGrpSpPr>
                  <p:cNvPr id="22576" name="组合 179"/>
                  <p:cNvGrpSpPr>
                    <a:grpSpLocks/>
                  </p:cNvGrpSpPr>
                  <p:nvPr/>
                </p:nvGrpSpPr>
                <p:grpSpPr bwMode="auto">
                  <a:xfrm>
                    <a:off x="0" y="0"/>
                    <a:ext cx="1761252" cy="1761248"/>
                    <a:chOff x="0" y="0"/>
                    <a:chExt cx="3096472" cy="3096470"/>
                  </a:xfrm>
                </p:grpSpPr>
                <p:sp>
                  <p:nvSpPr>
                    <p:cNvPr id="22578" name="椭圆 181"/>
                    <p:cNvSpPr>
                      <a:spLocks noChangeArrowheads="1"/>
                    </p:cNvSpPr>
                    <p:nvPr/>
                  </p:nvSpPr>
                  <p:spPr bwMode="auto">
                    <a:xfrm>
                      <a:off x="134615" y="133953"/>
                      <a:ext cx="2826573" cy="2829766"/>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2579" name="椭圆 182"/>
                    <p:cNvSpPr>
                      <a:spLocks noChangeArrowheads="1"/>
                    </p:cNvSpPr>
                    <p:nvPr/>
                  </p:nvSpPr>
                  <p:spPr bwMode="auto">
                    <a:xfrm>
                      <a:off x="680" y="0"/>
                      <a:ext cx="3094442" cy="3097672"/>
                    </a:xfrm>
                    <a:prstGeom prst="ellipse">
                      <a:avLst/>
                    </a:prstGeom>
                    <a:noFill/>
                    <a:ln w="12700">
                      <a:solidFill>
                        <a:srgbClr val="FFFFFF"/>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2577" name="Freeform 51"/>
                  <p:cNvSpPr>
                    <a:spLocks noEditPoints="1" noChangeArrowheads="1"/>
                  </p:cNvSpPr>
                  <p:nvPr/>
                </p:nvSpPr>
                <p:spPr bwMode="auto">
                  <a:xfrm>
                    <a:off x="503498" y="507944"/>
                    <a:ext cx="753875" cy="704773"/>
                  </a:xfrm>
                  <a:custGeom>
                    <a:avLst/>
                    <a:gdLst>
                      <a:gd name="T0" fmla="*/ 563631275 w 110"/>
                      <a:gd name="T1" fmla="*/ 234094153 h 103"/>
                      <a:gd name="T2" fmla="*/ 2147483647 w 110"/>
                      <a:gd name="T3" fmla="*/ 889567168 h 103"/>
                      <a:gd name="T4" fmla="*/ 2147483647 w 110"/>
                      <a:gd name="T5" fmla="*/ 1030022441 h 103"/>
                      <a:gd name="T6" fmla="*/ 2147483647 w 110"/>
                      <a:gd name="T7" fmla="*/ 1451394460 h 103"/>
                      <a:gd name="T8" fmla="*/ 2147483647 w 110"/>
                      <a:gd name="T9" fmla="*/ 2147483647 h 103"/>
                      <a:gd name="T10" fmla="*/ 2147483647 w 110"/>
                      <a:gd name="T11" fmla="*/ 2147483647 h 103"/>
                      <a:gd name="T12" fmla="*/ 2147483647 w 110"/>
                      <a:gd name="T13" fmla="*/ 2147483647 h 103"/>
                      <a:gd name="T14" fmla="*/ 1174228949 w 110"/>
                      <a:gd name="T15" fmla="*/ 2147483647 h 103"/>
                      <a:gd name="T16" fmla="*/ 610597674 w 110"/>
                      <a:gd name="T17" fmla="*/ 2147483647 h 103"/>
                      <a:gd name="T18" fmla="*/ 187879358 w 110"/>
                      <a:gd name="T19" fmla="*/ 2147483647 h 103"/>
                      <a:gd name="T20" fmla="*/ 0 w 110"/>
                      <a:gd name="T21" fmla="*/ 1451394460 h 103"/>
                      <a:gd name="T22" fmla="*/ 187879358 w 110"/>
                      <a:gd name="T23" fmla="*/ 1030022441 h 103"/>
                      <a:gd name="T24" fmla="*/ 2147483647 w 110"/>
                      <a:gd name="T25" fmla="*/ 889567168 h 103"/>
                      <a:gd name="T26" fmla="*/ 2147483647 w 110"/>
                      <a:gd name="T27" fmla="*/ 2147483647 h 103"/>
                      <a:gd name="T28" fmla="*/ 2147483647 w 110"/>
                      <a:gd name="T29" fmla="*/ 2147483647 h 103"/>
                      <a:gd name="T30" fmla="*/ 892416631 w 110"/>
                      <a:gd name="T31" fmla="*/ 2147483647 h 103"/>
                      <a:gd name="T32" fmla="*/ 2066645795 w 110"/>
                      <a:gd name="T33" fmla="*/ 2147483647 h 103"/>
                      <a:gd name="T34" fmla="*/ 892416631 w 110"/>
                      <a:gd name="T35" fmla="*/ 2147483647 h 103"/>
                      <a:gd name="T36" fmla="*/ 892416631 w 110"/>
                      <a:gd name="T37" fmla="*/ 2147483647 h 103"/>
                      <a:gd name="T38" fmla="*/ 2066645795 w 110"/>
                      <a:gd name="T39" fmla="*/ 2147483647 h 103"/>
                      <a:gd name="T40" fmla="*/ 892416631 w 110"/>
                      <a:gd name="T41" fmla="*/ 2147483647 h 103"/>
                      <a:gd name="T42" fmla="*/ 2066645795 w 110"/>
                      <a:gd name="T43" fmla="*/ 2147483647 h 103"/>
                      <a:gd name="T44" fmla="*/ 892416631 w 110"/>
                      <a:gd name="T45" fmla="*/ 2147483647 h 103"/>
                      <a:gd name="T46" fmla="*/ 892416631 w 110"/>
                      <a:gd name="T47" fmla="*/ 2147483647 h 103"/>
                      <a:gd name="T48" fmla="*/ 2066645795 w 110"/>
                      <a:gd name="T49" fmla="*/ 1872766908 h 103"/>
                      <a:gd name="T50" fmla="*/ 2147483647 w 110"/>
                      <a:gd name="T51" fmla="*/ 2147483647 h 103"/>
                      <a:gd name="T52" fmla="*/ 2147483647 w 110"/>
                      <a:gd name="T53" fmla="*/ 2147483647 h 103"/>
                      <a:gd name="T54" fmla="*/ 2147483647 w 110"/>
                      <a:gd name="T55" fmla="*/ 2147483647 h 103"/>
                      <a:gd name="T56" fmla="*/ 610597674 w 110"/>
                      <a:gd name="T57" fmla="*/ 1357755474 h 103"/>
                      <a:gd name="T58" fmla="*/ 516664875 w 110"/>
                      <a:gd name="T59" fmla="*/ 1404578388 h 103"/>
                      <a:gd name="T60" fmla="*/ 516664875 w 110"/>
                      <a:gd name="T61" fmla="*/ 2147483647 h 103"/>
                      <a:gd name="T62" fmla="*/ 610597674 w 110"/>
                      <a:gd name="T63" fmla="*/ 2147483647 h 103"/>
                      <a:gd name="T64" fmla="*/ 2147483647 w 110"/>
                      <a:gd name="T65" fmla="*/ 2147483647 h 103"/>
                      <a:gd name="T66" fmla="*/ 2147483647 w 110"/>
                      <a:gd name="T67" fmla="*/ 2147483647 h 103"/>
                      <a:gd name="T68" fmla="*/ 2147483647 w 110"/>
                      <a:gd name="T69" fmla="*/ 1404578388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103"/>
                      <a:gd name="T107" fmla="*/ 110 w 110"/>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103">
                        <a:moveTo>
                          <a:pt x="60" y="19"/>
                        </a:moveTo>
                        <a:cubicBezTo>
                          <a:pt x="12" y="5"/>
                          <a:pt x="12" y="5"/>
                          <a:pt x="12" y="5"/>
                        </a:cubicBezTo>
                        <a:cubicBezTo>
                          <a:pt x="13" y="0"/>
                          <a:pt x="13" y="0"/>
                          <a:pt x="13" y="0"/>
                        </a:cubicBezTo>
                        <a:cubicBezTo>
                          <a:pt x="92" y="19"/>
                          <a:pt x="92" y="19"/>
                          <a:pt x="92" y="19"/>
                        </a:cubicBezTo>
                        <a:cubicBezTo>
                          <a:pt x="97" y="19"/>
                          <a:pt x="97" y="19"/>
                          <a:pt x="97" y="19"/>
                        </a:cubicBezTo>
                        <a:cubicBezTo>
                          <a:pt x="100" y="19"/>
                          <a:pt x="104" y="20"/>
                          <a:pt x="106" y="22"/>
                        </a:cubicBezTo>
                        <a:cubicBezTo>
                          <a:pt x="106" y="22"/>
                          <a:pt x="106" y="22"/>
                          <a:pt x="106" y="22"/>
                        </a:cubicBezTo>
                        <a:cubicBezTo>
                          <a:pt x="108" y="25"/>
                          <a:pt x="110" y="28"/>
                          <a:pt x="110" y="31"/>
                        </a:cubicBezTo>
                        <a:cubicBezTo>
                          <a:pt x="110" y="85"/>
                          <a:pt x="110" y="85"/>
                          <a:pt x="110" y="85"/>
                        </a:cubicBezTo>
                        <a:cubicBezTo>
                          <a:pt x="110" y="88"/>
                          <a:pt x="108" y="91"/>
                          <a:pt x="106" y="94"/>
                        </a:cubicBezTo>
                        <a:cubicBezTo>
                          <a:pt x="106" y="94"/>
                          <a:pt x="106" y="94"/>
                          <a:pt x="106" y="94"/>
                        </a:cubicBezTo>
                        <a:cubicBezTo>
                          <a:pt x="104" y="96"/>
                          <a:pt x="101" y="97"/>
                          <a:pt x="98" y="97"/>
                        </a:cubicBezTo>
                        <a:cubicBezTo>
                          <a:pt x="98" y="103"/>
                          <a:pt x="98" y="103"/>
                          <a:pt x="98" y="103"/>
                        </a:cubicBezTo>
                        <a:cubicBezTo>
                          <a:pt x="85" y="103"/>
                          <a:pt x="85" y="103"/>
                          <a:pt x="85" y="103"/>
                        </a:cubicBezTo>
                        <a:cubicBezTo>
                          <a:pt x="85" y="97"/>
                          <a:pt x="85" y="97"/>
                          <a:pt x="85" y="97"/>
                        </a:cubicBezTo>
                        <a:cubicBezTo>
                          <a:pt x="25" y="97"/>
                          <a:pt x="25" y="97"/>
                          <a:pt x="25" y="97"/>
                        </a:cubicBezTo>
                        <a:cubicBezTo>
                          <a:pt x="25" y="103"/>
                          <a:pt x="25" y="103"/>
                          <a:pt x="25" y="103"/>
                        </a:cubicBezTo>
                        <a:cubicBezTo>
                          <a:pt x="13" y="103"/>
                          <a:pt x="13" y="103"/>
                          <a:pt x="13" y="103"/>
                        </a:cubicBezTo>
                        <a:cubicBezTo>
                          <a:pt x="13" y="97"/>
                          <a:pt x="13" y="97"/>
                          <a:pt x="13" y="97"/>
                        </a:cubicBezTo>
                        <a:cubicBezTo>
                          <a:pt x="9" y="97"/>
                          <a:pt x="6" y="96"/>
                          <a:pt x="4" y="94"/>
                        </a:cubicBezTo>
                        <a:cubicBezTo>
                          <a:pt x="2" y="91"/>
                          <a:pt x="0" y="88"/>
                          <a:pt x="0" y="85"/>
                        </a:cubicBezTo>
                        <a:cubicBezTo>
                          <a:pt x="0" y="31"/>
                          <a:pt x="0" y="31"/>
                          <a:pt x="0" y="31"/>
                        </a:cubicBezTo>
                        <a:cubicBezTo>
                          <a:pt x="0" y="28"/>
                          <a:pt x="2" y="25"/>
                          <a:pt x="4" y="22"/>
                        </a:cubicBezTo>
                        <a:cubicBezTo>
                          <a:pt x="4" y="22"/>
                          <a:pt x="4" y="22"/>
                          <a:pt x="4" y="22"/>
                        </a:cubicBezTo>
                        <a:cubicBezTo>
                          <a:pt x="6" y="20"/>
                          <a:pt x="10" y="19"/>
                          <a:pt x="13" y="19"/>
                        </a:cubicBezTo>
                        <a:cubicBezTo>
                          <a:pt x="60" y="19"/>
                          <a:pt x="60" y="19"/>
                          <a:pt x="60" y="19"/>
                        </a:cubicBezTo>
                        <a:close/>
                        <a:moveTo>
                          <a:pt x="73" y="37"/>
                        </a:moveTo>
                        <a:cubicBezTo>
                          <a:pt x="61" y="37"/>
                          <a:pt x="51" y="46"/>
                          <a:pt x="51" y="58"/>
                        </a:cubicBezTo>
                        <a:cubicBezTo>
                          <a:pt x="51" y="70"/>
                          <a:pt x="61" y="79"/>
                          <a:pt x="73" y="79"/>
                        </a:cubicBezTo>
                        <a:cubicBezTo>
                          <a:pt x="84" y="79"/>
                          <a:pt x="94" y="70"/>
                          <a:pt x="94" y="58"/>
                        </a:cubicBezTo>
                        <a:cubicBezTo>
                          <a:pt x="94" y="46"/>
                          <a:pt x="84" y="37"/>
                          <a:pt x="73" y="37"/>
                        </a:cubicBezTo>
                        <a:close/>
                        <a:moveTo>
                          <a:pt x="19" y="72"/>
                        </a:moveTo>
                        <a:cubicBezTo>
                          <a:pt x="19" y="77"/>
                          <a:pt x="19" y="77"/>
                          <a:pt x="19" y="77"/>
                        </a:cubicBezTo>
                        <a:cubicBezTo>
                          <a:pt x="44" y="77"/>
                          <a:pt x="44" y="77"/>
                          <a:pt x="44" y="77"/>
                        </a:cubicBezTo>
                        <a:cubicBezTo>
                          <a:pt x="44" y="72"/>
                          <a:pt x="44" y="72"/>
                          <a:pt x="44" y="72"/>
                        </a:cubicBezTo>
                        <a:cubicBezTo>
                          <a:pt x="19" y="72"/>
                          <a:pt x="19" y="72"/>
                          <a:pt x="19" y="72"/>
                        </a:cubicBezTo>
                        <a:close/>
                        <a:moveTo>
                          <a:pt x="19" y="61"/>
                        </a:moveTo>
                        <a:cubicBezTo>
                          <a:pt x="19" y="67"/>
                          <a:pt x="19" y="67"/>
                          <a:pt x="19" y="67"/>
                        </a:cubicBezTo>
                        <a:cubicBezTo>
                          <a:pt x="44" y="67"/>
                          <a:pt x="44" y="67"/>
                          <a:pt x="44" y="67"/>
                        </a:cubicBezTo>
                        <a:cubicBezTo>
                          <a:pt x="44" y="61"/>
                          <a:pt x="44" y="61"/>
                          <a:pt x="44" y="61"/>
                        </a:cubicBezTo>
                        <a:cubicBezTo>
                          <a:pt x="19" y="61"/>
                          <a:pt x="19" y="61"/>
                          <a:pt x="19" y="61"/>
                        </a:cubicBezTo>
                        <a:close/>
                        <a:moveTo>
                          <a:pt x="19" y="50"/>
                        </a:moveTo>
                        <a:cubicBezTo>
                          <a:pt x="19" y="56"/>
                          <a:pt x="19" y="56"/>
                          <a:pt x="19" y="56"/>
                        </a:cubicBezTo>
                        <a:cubicBezTo>
                          <a:pt x="44" y="56"/>
                          <a:pt x="44" y="56"/>
                          <a:pt x="44" y="56"/>
                        </a:cubicBezTo>
                        <a:cubicBezTo>
                          <a:pt x="44" y="50"/>
                          <a:pt x="44" y="50"/>
                          <a:pt x="44" y="50"/>
                        </a:cubicBezTo>
                        <a:cubicBezTo>
                          <a:pt x="19" y="50"/>
                          <a:pt x="19" y="50"/>
                          <a:pt x="19" y="50"/>
                        </a:cubicBezTo>
                        <a:close/>
                        <a:moveTo>
                          <a:pt x="19" y="40"/>
                        </a:moveTo>
                        <a:cubicBezTo>
                          <a:pt x="19" y="46"/>
                          <a:pt x="19" y="46"/>
                          <a:pt x="19" y="46"/>
                        </a:cubicBezTo>
                        <a:cubicBezTo>
                          <a:pt x="44" y="46"/>
                          <a:pt x="44" y="46"/>
                          <a:pt x="44" y="46"/>
                        </a:cubicBezTo>
                        <a:cubicBezTo>
                          <a:pt x="44" y="40"/>
                          <a:pt x="44" y="40"/>
                          <a:pt x="44" y="40"/>
                        </a:cubicBezTo>
                        <a:cubicBezTo>
                          <a:pt x="19" y="40"/>
                          <a:pt x="19" y="40"/>
                          <a:pt x="19" y="40"/>
                        </a:cubicBezTo>
                        <a:close/>
                        <a:moveTo>
                          <a:pt x="73" y="51"/>
                        </a:moveTo>
                        <a:cubicBezTo>
                          <a:pt x="68" y="51"/>
                          <a:pt x="65" y="54"/>
                          <a:pt x="65" y="58"/>
                        </a:cubicBezTo>
                        <a:cubicBezTo>
                          <a:pt x="65" y="62"/>
                          <a:pt x="68" y="66"/>
                          <a:pt x="73" y="66"/>
                        </a:cubicBezTo>
                        <a:cubicBezTo>
                          <a:pt x="77" y="66"/>
                          <a:pt x="80" y="62"/>
                          <a:pt x="80" y="58"/>
                        </a:cubicBezTo>
                        <a:cubicBezTo>
                          <a:pt x="80" y="54"/>
                          <a:pt x="77" y="51"/>
                          <a:pt x="73" y="51"/>
                        </a:cubicBezTo>
                        <a:close/>
                        <a:moveTo>
                          <a:pt x="97" y="29"/>
                        </a:moveTo>
                        <a:cubicBezTo>
                          <a:pt x="13" y="29"/>
                          <a:pt x="13" y="29"/>
                          <a:pt x="13" y="29"/>
                        </a:cubicBezTo>
                        <a:cubicBezTo>
                          <a:pt x="12" y="29"/>
                          <a:pt x="12" y="29"/>
                          <a:pt x="11" y="30"/>
                        </a:cubicBezTo>
                        <a:cubicBezTo>
                          <a:pt x="11" y="30"/>
                          <a:pt x="11" y="30"/>
                          <a:pt x="11" y="30"/>
                        </a:cubicBezTo>
                        <a:cubicBezTo>
                          <a:pt x="11" y="30"/>
                          <a:pt x="11" y="31"/>
                          <a:pt x="11" y="31"/>
                        </a:cubicBezTo>
                        <a:cubicBezTo>
                          <a:pt x="11" y="85"/>
                          <a:pt x="11" y="85"/>
                          <a:pt x="11" y="85"/>
                        </a:cubicBezTo>
                        <a:cubicBezTo>
                          <a:pt x="11" y="85"/>
                          <a:pt x="11" y="86"/>
                          <a:pt x="11" y="86"/>
                        </a:cubicBezTo>
                        <a:cubicBezTo>
                          <a:pt x="12" y="87"/>
                          <a:pt x="12" y="87"/>
                          <a:pt x="13" y="87"/>
                        </a:cubicBezTo>
                        <a:cubicBezTo>
                          <a:pt x="97" y="87"/>
                          <a:pt x="97" y="87"/>
                          <a:pt x="97" y="87"/>
                        </a:cubicBezTo>
                        <a:cubicBezTo>
                          <a:pt x="98" y="87"/>
                          <a:pt x="98" y="87"/>
                          <a:pt x="99" y="86"/>
                        </a:cubicBezTo>
                        <a:cubicBezTo>
                          <a:pt x="99" y="86"/>
                          <a:pt x="99" y="86"/>
                          <a:pt x="99" y="86"/>
                        </a:cubicBezTo>
                        <a:cubicBezTo>
                          <a:pt x="99" y="86"/>
                          <a:pt x="99" y="85"/>
                          <a:pt x="99" y="85"/>
                        </a:cubicBezTo>
                        <a:cubicBezTo>
                          <a:pt x="99" y="31"/>
                          <a:pt x="99" y="31"/>
                          <a:pt x="99" y="31"/>
                        </a:cubicBezTo>
                        <a:cubicBezTo>
                          <a:pt x="99" y="31"/>
                          <a:pt x="99" y="30"/>
                          <a:pt x="99" y="30"/>
                        </a:cubicBezTo>
                        <a:cubicBezTo>
                          <a:pt x="98" y="29"/>
                          <a:pt x="98" y="29"/>
                          <a:pt x="97" y="29"/>
                        </a:cubicBezTo>
                        <a:close/>
                      </a:path>
                    </a:pathLst>
                  </a:custGeom>
                  <a:solidFill>
                    <a:srgbClr val="C1B152"/>
                  </a:solidFill>
                  <a:ln w="9525">
                    <a:noFill/>
                    <a:round/>
                    <a:headEnd/>
                    <a:tailEnd/>
                  </a:ln>
                </p:spPr>
                <p:txBody>
                  <a:bodyPr/>
                  <a:lstStyle/>
                  <a:p>
                    <a:endParaRPr lang="zh-CN" altLang="en-US"/>
                  </a:p>
                </p:txBody>
              </p:sp>
            </p:grpSp>
            <p:pic>
              <p:nvPicPr>
                <p:cNvPr id="22575" name="组合 163"/>
                <p:cNvPicPr>
                  <a:picLocks noChangeArrowheads="1"/>
                </p:cNvPicPr>
                <p:nvPr/>
              </p:nvPicPr>
              <p:blipFill>
                <a:blip r:embed="rId3"/>
                <a:srcRect/>
                <a:stretch>
                  <a:fillRect/>
                </a:stretch>
              </p:blipFill>
              <p:spPr bwMode="auto">
                <a:xfrm>
                  <a:off x="303142" y="1686121"/>
                  <a:ext cx="1151856" cy="310862"/>
                </a:xfrm>
                <a:prstGeom prst="rect">
                  <a:avLst/>
                </a:prstGeom>
                <a:noFill/>
                <a:ln w="9525">
                  <a:noFill/>
                  <a:miter lim="800000"/>
                  <a:headEnd/>
                  <a:tailEnd/>
                </a:ln>
              </p:spPr>
            </p:pic>
          </p:grpSp>
          <p:sp>
            <p:nvSpPr>
              <p:cNvPr id="22572" name="矩形 245"/>
              <p:cNvSpPr>
                <a:spLocks noChangeArrowheads="1"/>
              </p:cNvSpPr>
              <p:nvPr/>
            </p:nvSpPr>
            <p:spPr bwMode="auto">
              <a:xfrm>
                <a:off x="-380" y="2433372"/>
                <a:ext cx="1918808" cy="1169859"/>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The water opened and the kettle made an alarm, and I pretended not to hear it. Mike's departure was the same, sudden, and irretrievable.</a:t>
                </a:r>
              </a:p>
            </p:txBody>
          </p:sp>
          <p:sp>
            <p:nvSpPr>
              <p:cNvPr id="22573" name="文本框 248"/>
              <p:cNvSpPr txBox="1">
                <a:spLocks noChangeArrowheads="1"/>
              </p:cNvSpPr>
              <p:nvPr/>
            </p:nvSpPr>
            <p:spPr bwMode="auto">
              <a:xfrm>
                <a:off x="321802" y="2019079"/>
                <a:ext cx="1274445" cy="4000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solidFill>
                      <a:srgbClr val="2C2710"/>
                    </a:solidFill>
                    <a:latin typeface="微软雅黑" pitchFamily="34" charset="-122"/>
                    <a:ea typeface="微软雅黑" pitchFamily="34" charset="-122"/>
                  </a:rPr>
                  <a:t>{ </a:t>
                </a:r>
                <a:r>
                  <a:rPr lang="zh-CN" altLang="en-US" sz="2000">
                    <a:solidFill>
                      <a:srgbClr val="2C2710"/>
                    </a:solidFill>
                    <a:latin typeface="微软雅黑" pitchFamily="34" charset="-122"/>
                    <a:ea typeface="微软雅黑" pitchFamily="34" charset="-122"/>
                  </a:rPr>
                  <a:t>Subtitle </a:t>
                </a:r>
                <a:r>
                  <a:rPr lang="en-US" altLang="zh-CN" sz="2000">
                    <a:solidFill>
                      <a:srgbClr val="2C2710"/>
                    </a:solidFill>
                    <a:latin typeface="微软雅黑" pitchFamily="34" charset="-122"/>
                    <a:ea typeface="微软雅黑" pitchFamily="34" charset="-122"/>
                  </a:rPr>
                  <a:t>}</a:t>
                </a:r>
                <a:endParaRPr lang="zh-CN" altLang="en-US" sz="2000">
                  <a:solidFill>
                    <a:srgbClr val="2C2710"/>
                  </a:solidFill>
                  <a:latin typeface="微软雅黑" pitchFamily="34" charset="-122"/>
                  <a:ea typeface="微软雅黑" pitchFamily="34" charset="-122"/>
                </a:endParaRPr>
              </a:p>
            </p:txBody>
          </p:sp>
        </p:grpSp>
      </p:grpSp>
      <p:grpSp>
        <p:nvGrpSpPr>
          <p:cNvPr id="7" name="组合 2"/>
          <p:cNvGrpSpPr>
            <a:grpSpLocks/>
          </p:cNvGrpSpPr>
          <p:nvPr/>
        </p:nvGrpSpPr>
        <p:grpSpPr bwMode="auto">
          <a:xfrm>
            <a:off x="3775075" y="2036763"/>
            <a:ext cx="2106613" cy="3757612"/>
            <a:chOff x="0" y="0"/>
            <a:chExt cx="2106143" cy="3757086"/>
          </a:xfrm>
        </p:grpSpPr>
        <p:pic>
          <p:nvPicPr>
            <p:cNvPr id="22559" name="图片 259"/>
            <p:cNvPicPr>
              <a:picLocks noChangeAspect="1" noChangeArrowheads="1"/>
            </p:cNvPicPr>
            <p:nvPr/>
          </p:nvPicPr>
          <p:blipFill>
            <a:blip r:embed="rId2"/>
            <a:srcRect l="-2" r="19341"/>
            <a:stretch>
              <a:fillRect/>
            </a:stretch>
          </p:blipFill>
          <p:spPr bwMode="auto">
            <a:xfrm rot="21129011" flipH="1">
              <a:off x="251626" y="0"/>
              <a:ext cx="1854517" cy="1633163"/>
            </a:xfrm>
            <a:prstGeom prst="rect">
              <a:avLst/>
            </a:prstGeom>
            <a:noFill/>
            <a:ln w="9525">
              <a:noFill/>
              <a:miter lim="800000"/>
              <a:headEnd/>
              <a:tailEnd/>
            </a:ln>
          </p:spPr>
        </p:pic>
        <p:grpSp>
          <p:nvGrpSpPr>
            <p:cNvPr id="22560" name="组合 256"/>
            <p:cNvGrpSpPr>
              <a:grpSpLocks/>
            </p:cNvGrpSpPr>
            <p:nvPr/>
          </p:nvGrpSpPr>
          <p:grpSpPr bwMode="auto">
            <a:xfrm>
              <a:off x="0" y="153856"/>
              <a:ext cx="1918917" cy="3603230"/>
              <a:chOff x="0" y="0"/>
              <a:chExt cx="1918917" cy="3603230"/>
            </a:xfrm>
          </p:grpSpPr>
          <p:grpSp>
            <p:nvGrpSpPr>
              <p:cNvPr id="22561" name="组合 243"/>
              <p:cNvGrpSpPr>
                <a:grpSpLocks/>
              </p:cNvGrpSpPr>
              <p:nvPr/>
            </p:nvGrpSpPr>
            <p:grpSpPr bwMode="auto">
              <a:xfrm>
                <a:off x="78832" y="0"/>
                <a:ext cx="1761252" cy="1999326"/>
                <a:chOff x="0" y="0"/>
                <a:chExt cx="1761252" cy="1999326"/>
              </a:xfrm>
            </p:grpSpPr>
            <p:grpSp>
              <p:nvGrpSpPr>
                <p:cNvPr id="22564" name="组合 12"/>
                <p:cNvGrpSpPr>
                  <a:grpSpLocks/>
                </p:cNvGrpSpPr>
                <p:nvPr/>
              </p:nvGrpSpPr>
              <p:grpSpPr bwMode="auto">
                <a:xfrm>
                  <a:off x="0" y="0"/>
                  <a:ext cx="1761252" cy="1761248"/>
                  <a:chOff x="0" y="0"/>
                  <a:chExt cx="3096472" cy="3096470"/>
                </a:xfrm>
              </p:grpSpPr>
              <p:sp>
                <p:nvSpPr>
                  <p:cNvPr id="22567" name="椭圆 14"/>
                  <p:cNvSpPr>
                    <a:spLocks noChangeArrowheads="1"/>
                  </p:cNvSpPr>
                  <p:nvPr/>
                </p:nvSpPr>
                <p:spPr bwMode="auto">
                  <a:xfrm>
                    <a:off x="134861" y="134141"/>
                    <a:ext cx="2826650" cy="2829679"/>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2568" name="椭圆 15"/>
                  <p:cNvSpPr>
                    <a:spLocks noChangeArrowheads="1"/>
                  </p:cNvSpPr>
                  <p:nvPr/>
                </p:nvSpPr>
                <p:spPr bwMode="auto">
                  <a:xfrm>
                    <a:off x="923" y="192"/>
                    <a:ext cx="3094526" cy="3097577"/>
                  </a:xfrm>
                  <a:prstGeom prst="ellipse">
                    <a:avLst/>
                  </a:prstGeom>
                  <a:noFill/>
                  <a:ln w="12700">
                    <a:solidFill>
                      <a:srgbClr val="FFFFFF"/>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22565" name="Freeform 101"/>
                <p:cNvSpPr>
                  <a:spLocks noChangeArrowheads="1"/>
                </p:cNvSpPr>
                <p:nvPr/>
              </p:nvSpPr>
              <p:spPr bwMode="auto">
                <a:xfrm>
                  <a:off x="456036" y="530260"/>
                  <a:ext cx="849123" cy="666657"/>
                </a:xfrm>
                <a:custGeom>
                  <a:avLst/>
                  <a:gdLst>
                    <a:gd name="T0" fmla="*/ 2147483647 w 116"/>
                    <a:gd name="T1" fmla="*/ 2147483647 h 91"/>
                    <a:gd name="T2" fmla="*/ 2147483647 w 116"/>
                    <a:gd name="T3" fmla="*/ 2147483647 h 91"/>
                    <a:gd name="T4" fmla="*/ 2147483647 w 116"/>
                    <a:gd name="T5" fmla="*/ 2147483647 h 91"/>
                    <a:gd name="T6" fmla="*/ 2147483647 w 116"/>
                    <a:gd name="T7" fmla="*/ 2147483647 h 91"/>
                    <a:gd name="T8" fmla="*/ 2147483647 w 116"/>
                    <a:gd name="T9" fmla="*/ 966037408 h 91"/>
                    <a:gd name="T10" fmla="*/ 2147483647 w 116"/>
                    <a:gd name="T11" fmla="*/ 805035905 h 91"/>
                    <a:gd name="T12" fmla="*/ 2147483647 w 116"/>
                    <a:gd name="T13" fmla="*/ 268347782 h 91"/>
                    <a:gd name="T14" fmla="*/ 2147483647 w 116"/>
                    <a:gd name="T15" fmla="*/ 0 h 91"/>
                    <a:gd name="T16" fmla="*/ 2036146093 w 116"/>
                    <a:gd name="T17" fmla="*/ 214678191 h 91"/>
                    <a:gd name="T18" fmla="*/ 1232407007 w 116"/>
                    <a:gd name="T19" fmla="*/ 858698112 h 91"/>
                    <a:gd name="T20" fmla="*/ 1393154733 w 116"/>
                    <a:gd name="T21" fmla="*/ 1019706942 h 91"/>
                    <a:gd name="T22" fmla="*/ 910904007 w 116"/>
                    <a:gd name="T23" fmla="*/ 2147483647 h 91"/>
                    <a:gd name="T24" fmla="*/ 642991131 w 116"/>
                    <a:gd name="T25" fmla="*/ 2147483647 h 91"/>
                    <a:gd name="T26" fmla="*/ 642991131 w 116"/>
                    <a:gd name="T27" fmla="*/ 2147483647 h 91"/>
                    <a:gd name="T28" fmla="*/ 160747783 w 116"/>
                    <a:gd name="T29" fmla="*/ 2147483647 h 91"/>
                    <a:gd name="T30" fmla="*/ 160747783 w 116"/>
                    <a:gd name="T31" fmla="*/ 2147483647 h 91"/>
                    <a:gd name="T32" fmla="*/ 642991131 w 116"/>
                    <a:gd name="T33" fmla="*/ 2147483647 h 91"/>
                    <a:gd name="T34" fmla="*/ 642991131 w 116"/>
                    <a:gd name="T35" fmla="*/ 2147483647 h 91"/>
                    <a:gd name="T36" fmla="*/ 964486811 w 116"/>
                    <a:gd name="T37" fmla="*/ 2147483647 h 91"/>
                    <a:gd name="T38" fmla="*/ 964486811 w 116"/>
                    <a:gd name="T39" fmla="*/ 2147483647 h 91"/>
                    <a:gd name="T40" fmla="*/ 1285989583 w 116"/>
                    <a:gd name="T41" fmla="*/ 2147483647 h 91"/>
                    <a:gd name="T42" fmla="*/ 1285989583 w 116"/>
                    <a:gd name="T43" fmla="*/ 2147483647 h 91"/>
                    <a:gd name="T44" fmla="*/ 1232407007 w 116"/>
                    <a:gd name="T45" fmla="*/ 2147483647 h 91"/>
                    <a:gd name="T46" fmla="*/ 1661067609 w 116"/>
                    <a:gd name="T47" fmla="*/ 1234385075 h 91"/>
                    <a:gd name="T48" fmla="*/ 1821815335 w 116"/>
                    <a:gd name="T49" fmla="*/ 1395386350 h 91"/>
                    <a:gd name="T50" fmla="*/ 2147483647 w 116"/>
                    <a:gd name="T51" fmla="*/ 966037408 h 91"/>
                    <a:gd name="T52" fmla="*/ 2147483647 w 116"/>
                    <a:gd name="T53" fmla="*/ 805035905 h 91"/>
                    <a:gd name="T54" fmla="*/ 2147483647 w 116"/>
                    <a:gd name="T55" fmla="*/ 966037408 h 91"/>
                    <a:gd name="T56" fmla="*/ 2147483647 w 116"/>
                    <a:gd name="T57" fmla="*/ 1341724142 h 91"/>
                    <a:gd name="T58" fmla="*/ 2147483647 w 116"/>
                    <a:gd name="T59" fmla="*/ 1234385075 h 91"/>
                    <a:gd name="T60" fmla="*/ 2147483647 w 116"/>
                    <a:gd name="T61" fmla="*/ 2147483647 h 91"/>
                    <a:gd name="T62" fmla="*/ 2147483647 w 116"/>
                    <a:gd name="T63" fmla="*/ 2147483647 h 91"/>
                    <a:gd name="T64" fmla="*/ 2147483647 w 116"/>
                    <a:gd name="T65" fmla="*/ 2147483647 h 91"/>
                    <a:gd name="T66" fmla="*/ 2147483647 w 116"/>
                    <a:gd name="T67" fmla="*/ 2147483647 h 91"/>
                    <a:gd name="T68" fmla="*/ 2147483647 w 116"/>
                    <a:gd name="T69" fmla="*/ 2147483647 h 91"/>
                    <a:gd name="T70" fmla="*/ 2147483647 w 116"/>
                    <a:gd name="T71" fmla="*/ 2147483647 h 91"/>
                    <a:gd name="T72" fmla="*/ 2147483647 w 116"/>
                    <a:gd name="T73" fmla="*/ 2147483647 h 91"/>
                    <a:gd name="T74" fmla="*/ 2147483647 w 116"/>
                    <a:gd name="T75" fmla="*/ 2147483647 h 91"/>
                    <a:gd name="T76" fmla="*/ 2147483647 w 116"/>
                    <a:gd name="T77" fmla="*/ 2147483647 h 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91"/>
                    <a:gd name="T119" fmla="*/ 116 w 116"/>
                    <a:gd name="T120" fmla="*/ 91 h 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91">
                      <a:moveTo>
                        <a:pt x="113" y="50"/>
                      </a:moveTo>
                      <a:cubicBezTo>
                        <a:pt x="103" y="48"/>
                        <a:pt x="103" y="48"/>
                        <a:pt x="103" y="48"/>
                      </a:cubicBezTo>
                      <a:cubicBezTo>
                        <a:pt x="103" y="46"/>
                        <a:pt x="103" y="46"/>
                        <a:pt x="103" y="46"/>
                      </a:cubicBezTo>
                      <a:cubicBezTo>
                        <a:pt x="103" y="44"/>
                        <a:pt x="102" y="42"/>
                        <a:pt x="100" y="41"/>
                      </a:cubicBezTo>
                      <a:cubicBezTo>
                        <a:pt x="99" y="32"/>
                        <a:pt x="95" y="24"/>
                        <a:pt x="89" y="18"/>
                      </a:cubicBezTo>
                      <a:cubicBezTo>
                        <a:pt x="92" y="15"/>
                        <a:pt x="92" y="15"/>
                        <a:pt x="92" y="15"/>
                      </a:cubicBezTo>
                      <a:cubicBezTo>
                        <a:pt x="88" y="11"/>
                        <a:pt x="82" y="7"/>
                        <a:pt x="77" y="5"/>
                      </a:cubicBezTo>
                      <a:cubicBezTo>
                        <a:pt x="71" y="2"/>
                        <a:pt x="64" y="0"/>
                        <a:pt x="58" y="0"/>
                      </a:cubicBezTo>
                      <a:cubicBezTo>
                        <a:pt x="51" y="0"/>
                        <a:pt x="45" y="2"/>
                        <a:pt x="38" y="4"/>
                      </a:cubicBezTo>
                      <a:cubicBezTo>
                        <a:pt x="32" y="7"/>
                        <a:pt x="27" y="11"/>
                        <a:pt x="23" y="16"/>
                      </a:cubicBezTo>
                      <a:cubicBezTo>
                        <a:pt x="26" y="19"/>
                        <a:pt x="26" y="19"/>
                        <a:pt x="26" y="19"/>
                      </a:cubicBezTo>
                      <a:cubicBezTo>
                        <a:pt x="21" y="25"/>
                        <a:pt x="18" y="32"/>
                        <a:pt x="17" y="41"/>
                      </a:cubicBezTo>
                      <a:cubicBezTo>
                        <a:pt x="14" y="41"/>
                        <a:pt x="12" y="44"/>
                        <a:pt x="12" y="46"/>
                      </a:cubicBezTo>
                      <a:cubicBezTo>
                        <a:pt x="12" y="48"/>
                        <a:pt x="12" y="48"/>
                        <a:pt x="12" y="48"/>
                      </a:cubicBezTo>
                      <a:cubicBezTo>
                        <a:pt x="3" y="50"/>
                        <a:pt x="3" y="50"/>
                        <a:pt x="3" y="50"/>
                      </a:cubicBezTo>
                      <a:cubicBezTo>
                        <a:pt x="0" y="60"/>
                        <a:pt x="0" y="70"/>
                        <a:pt x="3" y="79"/>
                      </a:cubicBezTo>
                      <a:cubicBezTo>
                        <a:pt x="12" y="83"/>
                        <a:pt x="12" y="83"/>
                        <a:pt x="12" y="83"/>
                      </a:cubicBezTo>
                      <a:cubicBezTo>
                        <a:pt x="12" y="85"/>
                        <a:pt x="12" y="85"/>
                        <a:pt x="12" y="85"/>
                      </a:cubicBezTo>
                      <a:cubicBezTo>
                        <a:pt x="12" y="88"/>
                        <a:pt x="15" y="91"/>
                        <a:pt x="18" y="91"/>
                      </a:cubicBezTo>
                      <a:cubicBezTo>
                        <a:pt x="18" y="91"/>
                        <a:pt x="18" y="91"/>
                        <a:pt x="18" y="91"/>
                      </a:cubicBezTo>
                      <a:cubicBezTo>
                        <a:pt x="21" y="91"/>
                        <a:pt x="24" y="88"/>
                        <a:pt x="24" y="85"/>
                      </a:cubicBezTo>
                      <a:cubicBezTo>
                        <a:pt x="24" y="46"/>
                        <a:pt x="24" y="46"/>
                        <a:pt x="24" y="46"/>
                      </a:cubicBezTo>
                      <a:cubicBezTo>
                        <a:pt x="24" y="45"/>
                        <a:pt x="24" y="44"/>
                        <a:pt x="23" y="43"/>
                      </a:cubicBezTo>
                      <a:cubicBezTo>
                        <a:pt x="23" y="35"/>
                        <a:pt x="26" y="28"/>
                        <a:pt x="31" y="23"/>
                      </a:cubicBezTo>
                      <a:cubicBezTo>
                        <a:pt x="34" y="26"/>
                        <a:pt x="34" y="26"/>
                        <a:pt x="34" y="26"/>
                      </a:cubicBezTo>
                      <a:cubicBezTo>
                        <a:pt x="37" y="22"/>
                        <a:pt x="40" y="20"/>
                        <a:pt x="44" y="18"/>
                      </a:cubicBezTo>
                      <a:cubicBezTo>
                        <a:pt x="49" y="16"/>
                        <a:pt x="53" y="15"/>
                        <a:pt x="58" y="15"/>
                      </a:cubicBezTo>
                      <a:cubicBezTo>
                        <a:pt x="62" y="15"/>
                        <a:pt x="66" y="16"/>
                        <a:pt x="71" y="18"/>
                      </a:cubicBezTo>
                      <a:cubicBezTo>
                        <a:pt x="75" y="20"/>
                        <a:pt x="79" y="22"/>
                        <a:pt x="82" y="25"/>
                      </a:cubicBezTo>
                      <a:cubicBezTo>
                        <a:pt x="84" y="23"/>
                        <a:pt x="84" y="23"/>
                        <a:pt x="84" y="23"/>
                      </a:cubicBezTo>
                      <a:cubicBezTo>
                        <a:pt x="89" y="28"/>
                        <a:pt x="93" y="34"/>
                        <a:pt x="94" y="42"/>
                      </a:cubicBezTo>
                      <a:cubicBezTo>
                        <a:pt x="92" y="43"/>
                        <a:pt x="92" y="45"/>
                        <a:pt x="92" y="46"/>
                      </a:cubicBezTo>
                      <a:cubicBezTo>
                        <a:pt x="92" y="85"/>
                        <a:pt x="92" y="85"/>
                        <a:pt x="92" y="85"/>
                      </a:cubicBezTo>
                      <a:cubicBezTo>
                        <a:pt x="92" y="88"/>
                        <a:pt x="94" y="91"/>
                        <a:pt x="97" y="91"/>
                      </a:cubicBezTo>
                      <a:cubicBezTo>
                        <a:pt x="97" y="91"/>
                        <a:pt x="97" y="91"/>
                        <a:pt x="97" y="91"/>
                      </a:cubicBezTo>
                      <a:cubicBezTo>
                        <a:pt x="101" y="91"/>
                        <a:pt x="103" y="88"/>
                        <a:pt x="103" y="85"/>
                      </a:cubicBezTo>
                      <a:cubicBezTo>
                        <a:pt x="103" y="83"/>
                        <a:pt x="103" y="83"/>
                        <a:pt x="103" y="83"/>
                      </a:cubicBezTo>
                      <a:cubicBezTo>
                        <a:pt x="113" y="79"/>
                        <a:pt x="113" y="79"/>
                        <a:pt x="113" y="79"/>
                      </a:cubicBezTo>
                      <a:cubicBezTo>
                        <a:pt x="116" y="70"/>
                        <a:pt x="116" y="60"/>
                        <a:pt x="113" y="50"/>
                      </a:cubicBezTo>
                      <a:close/>
                    </a:path>
                  </a:pathLst>
                </a:custGeom>
                <a:solidFill>
                  <a:srgbClr val="C1B152"/>
                </a:solidFill>
                <a:ln w="9525">
                  <a:noFill/>
                  <a:round/>
                  <a:headEnd/>
                  <a:tailEnd/>
                </a:ln>
              </p:spPr>
              <p:txBody>
                <a:bodyPr/>
                <a:lstStyle/>
                <a:p>
                  <a:endParaRPr lang="zh-CN" altLang="en-US"/>
                </a:p>
              </p:txBody>
            </p:sp>
            <p:pic>
              <p:nvPicPr>
                <p:cNvPr id="22566" name="组合 183"/>
                <p:cNvPicPr>
                  <a:picLocks noChangeArrowheads="1"/>
                </p:cNvPicPr>
                <p:nvPr/>
              </p:nvPicPr>
              <p:blipFill>
                <a:blip r:embed="rId4"/>
                <a:srcRect/>
                <a:stretch>
                  <a:fillRect/>
                </a:stretch>
              </p:blipFill>
              <p:spPr bwMode="auto">
                <a:xfrm>
                  <a:off x="303479" y="1686179"/>
                  <a:ext cx="1151887" cy="310852"/>
                </a:xfrm>
                <a:prstGeom prst="rect">
                  <a:avLst/>
                </a:prstGeom>
                <a:noFill/>
                <a:ln w="9525">
                  <a:noFill/>
                  <a:miter lim="800000"/>
                  <a:headEnd/>
                  <a:tailEnd/>
                </a:ln>
              </p:spPr>
            </p:pic>
          </p:grpSp>
          <p:sp>
            <p:nvSpPr>
              <p:cNvPr id="22562" name="矩形 247"/>
              <p:cNvSpPr>
                <a:spLocks noChangeArrowheads="1"/>
              </p:cNvSpPr>
              <p:nvPr/>
            </p:nvSpPr>
            <p:spPr bwMode="auto">
              <a:xfrm>
                <a:off x="0" y="2433407"/>
                <a:ext cx="1918860" cy="1169823"/>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Think of me laughing, I actually for a cup of coffee has so many life feelings, I must be old myself.</a:t>
                </a:r>
              </a:p>
            </p:txBody>
          </p:sp>
          <p:sp>
            <p:nvSpPr>
              <p:cNvPr id="22563" name="文本框 249"/>
              <p:cNvSpPr txBox="1">
                <a:spLocks noChangeArrowheads="1"/>
              </p:cNvSpPr>
              <p:nvPr/>
            </p:nvSpPr>
            <p:spPr bwMode="auto">
              <a:xfrm>
                <a:off x="326952" y="2019127"/>
                <a:ext cx="1264956" cy="399994"/>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solidFill>
                      <a:srgbClr val="2C2710"/>
                    </a:solidFill>
                    <a:latin typeface="微软雅黑" pitchFamily="34" charset="-122"/>
                    <a:ea typeface="微软雅黑" pitchFamily="34" charset="-122"/>
                  </a:rPr>
                  <a:t>{ </a:t>
                </a:r>
                <a:r>
                  <a:rPr lang="zh-CN" altLang="en-US" sz="2000">
                    <a:solidFill>
                      <a:srgbClr val="2C2710"/>
                    </a:solidFill>
                    <a:latin typeface="微软雅黑" pitchFamily="34" charset="-122"/>
                    <a:ea typeface="微软雅黑" pitchFamily="34" charset="-122"/>
                  </a:rPr>
                  <a:t>Subtitle </a:t>
                </a:r>
                <a:r>
                  <a:rPr lang="en-US" altLang="zh-CN" sz="2000">
                    <a:solidFill>
                      <a:srgbClr val="2C2710"/>
                    </a:solidFill>
                    <a:latin typeface="微软雅黑" pitchFamily="34" charset="-122"/>
                    <a:ea typeface="微软雅黑" pitchFamily="34" charset="-122"/>
                  </a:rPr>
                  <a:t>}</a:t>
                </a:r>
                <a:endParaRPr lang="zh-CN" altLang="en-US" sz="2000">
                  <a:solidFill>
                    <a:srgbClr val="2C2710"/>
                  </a:solidFill>
                  <a:latin typeface="微软雅黑" pitchFamily="34" charset="-122"/>
                  <a:ea typeface="微软雅黑" pitchFamily="34" charset="-122"/>
                </a:endParaRPr>
              </a:p>
            </p:txBody>
          </p:sp>
        </p:grpSp>
      </p:grpSp>
      <p:grpSp>
        <p:nvGrpSpPr>
          <p:cNvPr id="11" name="组合 3"/>
          <p:cNvGrpSpPr>
            <a:grpSpLocks/>
          </p:cNvGrpSpPr>
          <p:nvPr/>
        </p:nvGrpSpPr>
        <p:grpSpPr bwMode="auto">
          <a:xfrm>
            <a:off x="5948363" y="1963738"/>
            <a:ext cx="2586037" cy="3619500"/>
            <a:chOff x="0" y="0"/>
            <a:chExt cx="2585867" cy="3620004"/>
          </a:xfrm>
        </p:grpSpPr>
        <p:pic>
          <p:nvPicPr>
            <p:cNvPr id="22549" name="图片 260"/>
            <p:cNvPicPr>
              <a:picLocks noChangeAspect="1" noChangeArrowheads="1"/>
            </p:cNvPicPr>
            <p:nvPr/>
          </p:nvPicPr>
          <p:blipFill>
            <a:blip r:embed="rId2"/>
            <a:srcRect r="-12468"/>
            <a:stretch>
              <a:fillRect/>
            </a:stretch>
          </p:blipFill>
          <p:spPr bwMode="auto">
            <a:xfrm rot="1034229" flipH="1">
              <a:off x="0" y="0"/>
              <a:ext cx="2585867" cy="1633163"/>
            </a:xfrm>
            <a:prstGeom prst="rect">
              <a:avLst/>
            </a:prstGeom>
            <a:noFill/>
            <a:ln w="9525">
              <a:noFill/>
              <a:miter lim="800000"/>
              <a:headEnd/>
              <a:tailEnd/>
            </a:ln>
          </p:spPr>
        </p:pic>
        <p:grpSp>
          <p:nvGrpSpPr>
            <p:cNvPr id="22550" name="组合 255"/>
            <p:cNvGrpSpPr>
              <a:grpSpLocks/>
            </p:cNvGrpSpPr>
            <p:nvPr/>
          </p:nvGrpSpPr>
          <p:grpSpPr bwMode="auto">
            <a:xfrm>
              <a:off x="374249" y="227743"/>
              <a:ext cx="1854451" cy="3392261"/>
              <a:chOff x="0" y="0"/>
              <a:chExt cx="1854451" cy="3392261"/>
            </a:xfrm>
          </p:grpSpPr>
          <p:grpSp>
            <p:nvGrpSpPr>
              <p:cNvPr id="22551" name="组合 242"/>
              <p:cNvGrpSpPr>
                <a:grpSpLocks/>
              </p:cNvGrpSpPr>
              <p:nvPr/>
            </p:nvGrpSpPr>
            <p:grpSpPr bwMode="auto">
              <a:xfrm>
                <a:off x="46599" y="0"/>
                <a:ext cx="1761252" cy="1999326"/>
                <a:chOff x="0" y="0"/>
                <a:chExt cx="1761252" cy="1999326"/>
              </a:xfrm>
            </p:grpSpPr>
            <p:grpSp>
              <p:nvGrpSpPr>
                <p:cNvPr id="22554" name="组合 199"/>
                <p:cNvGrpSpPr>
                  <a:grpSpLocks/>
                </p:cNvGrpSpPr>
                <p:nvPr/>
              </p:nvGrpSpPr>
              <p:grpSpPr bwMode="auto">
                <a:xfrm>
                  <a:off x="0" y="0"/>
                  <a:ext cx="1761252" cy="1761248"/>
                  <a:chOff x="0" y="0"/>
                  <a:chExt cx="3096472" cy="3096470"/>
                </a:xfrm>
              </p:grpSpPr>
              <p:sp>
                <p:nvSpPr>
                  <p:cNvPr id="22557" name="椭圆 200"/>
                  <p:cNvSpPr>
                    <a:spLocks noChangeArrowheads="1"/>
                  </p:cNvSpPr>
                  <p:nvPr/>
                </p:nvSpPr>
                <p:spPr bwMode="auto">
                  <a:xfrm>
                    <a:off x="133627" y="132758"/>
                    <a:ext cx="2829885" cy="2830469"/>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2558" name="椭圆 201"/>
                  <p:cNvSpPr>
                    <a:spLocks noChangeArrowheads="1"/>
                  </p:cNvSpPr>
                  <p:nvPr/>
                </p:nvSpPr>
                <p:spPr bwMode="auto">
                  <a:xfrm>
                    <a:off x="-332" y="-1229"/>
                    <a:ext cx="3097803" cy="3098443"/>
                  </a:xfrm>
                  <a:prstGeom prst="ellipse">
                    <a:avLst/>
                  </a:prstGeom>
                  <a:noFill/>
                  <a:ln w="12700">
                    <a:solidFill>
                      <a:srgbClr val="FFFFFF"/>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pic>
              <p:nvPicPr>
                <p:cNvPr id="22555" name="组合 203"/>
                <p:cNvPicPr>
                  <a:picLocks noChangeArrowheads="1"/>
                </p:cNvPicPr>
                <p:nvPr/>
              </p:nvPicPr>
              <p:blipFill>
                <a:blip r:embed="rId5"/>
                <a:srcRect/>
                <a:stretch>
                  <a:fillRect/>
                </a:stretch>
              </p:blipFill>
              <p:spPr bwMode="auto">
                <a:xfrm>
                  <a:off x="305861" y="1685841"/>
                  <a:ext cx="1152068" cy="310939"/>
                </a:xfrm>
                <a:prstGeom prst="rect">
                  <a:avLst/>
                </a:prstGeom>
                <a:noFill/>
                <a:ln w="9525">
                  <a:noFill/>
                  <a:miter lim="800000"/>
                  <a:headEnd/>
                  <a:tailEnd/>
                </a:ln>
              </p:spPr>
            </p:pic>
            <p:sp>
              <p:nvSpPr>
                <p:cNvPr id="22556" name="Freeform 274"/>
                <p:cNvSpPr>
                  <a:spLocks noEditPoints="1" noChangeArrowheads="1"/>
                </p:cNvSpPr>
                <p:nvPr/>
              </p:nvSpPr>
              <p:spPr bwMode="auto">
                <a:xfrm>
                  <a:off x="466505" y="470854"/>
                  <a:ext cx="828620" cy="831966"/>
                </a:xfrm>
                <a:custGeom>
                  <a:avLst/>
                  <a:gdLst>
                    <a:gd name="T0" fmla="*/ 2147483647 w 97"/>
                    <a:gd name="T1" fmla="*/ 0 h 97"/>
                    <a:gd name="T2" fmla="*/ 2147483647 w 97"/>
                    <a:gd name="T3" fmla="*/ 1029905236 h 97"/>
                    <a:gd name="T4" fmla="*/ 2147483647 w 97"/>
                    <a:gd name="T5" fmla="*/ 2147483647 h 97"/>
                    <a:gd name="T6" fmla="*/ 2147483647 w 97"/>
                    <a:gd name="T7" fmla="*/ 2147483647 h 97"/>
                    <a:gd name="T8" fmla="*/ 2147483647 w 97"/>
                    <a:gd name="T9" fmla="*/ 2147483647 h 97"/>
                    <a:gd name="T10" fmla="*/ 1021637151 w 97"/>
                    <a:gd name="T11" fmla="*/ 2147483647 h 97"/>
                    <a:gd name="T12" fmla="*/ 0 w 97"/>
                    <a:gd name="T13" fmla="*/ 2147483647 h 97"/>
                    <a:gd name="T14" fmla="*/ 1021637151 w 97"/>
                    <a:gd name="T15" fmla="*/ 1029905236 h 97"/>
                    <a:gd name="T16" fmla="*/ 2147483647 w 97"/>
                    <a:gd name="T17" fmla="*/ 0 h 97"/>
                    <a:gd name="T18" fmla="*/ 2147483647 w 97"/>
                    <a:gd name="T19" fmla="*/ 2147483647 h 97"/>
                    <a:gd name="T20" fmla="*/ 2147483647 w 97"/>
                    <a:gd name="T21" fmla="*/ 2147483647 h 97"/>
                    <a:gd name="T22" fmla="*/ 2147483647 w 97"/>
                    <a:gd name="T23" fmla="*/ 1765543333 h 97"/>
                    <a:gd name="T24" fmla="*/ 2147483647 w 97"/>
                    <a:gd name="T25" fmla="*/ 1544849411 h 97"/>
                    <a:gd name="T26" fmla="*/ 2147483647 w 97"/>
                    <a:gd name="T27" fmla="*/ 2147483647 h 97"/>
                    <a:gd name="T28" fmla="*/ 2147483647 w 97"/>
                    <a:gd name="T29" fmla="*/ 2147483647 h 97"/>
                    <a:gd name="T30" fmla="*/ 2147483647 w 97"/>
                    <a:gd name="T31" fmla="*/ 2147483647 h 97"/>
                    <a:gd name="T32" fmla="*/ 2147483647 w 97"/>
                    <a:gd name="T33" fmla="*/ 2147483647 h 97"/>
                    <a:gd name="T34" fmla="*/ 2147483647 w 97"/>
                    <a:gd name="T35" fmla="*/ 2147483647 h 97"/>
                    <a:gd name="T36" fmla="*/ 2147483647 w 97"/>
                    <a:gd name="T37" fmla="*/ 2147483647 h 97"/>
                    <a:gd name="T38" fmla="*/ 2147483647 w 97"/>
                    <a:gd name="T39" fmla="*/ 2147483647 h 97"/>
                    <a:gd name="T40" fmla="*/ 2147483647 w 97"/>
                    <a:gd name="T41" fmla="*/ 2147483647 h 97"/>
                    <a:gd name="T42" fmla="*/ 2147483647 w 97"/>
                    <a:gd name="T43" fmla="*/ 2147483647 h 97"/>
                    <a:gd name="T44" fmla="*/ 2147483647 w 97"/>
                    <a:gd name="T45" fmla="*/ 1765543333 h 97"/>
                    <a:gd name="T46" fmla="*/ 2147483647 w 97"/>
                    <a:gd name="T47" fmla="*/ 956340596 h 97"/>
                    <a:gd name="T48" fmla="*/ 1678399715 w 97"/>
                    <a:gd name="T49" fmla="*/ 1765543333 h 97"/>
                    <a:gd name="T50" fmla="*/ 948658816 w 97"/>
                    <a:gd name="T51" fmla="*/ 2147483647 h 97"/>
                    <a:gd name="T52" fmla="*/ 1678399715 w 97"/>
                    <a:gd name="T53" fmla="*/ 2147483647 h 97"/>
                    <a:gd name="T54" fmla="*/ 2147483647 w 97"/>
                    <a:gd name="T55" fmla="*/ 2147483647 h 97"/>
                    <a:gd name="T56" fmla="*/ 2147483647 w 97"/>
                    <a:gd name="T57" fmla="*/ 2147483647 h 97"/>
                    <a:gd name="T58" fmla="*/ 2147483647 w 97"/>
                    <a:gd name="T59" fmla="*/ 2147483647 h 97"/>
                    <a:gd name="T60" fmla="*/ 2147483647 w 97"/>
                    <a:gd name="T61" fmla="*/ 1765543333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C1B152"/>
                </a:solidFill>
                <a:ln w="9525">
                  <a:noFill/>
                  <a:round/>
                  <a:headEnd/>
                  <a:tailEnd/>
                </a:ln>
              </p:spPr>
              <p:txBody>
                <a:bodyPr/>
                <a:lstStyle/>
                <a:p>
                  <a:endParaRPr lang="zh-CN" altLang="en-US"/>
                </a:p>
              </p:txBody>
            </p:sp>
          </p:grpSp>
          <p:sp>
            <p:nvSpPr>
              <p:cNvPr id="22552" name="矩形 246"/>
              <p:cNvSpPr>
                <a:spLocks noChangeArrowheads="1"/>
              </p:cNvSpPr>
              <p:nvPr/>
            </p:nvSpPr>
            <p:spPr bwMode="auto">
              <a:xfrm>
                <a:off x="376" y="2438040"/>
                <a:ext cx="1854078" cy="954221"/>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You know, I'd rather endure the torment of division and the same, than be sentenced in such a way</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Death penalty</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a:t>
                </a:r>
                <a:endParaRPr lang="zh-CN" altLang="en-US" sz="1400"/>
              </a:p>
            </p:txBody>
          </p:sp>
          <p:sp>
            <p:nvSpPr>
              <p:cNvPr id="22553" name="文本框 250"/>
              <p:cNvSpPr txBox="1">
                <a:spLocks noChangeArrowheads="1"/>
              </p:cNvSpPr>
              <p:nvPr/>
            </p:nvSpPr>
            <p:spPr bwMode="auto">
              <a:xfrm>
                <a:off x="295632" y="2018882"/>
                <a:ext cx="1263567" cy="4001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solidFill>
                      <a:srgbClr val="2C2710"/>
                    </a:solidFill>
                    <a:latin typeface="微软雅黑" pitchFamily="34" charset="-122"/>
                    <a:ea typeface="微软雅黑" pitchFamily="34" charset="-122"/>
                  </a:rPr>
                  <a:t>{</a:t>
                </a:r>
                <a:r>
                  <a:rPr lang="zh-CN" altLang="en-US" sz="2000">
                    <a:solidFill>
                      <a:srgbClr val="2C2710"/>
                    </a:solidFill>
                    <a:latin typeface="微软雅黑" pitchFamily="34" charset="-122"/>
                    <a:ea typeface="微软雅黑" pitchFamily="34" charset="-122"/>
                  </a:rPr>
                  <a:t> Subtitle </a:t>
                </a:r>
                <a:r>
                  <a:rPr lang="en-US" altLang="zh-CN" sz="2000">
                    <a:solidFill>
                      <a:srgbClr val="2C2710"/>
                    </a:solidFill>
                    <a:latin typeface="微软雅黑" pitchFamily="34" charset="-122"/>
                    <a:ea typeface="微软雅黑" pitchFamily="34" charset="-122"/>
                  </a:rPr>
                  <a:t>}</a:t>
                </a:r>
                <a:endParaRPr lang="zh-CN" altLang="en-US" sz="2000">
                  <a:solidFill>
                    <a:srgbClr val="2C2710"/>
                  </a:solidFill>
                  <a:latin typeface="微软雅黑" pitchFamily="34" charset="-122"/>
                  <a:ea typeface="微软雅黑" pitchFamily="34" charset="-122"/>
                </a:endParaRPr>
              </a:p>
            </p:txBody>
          </p:sp>
        </p:grpSp>
      </p:grpSp>
      <p:grpSp>
        <p:nvGrpSpPr>
          <p:cNvPr id="15" name="组合 4"/>
          <p:cNvGrpSpPr>
            <a:grpSpLocks/>
          </p:cNvGrpSpPr>
          <p:nvPr/>
        </p:nvGrpSpPr>
        <p:grpSpPr bwMode="auto">
          <a:xfrm>
            <a:off x="8805863" y="1839913"/>
            <a:ext cx="2503487" cy="3954462"/>
            <a:chOff x="0" y="0"/>
            <a:chExt cx="2503590" cy="3954390"/>
          </a:xfrm>
        </p:grpSpPr>
        <p:pic>
          <p:nvPicPr>
            <p:cNvPr id="22539" name="图片 261"/>
            <p:cNvPicPr>
              <a:picLocks noChangeAspect="1" noChangeArrowheads="1"/>
            </p:cNvPicPr>
            <p:nvPr/>
          </p:nvPicPr>
          <p:blipFill>
            <a:blip r:embed="rId2"/>
            <a:srcRect r="-12468"/>
            <a:stretch>
              <a:fillRect/>
            </a:stretch>
          </p:blipFill>
          <p:spPr bwMode="auto">
            <a:xfrm rot="1034229" flipH="1">
              <a:off x="427832" y="0"/>
              <a:ext cx="2075758" cy="1310992"/>
            </a:xfrm>
            <a:prstGeom prst="rect">
              <a:avLst/>
            </a:prstGeom>
            <a:noFill/>
            <a:ln w="9525">
              <a:noFill/>
              <a:miter lim="800000"/>
              <a:headEnd/>
              <a:tailEnd/>
            </a:ln>
          </p:spPr>
        </p:pic>
        <p:grpSp>
          <p:nvGrpSpPr>
            <p:cNvPr id="22540" name="组合 254"/>
            <p:cNvGrpSpPr>
              <a:grpSpLocks/>
            </p:cNvGrpSpPr>
            <p:nvPr/>
          </p:nvGrpSpPr>
          <p:grpSpPr bwMode="auto">
            <a:xfrm>
              <a:off x="0" y="351159"/>
              <a:ext cx="1918428" cy="3603231"/>
              <a:chOff x="0" y="0"/>
              <a:chExt cx="1918428" cy="3603231"/>
            </a:xfrm>
          </p:grpSpPr>
          <p:grpSp>
            <p:nvGrpSpPr>
              <p:cNvPr id="22541" name="组合 241"/>
              <p:cNvGrpSpPr>
                <a:grpSpLocks/>
              </p:cNvGrpSpPr>
              <p:nvPr/>
            </p:nvGrpSpPr>
            <p:grpSpPr bwMode="auto">
              <a:xfrm>
                <a:off x="78588" y="0"/>
                <a:ext cx="1761252" cy="1999326"/>
                <a:chOff x="0" y="0"/>
                <a:chExt cx="1761252" cy="1999326"/>
              </a:xfrm>
            </p:grpSpPr>
            <p:grpSp>
              <p:nvGrpSpPr>
                <p:cNvPr id="22544" name="组合 219"/>
                <p:cNvGrpSpPr>
                  <a:grpSpLocks/>
                </p:cNvGrpSpPr>
                <p:nvPr/>
              </p:nvGrpSpPr>
              <p:grpSpPr bwMode="auto">
                <a:xfrm>
                  <a:off x="0" y="0"/>
                  <a:ext cx="1761252" cy="1761248"/>
                  <a:chOff x="0" y="0"/>
                  <a:chExt cx="3096472" cy="3096470"/>
                </a:xfrm>
              </p:grpSpPr>
              <p:sp>
                <p:nvSpPr>
                  <p:cNvPr id="22547" name="椭圆 220"/>
                  <p:cNvSpPr>
                    <a:spLocks noChangeArrowheads="1"/>
                  </p:cNvSpPr>
                  <p:nvPr/>
                </p:nvSpPr>
                <p:spPr bwMode="auto">
                  <a:xfrm>
                    <a:off x="132570" y="133389"/>
                    <a:ext cx="2830188" cy="2830023"/>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2548" name="椭圆 221"/>
                  <p:cNvSpPr>
                    <a:spLocks noChangeArrowheads="1"/>
                  </p:cNvSpPr>
                  <p:nvPr/>
                </p:nvSpPr>
                <p:spPr bwMode="auto">
                  <a:xfrm>
                    <a:off x="-1403" y="-577"/>
                    <a:ext cx="3098135" cy="3097954"/>
                  </a:xfrm>
                  <a:prstGeom prst="ellipse">
                    <a:avLst/>
                  </a:prstGeom>
                  <a:noFill/>
                  <a:ln w="12700">
                    <a:solidFill>
                      <a:srgbClr val="FFFFFF"/>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pic>
              <p:nvPicPr>
                <p:cNvPr id="22545" name="组合 223"/>
                <p:cNvPicPr>
                  <a:picLocks noChangeArrowheads="1"/>
                </p:cNvPicPr>
                <p:nvPr/>
              </p:nvPicPr>
              <p:blipFill>
                <a:blip r:embed="rId6"/>
                <a:srcRect/>
                <a:stretch>
                  <a:fillRect/>
                </a:stretch>
              </p:blipFill>
              <p:spPr bwMode="auto">
                <a:xfrm>
                  <a:off x="302237" y="1685947"/>
                  <a:ext cx="1152192" cy="310890"/>
                </a:xfrm>
                <a:prstGeom prst="rect">
                  <a:avLst/>
                </a:prstGeom>
                <a:noFill/>
                <a:ln w="9525">
                  <a:noFill/>
                  <a:miter lim="800000"/>
                  <a:headEnd/>
                  <a:tailEnd/>
                </a:ln>
              </p:spPr>
            </p:pic>
            <p:sp>
              <p:nvSpPr>
                <p:cNvPr id="22546" name="Freeform 21"/>
                <p:cNvSpPr>
                  <a:spLocks noEditPoints="1" noChangeArrowheads="1"/>
                </p:cNvSpPr>
                <p:nvPr/>
              </p:nvSpPr>
              <p:spPr bwMode="auto">
                <a:xfrm>
                  <a:off x="364342" y="433052"/>
                  <a:ext cx="1022392" cy="1050906"/>
                </a:xfrm>
                <a:custGeom>
                  <a:avLst/>
                  <a:gdLst>
                    <a:gd name="T0" fmla="*/ 2147483647 w 134"/>
                    <a:gd name="T1" fmla="*/ 0 h 138"/>
                    <a:gd name="T2" fmla="*/ 2147483647 w 134"/>
                    <a:gd name="T3" fmla="*/ 405946651 h 138"/>
                    <a:gd name="T4" fmla="*/ 2147483647 w 134"/>
                    <a:gd name="T5" fmla="*/ 637915128 h 138"/>
                    <a:gd name="T6" fmla="*/ 2147483647 w 134"/>
                    <a:gd name="T7" fmla="*/ 1391810628 h 138"/>
                    <a:gd name="T8" fmla="*/ 2147483647 w 134"/>
                    <a:gd name="T9" fmla="*/ 1333820443 h 138"/>
                    <a:gd name="T10" fmla="*/ 2147483647 w 134"/>
                    <a:gd name="T11" fmla="*/ 2147483647 h 138"/>
                    <a:gd name="T12" fmla="*/ 2147483647 w 134"/>
                    <a:gd name="T13" fmla="*/ 2147483647 h 138"/>
                    <a:gd name="T14" fmla="*/ 2147483647 w 134"/>
                    <a:gd name="T15" fmla="*/ 2147483647 h 138"/>
                    <a:gd name="T16" fmla="*/ 2147483647 w 134"/>
                    <a:gd name="T17" fmla="*/ 2147483647 h 138"/>
                    <a:gd name="T18" fmla="*/ 1979266560 w 134"/>
                    <a:gd name="T19" fmla="*/ 2147483647 h 138"/>
                    <a:gd name="T20" fmla="*/ 2147483647 w 134"/>
                    <a:gd name="T21" fmla="*/ 2147483647 h 138"/>
                    <a:gd name="T22" fmla="*/ 2147483647 w 134"/>
                    <a:gd name="T23" fmla="*/ 2029725995 h 138"/>
                    <a:gd name="T24" fmla="*/ 2147483647 w 134"/>
                    <a:gd name="T25" fmla="*/ 2147483647 h 138"/>
                    <a:gd name="T26" fmla="*/ 2147483647 w 134"/>
                    <a:gd name="T27" fmla="*/ 2147483647 h 138"/>
                    <a:gd name="T28" fmla="*/ 2147483647 w 134"/>
                    <a:gd name="T29" fmla="*/ 2147483647 h 138"/>
                    <a:gd name="T30" fmla="*/ 2147483647 w 134"/>
                    <a:gd name="T31" fmla="*/ 2147483647 h 138"/>
                    <a:gd name="T32" fmla="*/ 2147483647 w 134"/>
                    <a:gd name="T33" fmla="*/ 2147483647 h 138"/>
                    <a:gd name="T34" fmla="*/ 2147483647 w 134"/>
                    <a:gd name="T35" fmla="*/ 985863859 h 138"/>
                    <a:gd name="T36" fmla="*/ 2147483647 w 134"/>
                    <a:gd name="T37" fmla="*/ 869883487 h 138"/>
                    <a:gd name="T38" fmla="*/ 2147483647 w 134"/>
                    <a:gd name="T39" fmla="*/ 57990201 h 138"/>
                    <a:gd name="T40" fmla="*/ 2147483647 w 134"/>
                    <a:gd name="T41" fmla="*/ 0 h 138"/>
                    <a:gd name="T42" fmla="*/ 2147483647 w 134"/>
                    <a:gd name="T43" fmla="*/ 2147483647 h 138"/>
                    <a:gd name="T44" fmla="*/ 2147483647 w 134"/>
                    <a:gd name="T45" fmla="*/ 2147483647 h 138"/>
                    <a:gd name="T46" fmla="*/ 2147483647 w 134"/>
                    <a:gd name="T47" fmla="*/ 2147483647 h 138"/>
                    <a:gd name="T48" fmla="*/ 2147483647 w 134"/>
                    <a:gd name="T49" fmla="*/ 2147483647 h 138"/>
                    <a:gd name="T50" fmla="*/ 2147483647 w 134"/>
                    <a:gd name="T51" fmla="*/ 2147483647 h 138"/>
                    <a:gd name="T52" fmla="*/ 2147483647 w 134"/>
                    <a:gd name="T53" fmla="*/ 2147483647 h 138"/>
                    <a:gd name="T54" fmla="*/ 2147483647 w 134"/>
                    <a:gd name="T55" fmla="*/ 2147483647 h 138"/>
                    <a:gd name="T56" fmla="*/ 2147483647 w 134"/>
                    <a:gd name="T57" fmla="*/ 2147483647 h 138"/>
                    <a:gd name="T58" fmla="*/ 2147483647 w 134"/>
                    <a:gd name="T59" fmla="*/ 2147483647 h 138"/>
                    <a:gd name="T60" fmla="*/ 2147483647 w 134"/>
                    <a:gd name="T61" fmla="*/ 2147483647 h 138"/>
                    <a:gd name="T62" fmla="*/ 2147483647 w 134"/>
                    <a:gd name="T63" fmla="*/ 2147483647 h 138"/>
                    <a:gd name="T64" fmla="*/ 2147483647 w 134"/>
                    <a:gd name="T65" fmla="*/ 2147483647 h 138"/>
                    <a:gd name="T66" fmla="*/ 2147483647 w 134"/>
                    <a:gd name="T67" fmla="*/ 2147483647 h 138"/>
                    <a:gd name="T68" fmla="*/ 2147483647 w 134"/>
                    <a:gd name="T69" fmla="*/ 2147483647 h 138"/>
                    <a:gd name="T70" fmla="*/ 2147483647 w 134"/>
                    <a:gd name="T71" fmla="*/ 2147483647 h 138"/>
                    <a:gd name="T72" fmla="*/ 2147483647 w 134"/>
                    <a:gd name="T73" fmla="*/ 2147483647 h 138"/>
                    <a:gd name="T74" fmla="*/ 2147483647 w 134"/>
                    <a:gd name="T75" fmla="*/ 2147483647 h 138"/>
                    <a:gd name="T76" fmla="*/ 2147483647 w 134"/>
                    <a:gd name="T77" fmla="*/ 2147483647 h 138"/>
                    <a:gd name="T78" fmla="*/ 2147483647 w 134"/>
                    <a:gd name="T79" fmla="*/ 2147483647 h 138"/>
                    <a:gd name="T80" fmla="*/ 2147483647 w 134"/>
                    <a:gd name="T81" fmla="*/ 2147483647 h 138"/>
                    <a:gd name="T82" fmla="*/ 2147483647 w 134"/>
                    <a:gd name="T83" fmla="*/ 2147483647 h 138"/>
                    <a:gd name="T84" fmla="*/ 2147483647 w 134"/>
                    <a:gd name="T85" fmla="*/ 2147483647 h 138"/>
                    <a:gd name="T86" fmla="*/ 2147483647 w 134"/>
                    <a:gd name="T87" fmla="*/ 2147483647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38"/>
                    <a:gd name="T134" fmla="*/ 134 w 134"/>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38">
                      <a:moveTo>
                        <a:pt x="126" y="0"/>
                      </a:moveTo>
                      <a:cubicBezTo>
                        <a:pt x="134" y="7"/>
                        <a:pt x="134" y="7"/>
                        <a:pt x="134" y="7"/>
                      </a:cubicBezTo>
                      <a:cubicBezTo>
                        <a:pt x="133" y="11"/>
                        <a:pt x="133" y="11"/>
                        <a:pt x="133" y="11"/>
                      </a:cubicBezTo>
                      <a:cubicBezTo>
                        <a:pt x="120" y="24"/>
                        <a:pt x="120" y="24"/>
                        <a:pt x="120" y="24"/>
                      </a:cubicBezTo>
                      <a:cubicBezTo>
                        <a:pt x="119" y="23"/>
                        <a:pt x="119" y="23"/>
                        <a:pt x="119" y="23"/>
                      </a:cubicBezTo>
                      <a:cubicBezTo>
                        <a:pt x="96" y="47"/>
                        <a:pt x="96" y="47"/>
                        <a:pt x="96" y="47"/>
                      </a:cubicBezTo>
                      <a:cubicBezTo>
                        <a:pt x="100" y="52"/>
                        <a:pt x="102" y="57"/>
                        <a:pt x="102" y="61"/>
                      </a:cubicBezTo>
                      <a:cubicBezTo>
                        <a:pt x="101" y="66"/>
                        <a:pt x="95" y="72"/>
                        <a:pt x="90" y="74"/>
                      </a:cubicBezTo>
                      <a:cubicBezTo>
                        <a:pt x="77" y="80"/>
                        <a:pt x="86" y="89"/>
                        <a:pt x="77" y="103"/>
                      </a:cubicBezTo>
                      <a:cubicBezTo>
                        <a:pt x="56" y="138"/>
                        <a:pt x="0" y="85"/>
                        <a:pt x="34" y="62"/>
                      </a:cubicBezTo>
                      <a:cubicBezTo>
                        <a:pt x="48" y="53"/>
                        <a:pt x="57" y="61"/>
                        <a:pt x="62" y="47"/>
                      </a:cubicBezTo>
                      <a:cubicBezTo>
                        <a:pt x="65" y="41"/>
                        <a:pt x="69" y="35"/>
                        <a:pt x="76" y="35"/>
                      </a:cubicBezTo>
                      <a:cubicBezTo>
                        <a:pt x="79" y="35"/>
                        <a:pt x="82" y="36"/>
                        <a:pt x="85" y="38"/>
                      </a:cubicBezTo>
                      <a:cubicBezTo>
                        <a:pt x="72" y="54"/>
                        <a:pt x="72" y="54"/>
                        <a:pt x="72" y="54"/>
                      </a:cubicBezTo>
                      <a:cubicBezTo>
                        <a:pt x="73" y="55"/>
                        <a:pt x="73" y="55"/>
                        <a:pt x="73" y="55"/>
                      </a:cubicBezTo>
                      <a:cubicBezTo>
                        <a:pt x="89" y="40"/>
                        <a:pt x="89" y="40"/>
                        <a:pt x="89" y="40"/>
                      </a:cubicBezTo>
                      <a:cubicBezTo>
                        <a:pt x="89" y="40"/>
                        <a:pt x="89" y="40"/>
                        <a:pt x="89" y="40"/>
                      </a:cubicBezTo>
                      <a:cubicBezTo>
                        <a:pt x="112" y="17"/>
                        <a:pt x="112" y="17"/>
                        <a:pt x="112" y="17"/>
                      </a:cubicBezTo>
                      <a:cubicBezTo>
                        <a:pt x="111" y="15"/>
                        <a:pt x="111" y="15"/>
                        <a:pt x="111" y="15"/>
                      </a:cubicBezTo>
                      <a:cubicBezTo>
                        <a:pt x="123" y="1"/>
                        <a:pt x="123" y="1"/>
                        <a:pt x="123" y="1"/>
                      </a:cubicBezTo>
                      <a:cubicBezTo>
                        <a:pt x="126" y="0"/>
                        <a:pt x="126" y="0"/>
                        <a:pt x="126" y="0"/>
                      </a:cubicBezTo>
                      <a:close/>
                      <a:moveTo>
                        <a:pt x="43" y="77"/>
                      </a:moveTo>
                      <a:cubicBezTo>
                        <a:pt x="39" y="80"/>
                        <a:pt x="39" y="80"/>
                        <a:pt x="39" y="80"/>
                      </a:cubicBezTo>
                      <a:cubicBezTo>
                        <a:pt x="59" y="99"/>
                        <a:pt x="59" y="99"/>
                        <a:pt x="59" y="99"/>
                      </a:cubicBezTo>
                      <a:cubicBezTo>
                        <a:pt x="63" y="95"/>
                        <a:pt x="63" y="95"/>
                        <a:pt x="63" y="95"/>
                      </a:cubicBezTo>
                      <a:cubicBezTo>
                        <a:pt x="43" y="77"/>
                        <a:pt x="43" y="77"/>
                        <a:pt x="43" y="77"/>
                      </a:cubicBezTo>
                      <a:close/>
                      <a:moveTo>
                        <a:pt x="72" y="65"/>
                      </a:moveTo>
                      <a:cubicBezTo>
                        <a:pt x="70" y="63"/>
                        <a:pt x="67" y="62"/>
                        <a:pt x="64" y="62"/>
                      </a:cubicBezTo>
                      <a:cubicBezTo>
                        <a:pt x="61" y="62"/>
                        <a:pt x="58" y="63"/>
                        <a:pt x="56" y="65"/>
                      </a:cubicBezTo>
                      <a:cubicBezTo>
                        <a:pt x="54" y="67"/>
                        <a:pt x="53" y="70"/>
                        <a:pt x="53" y="73"/>
                      </a:cubicBezTo>
                      <a:cubicBezTo>
                        <a:pt x="53" y="76"/>
                        <a:pt x="54" y="79"/>
                        <a:pt x="57" y="81"/>
                      </a:cubicBezTo>
                      <a:cubicBezTo>
                        <a:pt x="59" y="83"/>
                        <a:pt x="62" y="84"/>
                        <a:pt x="64" y="84"/>
                      </a:cubicBezTo>
                      <a:cubicBezTo>
                        <a:pt x="67" y="84"/>
                        <a:pt x="70" y="83"/>
                        <a:pt x="72" y="80"/>
                      </a:cubicBezTo>
                      <a:cubicBezTo>
                        <a:pt x="74" y="78"/>
                        <a:pt x="75" y="75"/>
                        <a:pt x="75" y="73"/>
                      </a:cubicBezTo>
                      <a:cubicBezTo>
                        <a:pt x="75" y="70"/>
                        <a:pt x="74" y="67"/>
                        <a:pt x="72" y="65"/>
                      </a:cubicBezTo>
                      <a:close/>
                      <a:moveTo>
                        <a:pt x="71" y="73"/>
                      </a:moveTo>
                      <a:cubicBezTo>
                        <a:pt x="71" y="71"/>
                        <a:pt x="71" y="69"/>
                        <a:pt x="69" y="68"/>
                      </a:cubicBezTo>
                      <a:cubicBezTo>
                        <a:pt x="68" y="66"/>
                        <a:pt x="66" y="66"/>
                        <a:pt x="64" y="66"/>
                      </a:cubicBezTo>
                      <a:cubicBezTo>
                        <a:pt x="62" y="66"/>
                        <a:pt x="60" y="66"/>
                        <a:pt x="59" y="68"/>
                      </a:cubicBezTo>
                      <a:cubicBezTo>
                        <a:pt x="58" y="69"/>
                        <a:pt x="57" y="71"/>
                        <a:pt x="57" y="73"/>
                      </a:cubicBezTo>
                      <a:cubicBezTo>
                        <a:pt x="57" y="75"/>
                        <a:pt x="58" y="77"/>
                        <a:pt x="59" y="78"/>
                      </a:cubicBezTo>
                      <a:cubicBezTo>
                        <a:pt x="61" y="79"/>
                        <a:pt x="63" y="80"/>
                        <a:pt x="64" y="80"/>
                      </a:cubicBezTo>
                      <a:cubicBezTo>
                        <a:pt x="66" y="80"/>
                        <a:pt x="68" y="79"/>
                        <a:pt x="69" y="78"/>
                      </a:cubicBezTo>
                      <a:cubicBezTo>
                        <a:pt x="71" y="76"/>
                        <a:pt x="71" y="74"/>
                        <a:pt x="71" y="73"/>
                      </a:cubicBezTo>
                      <a:close/>
                    </a:path>
                  </a:pathLst>
                </a:custGeom>
                <a:solidFill>
                  <a:srgbClr val="C1B152"/>
                </a:solidFill>
                <a:ln w="9525">
                  <a:noFill/>
                  <a:round/>
                  <a:headEnd/>
                  <a:tailEnd/>
                </a:ln>
              </p:spPr>
              <p:txBody>
                <a:bodyPr/>
                <a:lstStyle/>
                <a:p>
                  <a:endParaRPr lang="zh-CN" altLang="en-US"/>
                </a:p>
              </p:txBody>
            </p:sp>
          </p:grpSp>
          <p:sp>
            <p:nvSpPr>
              <p:cNvPr id="22542" name="文本框 251"/>
              <p:cNvSpPr txBox="1">
                <a:spLocks noChangeArrowheads="1"/>
              </p:cNvSpPr>
              <p:nvPr/>
            </p:nvSpPr>
            <p:spPr bwMode="auto">
              <a:xfrm>
                <a:off x="327038" y="2018935"/>
                <a:ext cx="1263702" cy="400043"/>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2000">
                    <a:solidFill>
                      <a:srgbClr val="2C2710"/>
                    </a:solidFill>
                    <a:latin typeface="微软雅黑" pitchFamily="34" charset="-122"/>
                    <a:ea typeface="微软雅黑" pitchFamily="34" charset="-122"/>
                  </a:rPr>
                  <a:t>{ </a:t>
                </a:r>
                <a:r>
                  <a:rPr lang="zh-CN" altLang="en-US" sz="2000">
                    <a:solidFill>
                      <a:srgbClr val="2C2710"/>
                    </a:solidFill>
                    <a:latin typeface="微软雅黑" pitchFamily="34" charset="-122"/>
                    <a:ea typeface="微软雅黑" pitchFamily="34" charset="-122"/>
                  </a:rPr>
                  <a:t>Subtitle </a:t>
                </a:r>
                <a:r>
                  <a:rPr lang="en-US" altLang="zh-CN" sz="2000">
                    <a:solidFill>
                      <a:srgbClr val="2C2710"/>
                    </a:solidFill>
                    <a:latin typeface="微软雅黑" pitchFamily="34" charset="-122"/>
                    <a:ea typeface="微软雅黑" pitchFamily="34" charset="-122"/>
                  </a:rPr>
                  <a:t>}</a:t>
                </a:r>
                <a:endParaRPr lang="zh-CN" altLang="en-US" sz="2000">
                  <a:solidFill>
                    <a:srgbClr val="2C2710"/>
                  </a:solidFill>
                  <a:latin typeface="微软雅黑" pitchFamily="34" charset="-122"/>
                  <a:ea typeface="微软雅黑" pitchFamily="34" charset="-122"/>
                </a:endParaRPr>
              </a:p>
            </p:txBody>
          </p:sp>
          <p:sp>
            <p:nvSpPr>
              <p:cNvPr id="22543" name="矩形 252"/>
              <p:cNvSpPr>
                <a:spLocks noChangeArrowheads="1"/>
              </p:cNvSpPr>
              <p:nvPr/>
            </p:nvSpPr>
            <p:spPr bwMode="auto">
              <a:xfrm>
                <a:off x="0" y="2433265"/>
                <a:ext cx="1917779" cy="1169966"/>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400">
                    <a:latin typeface="微软雅黑" pitchFamily="34" charset="-122"/>
                    <a:ea typeface="微软雅黑" pitchFamily="34" charset="-122"/>
                  </a:rPr>
                  <a:t>The water opened and the kettle made an alarm, and I pretended not to hear it. Mike's departure was the same, sudden, and irretrievable.</a:t>
                </a:r>
              </a:p>
            </p:txBody>
          </p:sp>
        </p:grpSp>
      </p:grpSp>
      <p:grpSp>
        <p:nvGrpSpPr>
          <p:cNvPr id="19" name="组合 262"/>
          <p:cNvGrpSpPr>
            <a:grpSpLocks/>
          </p:cNvGrpSpPr>
          <p:nvPr/>
        </p:nvGrpSpPr>
        <p:grpSpPr bwMode="auto">
          <a:xfrm>
            <a:off x="2913888" y="237744"/>
            <a:ext cx="6315456" cy="1444752"/>
            <a:chOff x="-2350" y="-381"/>
            <a:chExt cx="6314549" cy="1444385"/>
          </a:xfrm>
        </p:grpSpPr>
        <p:grpSp>
          <p:nvGrpSpPr>
            <p:cNvPr id="22535" name="组合 263"/>
            <p:cNvGrpSpPr>
              <a:grpSpLocks/>
            </p:cNvGrpSpPr>
            <p:nvPr/>
          </p:nvGrpSpPr>
          <p:grpSpPr bwMode="auto">
            <a:xfrm>
              <a:off x="-2350" y="-381"/>
              <a:ext cx="6314549" cy="1444385"/>
              <a:chOff x="-2350" y="-381"/>
              <a:chExt cx="6314549" cy="1444385"/>
            </a:xfrm>
          </p:grpSpPr>
          <p:pic>
            <p:nvPicPr>
              <p:cNvPr id="22537" name="Group 8"/>
              <p:cNvPicPr>
                <a:picLocks noChangeAspect="1" noChangeArrowheads="1"/>
              </p:cNvPicPr>
              <p:nvPr/>
            </p:nvPicPr>
            <p:blipFill>
              <a:blip r:embed="rId7"/>
              <a:srcRect/>
              <a:stretch>
                <a:fillRect/>
              </a:stretch>
            </p:blipFill>
            <p:spPr bwMode="auto">
              <a:xfrm>
                <a:off x="-2350" y="-381"/>
                <a:ext cx="6314549" cy="1444385"/>
              </a:xfrm>
              <a:prstGeom prst="rect">
                <a:avLst/>
              </a:prstGeom>
              <a:noFill/>
              <a:ln w="9525">
                <a:noFill/>
                <a:miter lim="800000"/>
                <a:headEnd/>
                <a:tailEnd/>
              </a:ln>
            </p:spPr>
          </p:pic>
          <p:sp>
            <p:nvSpPr>
              <p:cNvPr id="22538" name="文本框 266"/>
              <p:cNvSpPr txBox="1">
                <a:spLocks noChangeArrowheads="1"/>
              </p:cNvSpPr>
              <p:nvPr/>
            </p:nvSpPr>
            <p:spPr bwMode="auto">
              <a:xfrm>
                <a:off x="2171737"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2536" name="文本框 264"/>
            <p:cNvPicPr>
              <a:picLocks noChangeArrowheads="1"/>
            </p:cNvPicPr>
            <p:nvPr/>
          </p:nvPicPr>
          <p:blipFill>
            <a:blip r:embed="rId8"/>
            <a:srcRect/>
            <a:stretch>
              <a:fillRect/>
            </a:stretch>
          </p:blipFill>
          <p:spPr bwMode="auto">
            <a:xfrm>
              <a:off x="2368653" y="298247"/>
              <a:ext cx="1517686" cy="54240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par>
                                <p:cTn id="8" presetID="22" presetClass="entr" presetSubtype="1"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22" presetClass="entr" presetSubtype="1" fill="hold" nodeType="withEffect">
                                  <p:stCondLst>
                                    <p:cond delay="80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par>
                                <p:cTn id="14" presetID="22" presetClass="entr" presetSubtype="1" fill="hold" nodeType="withEffect">
                                  <p:stCondLst>
                                    <p:cond delay="110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000"/>
                                        <p:tgtEl>
                                          <p:spTgt spid="11"/>
                                        </p:tgtEl>
                                      </p:cBhvr>
                                    </p:animEffect>
                                  </p:childTnLst>
                                </p:cTn>
                              </p:par>
                              <p:par>
                                <p:cTn id="17" presetID="22" presetClass="entr" presetSubtype="1" fill="hold" nodeType="withEffect">
                                  <p:stCondLst>
                                    <p:cond delay="14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图表 231"/>
          <p:cNvGraphicFramePr>
            <a:graphicFrameLocks/>
          </p:cNvGraphicFramePr>
          <p:nvPr/>
        </p:nvGraphicFramePr>
        <p:xfrm>
          <a:off x="920750" y="1217613"/>
          <a:ext cx="7297738" cy="5129212"/>
        </p:xfrm>
        <a:graphic>
          <a:graphicData uri="http://schemas.openxmlformats.org/presentationml/2006/ole">
            <mc:AlternateContent xmlns:mc="http://schemas.openxmlformats.org/markup-compatibility/2006">
              <mc:Choice xmlns:v="urn:schemas-microsoft-com:vml" Requires="v">
                <p:oleObj spid="_x0000_s1033" r:id="rId3" imgW="7303641" imgH="5139373" progId="Excel.Sheet.8">
                  <p:embed/>
                </p:oleObj>
              </mc:Choice>
              <mc:Fallback>
                <p:oleObj r:id="rId3" imgW="7303641" imgH="5139373" progId="Excel.Sheet.8">
                  <p:embed/>
                  <p:pic>
                    <p:nvPicPr>
                      <p:cNvPr id="0" name="图表 2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217613"/>
                        <a:ext cx="7297738"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2" name="Group 8"/>
          <p:cNvGrpSpPr>
            <a:grpSpLocks/>
          </p:cNvGrpSpPr>
          <p:nvPr/>
        </p:nvGrpSpPr>
        <p:grpSpPr bwMode="auto">
          <a:xfrm>
            <a:off x="1303338" y="5259388"/>
            <a:ext cx="5638800" cy="288925"/>
            <a:chOff x="0" y="0"/>
            <a:chExt cx="4018" cy="206"/>
          </a:xfrm>
        </p:grpSpPr>
        <p:sp>
          <p:nvSpPr>
            <p:cNvPr id="1044" name="Freeform 9"/>
            <p:cNvSpPr>
              <a:spLocks noChangeArrowheads="1"/>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83"/>
                <a:gd name="T98" fmla="*/ 71 w 7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w="9525">
              <a:noFill/>
              <a:round/>
              <a:headEnd/>
              <a:tailEnd/>
            </a:ln>
          </p:spPr>
          <p:txBody>
            <a:bodyPr/>
            <a:lstStyle/>
            <a:p>
              <a:endParaRPr lang="zh-CN" altLang="en-US"/>
            </a:p>
          </p:txBody>
        </p:sp>
        <p:sp>
          <p:nvSpPr>
            <p:cNvPr id="1045" name="Freeform 10"/>
            <p:cNvSpPr>
              <a:spLocks noChangeArrowheads="1"/>
            </p:cNvSpPr>
            <p:nvPr/>
          </p:nvSpPr>
          <p:spPr bwMode="auto">
            <a:xfrm>
              <a:off x="145" y="91"/>
              <a:ext cx="3729" cy="32"/>
            </a:xfrm>
            <a:custGeom>
              <a:avLst/>
              <a:gdLst>
                <a:gd name="T0" fmla="*/ 418 w 910"/>
                <a:gd name="T1" fmla="*/ 0 h 13"/>
                <a:gd name="T2" fmla="*/ 1914 w 910"/>
                <a:gd name="T3" fmla="*/ 25 h 13"/>
                <a:gd name="T4" fmla="*/ 2467 w 910"/>
                <a:gd name="T5" fmla="*/ 30 h 13"/>
                <a:gd name="T6" fmla="*/ 12494 w 910"/>
                <a:gd name="T7" fmla="*/ 30 h 13"/>
                <a:gd name="T8" fmla="*/ 14473 w 910"/>
                <a:gd name="T9" fmla="*/ 5 h 13"/>
                <a:gd name="T10" fmla="*/ 15145 w 910"/>
                <a:gd name="T11" fmla="*/ 0 h 13"/>
                <a:gd name="T12" fmla="*/ 15281 w 910"/>
                <a:gd name="T13" fmla="*/ 42 h 13"/>
                <a:gd name="T14" fmla="*/ 15145 w 910"/>
                <a:gd name="T15" fmla="*/ 79 h 13"/>
                <a:gd name="T16" fmla="*/ 13633 w 910"/>
                <a:gd name="T17" fmla="*/ 62 h 13"/>
                <a:gd name="T18" fmla="*/ 11736 w 910"/>
                <a:gd name="T19" fmla="*/ 49 h 13"/>
                <a:gd name="T20" fmla="*/ 5610 w 910"/>
                <a:gd name="T21" fmla="*/ 49 h 13"/>
                <a:gd name="T22" fmla="*/ 840 w 910"/>
                <a:gd name="T23" fmla="*/ 74 h 13"/>
                <a:gd name="T24" fmla="*/ 152 w 910"/>
                <a:gd name="T25" fmla="*/ 79 h 13"/>
                <a:gd name="T26" fmla="*/ 16 w 910"/>
                <a:gd name="T27" fmla="*/ 37 h 13"/>
                <a:gd name="T28" fmla="*/ 135 w 910"/>
                <a:gd name="T29" fmla="*/ 0 h 13"/>
                <a:gd name="T30" fmla="*/ 418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1046" name="Freeform 11"/>
            <p:cNvSpPr>
              <a:spLocks noChangeArrowheads="1"/>
            </p:cNvSpPr>
            <p:nvPr/>
          </p:nvSpPr>
          <p:spPr bwMode="auto">
            <a:xfrm>
              <a:off x="3850"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grpSp>
        <p:nvGrpSpPr>
          <p:cNvPr id="3" name="组合 240"/>
          <p:cNvGrpSpPr>
            <a:grpSpLocks/>
          </p:cNvGrpSpPr>
          <p:nvPr/>
        </p:nvGrpSpPr>
        <p:grpSpPr bwMode="auto">
          <a:xfrm>
            <a:off x="2913888" y="237744"/>
            <a:ext cx="6315456" cy="1444752"/>
            <a:chOff x="-2350" y="-381"/>
            <a:chExt cx="6314549" cy="1444385"/>
          </a:xfrm>
        </p:grpSpPr>
        <p:pic>
          <p:nvPicPr>
            <p:cNvPr id="1042" name="Group 8"/>
            <p:cNvPicPr>
              <a:picLocks noChangeAspect="1" noChangeArrowheads="1"/>
            </p:cNvPicPr>
            <p:nvPr/>
          </p:nvPicPr>
          <p:blipFill>
            <a:blip r:embed="rId5"/>
            <a:srcRect/>
            <a:stretch>
              <a:fillRect/>
            </a:stretch>
          </p:blipFill>
          <p:spPr bwMode="auto">
            <a:xfrm>
              <a:off x="-2350" y="-381"/>
              <a:ext cx="6314549" cy="1444385"/>
            </a:xfrm>
            <a:prstGeom prst="rect">
              <a:avLst/>
            </a:prstGeom>
            <a:noFill/>
            <a:ln w="9525">
              <a:noFill/>
              <a:miter lim="800000"/>
              <a:headEnd/>
              <a:tailEnd/>
            </a:ln>
          </p:spPr>
        </p:pic>
        <p:pic>
          <p:nvPicPr>
            <p:cNvPr id="1041" name="文本框 239"/>
            <p:cNvPicPr>
              <a:picLocks noChangeArrowheads="1"/>
            </p:cNvPicPr>
            <p:nvPr/>
          </p:nvPicPr>
          <p:blipFill>
            <a:blip r:embed="rId6"/>
            <a:srcRect/>
            <a:stretch>
              <a:fillRect/>
            </a:stretch>
          </p:blipFill>
          <p:spPr bwMode="auto">
            <a:xfrm>
              <a:off x="2368654" y="298247"/>
              <a:ext cx="1517686" cy="542406"/>
            </a:xfrm>
            <a:prstGeom prst="rect">
              <a:avLst/>
            </a:prstGeom>
            <a:noFill/>
            <a:ln w="9525">
              <a:noFill/>
              <a:miter lim="800000"/>
              <a:headEnd/>
              <a:tailEnd/>
            </a:ln>
          </p:spPr>
        </p:pic>
      </p:grpSp>
      <p:grpSp>
        <p:nvGrpSpPr>
          <p:cNvPr id="5" name="组合 243"/>
          <p:cNvGrpSpPr>
            <a:grpSpLocks/>
          </p:cNvGrpSpPr>
          <p:nvPr/>
        </p:nvGrpSpPr>
        <p:grpSpPr bwMode="auto">
          <a:xfrm>
            <a:off x="2144713" y="1800225"/>
            <a:ext cx="3929062" cy="1281113"/>
            <a:chOff x="0" y="0"/>
            <a:chExt cx="3928575" cy="1280271"/>
          </a:xfrm>
        </p:grpSpPr>
        <p:sp>
          <p:nvSpPr>
            <p:cNvPr id="1037" name="文本框 233"/>
            <p:cNvSpPr txBox="1">
              <a:spLocks noChangeArrowheads="1"/>
            </p:cNvSpPr>
            <p:nvPr/>
          </p:nvSpPr>
          <p:spPr bwMode="auto">
            <a:xfrm>
              <a:off x="644122" y="407720"/>
              <a:ext cx="2640332" cy="338331"/>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dirty="0">
                  <a:solidFill>
                    <a:srgbClr val="2C2710"/>
                  </a:solidFill>
                  <a:latin typeface="微软雅黑" pitchFamily="34" charset="-122"/>
                  <a:ea typeface="微软雅黑" pitchFamily="34" charset="-122"/>
                </a:rPr>
                <a:t>Enter the chart title here </a:t>
              </a:r>
            </a:p>
          </p:txBody>
        </p:sp>
        <p:pic>
          <p:nvPicPr>
            <p:cNvPr id="1038" name="图片 241"/>
            <p:cNvPicPr>
              <a:picLocks noChangeAspect="1" noChangeArrowheads="1"/>
            </p:cNvPicPr>
            <p:nvPr/>
          </p:nvPicPr>
          <p:blipFill>
            <a:blip r:embed="rId7"/>
            <a:srcRect/>
            <a:stretch>
              <a:fillRect/>
            </a:stretch>
          </p:blipFill>
          <p:spPr bwMode="auto">
            <a:xfrm>
              <a:off x="0" y="0"/>
              <a:ext cx="1024217" cy="1280271"/>
            </a:xfrm>
            <a:prstGeom prst="rect">
              <a:avLst/>
            </a:prstGeom>
            <a:noFill/>
            <a:ln w="9525">
              <a:noFill/>
              <a:miter lim="800000"/>
              <a:headEnd/>
              <a:tailEnd/>
            </a:ln>
          </p:spPr>
        </p:pic>
        <p:pic>
          <p:nvPicPr>
            <p:cNvPr id="1039" name="图片 242"/>
            <p:cNvPicPr>
              <a:picLocks noChangeAspect="1" noChangeArrowheads="1"/>
            </p:cNvPicPr>
            <p:nvPr/>
          </p:nvPicPr>
          <p:blipFill>
            <a:blip r:embed="rId7"/>
            <a:srcRect/>
            <a:stretch>
              <a:fillRect/>
            </a:stretch>
          </p:blipFill>
          <p:spPr bwMode="auto">
            <a:xfrm flipH="1">
              <a:off x="2904358" y="0"/>
              <a:ext cx="1024217" cy="1280271"/>
            </a:xfrm>
            <a:prstGeom prst="rect">
              <a:avLst/>
            </a:prstGeom>
            <a:noFill/>
            <a:ln w="9525">
              <a:noFill/>
              <a:miter lim="800000"/>
              <a:headEnd/>
              <a:tailEnd/>
            </a:ln>
          </p:spPr>
        </p:pic>
      </p:grpSp>
      <p:grpSp>
        <p:nvGrpSpPr>
          <p:cNvPr id="6" name="组合 1"/>
          <p:cNvGrpSpPr>
            <a:grpSpLocks/>
          </p:cNvGrpSpPr>
          <p:nvPr/>
        </p:nvGrpSpPr>
        <p:grpSpPr bwMode="auto">
          <a:xfrm>
            <a:off x="6942138" y="2082800"/>
            <a:ext cx="3935412" cy="3933825"/>
            <a:chOff x="0" y="0"/>
            <a:chExt cx="3934120" cy="3934118"/>
          </a:xfrm>
        </p:grpSpPr>
        <p:grpSp>
          <p:nvGrpSpPr>
            <p:cNvPr id="1031" name="组合 238"/>
            <p:cNvGrpSpPr>
              <a:grpSpLocks/>
            </p:cNvGrpSpPr>
            <p:nvPr/>
          </p:nvGrpSpPr>
          <p:grpSpPr bwMode="auto">
            <a:xfrm>
              <a:off x="0" y="0"/>
              <a:ext cx="3934120" cy="3934118"/>
              <a:chOff x="0" y="0"/>
              <a:chExt cx="4710831" cy="4710828"/>
            </a:xfrm>
          </p:grpSpPr>
          <p:sp>
            <p:nvSpPr>
              <p:cNvPr id="1035" name="椭圆 236"/>
              <p:cNvSpPr>
                <a:spLocks noChangeArrowheads="1"/>
              </p:cNvSpPr>
              <p:nvPr/>
            </p:nvSpPr>
            <p:spPr bwMode="auto">
              <a:xfrm>
                <a:off x="203331" y="203414"/>
                <a:ext cx="4304169" cy="4304001"/>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1036" name="椭圆 237"/>
              <p:cNvSpPr>
                <a:spLocks noChangeArrowheads="1"/>
              </p:cNvSpPr>
              <p:nvPr/>
            </p:nvSpPr>
            <p:spPr bwMode="auto">
              <a:xfrm>
                <a:off x="0" y="0"/>
                <a:ext cx="4710831" cy="4710828"/>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032" name="矩形 234"/>
            <p:cNvSpPr>
              <a:spLocks noChangeArrowheads="1"/>
            </p:cNvSpPr>
            <p:nvPr/>
          </p:nvSpPr>
          <p:spPr bwMode="auto">
            <a:xfrm>
              <a:off x="625270" y="1370115"/>
              <a:ext cx="2718494" cy="1797184"/>
            </a:xfrm>
            <a:prstGeom prst="rect">
              <a:avLst/>
            </a:prstGeom>
            <a:noFill/>
            <a:ln w="9525">
              <a:noFill/>
              <a:miter lim="800000"/>
              <a:headEnd/>
              <a:tailEnd/>
            </a:ln>
          </p:spPr>
          <p:txBody>
            <a:bodyPr>
              <a:spAutoFit/>
            </a:bodyPr>
            <a:lstStyle/>
            <a:p>
              <a:pPr indent="304800" algn="ctr" eaLnBrk="1" latinLnBrk="1" hangingPunct="1">
                <a:lnSpc>
                  <a:spcPts val="1875"/>
                </a:lnSpc>
                <a:buFont typeface="Arial" pitchFamily="34" charset="0"/>
                <a:buNone/>
              </a:pPr>
              <a:r>
                <a:rPr lang="zh-CN" altLang="en-US" sz="1400">
                  <a:latin typeface="微软雅黑" pitchFamily="34" charset="-122"/>
                  <a:ea typeface="微软雅黑" pitchFamily="34" charset="-122"/>
                </a:rPr>
                <a:t>It dawned on me later that Mike was the hunter who made me fall, and that I was the bird that longed to fly. By the next night, I still had a similar dream, but the hunter was gone, and I had been flying freely until I met another bird and my flying.</a:t>
              </a:r>
              <a:endParaRPr lang="zh-CN" altLang="en-US" sz="1100">
                <a:latin typeface="微软雅黑" pitchFamily="34" charset="-122"/>
                <a:ea typeface="微软雅黑" pitchFamily="34" charset="-122"/>
              </a:endParaRPr>
            </a:p>
          </p:txBody>
        </p:sp>
        <p:sp>
          <p:nvSpPr>
            <p:cNvPr id="1033" name="文本框 235"/>
            <p:cNvSpPr txBox="1">
              <a:spLocks noChangeArrowheads="1"/>
            </p:cNvSpPr>
            <p:nvPr/>
          </p:nvSpPr>
          <p:spPr bwMode="auto">
            <a:xfrm>
              <a:off x="737945" y="923994"/>
              <a:ext cx="2493144" cy="400080"/>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a:solidFill>
                    <a:srgbClr val="2C2710"/>
                  </a:solidFill>
                  <a:latin typeface="微软雅黑" pitchFamily="34" charset="-122"/>
                  <a:ea typeface="微软雅黑" pitchFamily="34" charset="-122"/>
                </a:rPr>
                <a:t>Enter a text title here</a:t>
              </a:r>
            </a:p>
          </p:txBody>
        </p:sp>
        <p:cxnSp>
          <p:nvCxnSpPr>
            <p:cNvPr id="1034" name="直接连接符 245"/>
            <p:cNvCxnSpPr>
              <a:cxnSpLocks noChangeShapeType="1"/>
            </p:cNvCxnSpPr>
            <p:nvPr/>
          </p:nvCxnSpPr>
          <p:spPr bwMode="auto">
            <a:xfrm>
              <a:off x="737945" y="1324074"/>
              <a:ext cx="2493144" cy="0"/>
            </a:xfrm>
            <a:prstGeom prst="line">
              <a:avLst/>
            </a:prstGeom>
            <a:noFill/>
            <a:ln w="6350">
              <a:solidFill>
                <a:srgbClr val="C1B152"/>
              </a:solidFill>
              <a:prstDash val="dash"/>
              <a:round/>
              <a:headEnd/>
              <a:tailEnd/>
            </a:ln>
          </p:spPr>
        </p:cxnSp>
      </p:grpSp>
      <p:sp>
        <p:nvSpPr>
          <p:cNvPr id="23" name="文本框 266"/>
          <p:cNvSpPr txBox="1">
            <a:spLocks noChangeArrowheads="1"/>
          </p:cNvSpPr>
          <p:nvPr/>
        </p:nvSpPr>
        <p:spPr bwMode="auto">
          <a:xfrm>
            <a:off x="5079409" y="860425"/>
            <a:ext cx="2031325" cy="461665"/>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wipe(down)">
                                      <p:cBhvr>
                                        <p:cTn id="19" dur="500"/>
                                        <p:tgtEl>
                                          <p:spTgt spid="12290"/>
                                        </p:tgtEl>
                                      </p:cBhvr>
                                    </p:animEffect>
                                  </p:childTnLst>
                                </p:cTn>
                              </p:par>
                            </p:childTnLst>
                          </p:cTn>
                        </p:par>
                        <p:par>
                          <p:cTn id="20" fill="hold" nodeType="afterGroup">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4"/>
          <p:cNvGrpSpPr>
            <a:grpSpLocks/>
          </p:cNvGrpSpPr>
          <p:nvPr/>
        </p:nvGrpSpPr>
        <p:grpSpPr bwMode="auto">
          <a:xfrm>
            <a:off x="1492250" y="1897063"/>
            <a:ext cx="3398838" cy="4005262"/>
            <a:chOff x="0" y="0"/>
            <a:chExt cx="3398534" cy="4005143"/>
          </a:xfrm>
        </p:grpSpPr>
        <p:grpSp>
          <p:nvGrpSpPr>
            <p:cNvPr id="23574" name="组合 27"/>
            <p:cNvGrpSpPr>
              <a:grpSpLocks/>
            </p:cNvGrpSpPr>
            <p:nvPr/>
          </p:nvGrpSpPr>
          <p:grpSpPr bwMode="auto">
            <a:xfrm>
              <a:off x="0" y="0"/>
              <a:ext cx="3398534" cy="3398530"/>
              <a:chOff x="0" y="0"/>
              <a:chExt cx="3096472" cy="3096470"/>
            </a:xfrm>
          </p:grpSpPr>
          <p:sp>
            <p:nvSpPr>
              <p:cNvPr id="23583" name="椭圆 28"/>
              <p:cNvSpPr>
                <a:spLocks noChangeArrowheads="1"/>
              </p:cNvSpPr>
              <p:nvPr/>
            </p:nvSpPr>
            <p:spPr bwMode="auto">
              <a:xfrm>
                <a:off x="133057" y="133065"/>
                <a:ext cx="2830358" cy="2830527"/>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3584" name="椭圆 29"/>
              <p:cNvSpPr>
                <a:spLocks noChangeArrowheads="1"/>
              </p:cNvSpPr>
              <p:nvPr/>
            </p:nvSpPr>
            <p:spPr bwMode="auto">
              <a:xfrm>
                <a:off x="0" y="0"/>
                <a:ext cx="3096472" cy="3096658"/>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pic>
          <p:nvPicPr>
            <p:cNvPr id="23575" name="Group 17"/>
            <p:cNvPicPr>
              <a:picLocks noChangeAspect="1" noChangeArrowheads="1"/>
            </p:cNvPicPr>
            <p:nvPr/>
          </p:nvPicPr>
          <p:blipFill>
            <a:blip r:embed="rId2"/>
            <a:srcRect/>
            <a:stretch>
              <a:fillRect/>
            </a:stretch>
          </p:blipFill>
          <p:spPr bwMode="auto">
            <a:xfrm>
              <a:off x="202420" y="376734"/>
              <a:ext cx="2986773" cy="2462711"/>
            </a:xfrm>
            <a:prstGeom prst="rect">
              <a:avLst/>
            </a:prstGeom>
            <a:noFill/>
            <a:ln w="9525">
              <a:noFill/>
              <a:miter lim="800000"/>
              <a:headEnd/>
              <a:tailEnd/>
            </a:ln>
          </p:spPr>
        </p:pic>
        <p:grpSp>
          <p:nvGrpSpPr>
            <p:cNvPr id="23576" name="组合 243"/>
            <p:cNvGrpSpPr>
              <a:grpSpLocks/>
            </p:cNvGrpSpPr>
            <p:nvPr/>
          </p:nvGrpSpPr>
          <p:grpSpPr bwMode="auto">
            <a:xfrm>
              <a:off x="556800" y="3452971"/>
              <a:ext cx="2284935" cy="552172"/>
              <a:chOff x="0" y="0"/>
              <a:chExt cx="2284935" cy="552172"/>
            </a:xfrm>
          </p:grpSpPr>
          <p:grpSp>
            <p:nvGrpSpPr>
              <p:cNvPr id="23577" name="组合 237"/>
              <p:cNvGrpSpPr>
                <a:grpSpLocks/>
              </p:cNvGrpSpPr>
              <p:nvPr/>
            </p:nvGrpSpPr>
            <p:grpSpPr bwMode="auto">
              <a:xfrm>
                <a:off x="549997" y="0"/>
                <a:ext cx="1184940" cy="552172"/>
                <a:chOff x="0" y="0"/>
                <a:chExt cx="1184940" cy="552172"/>
              </a:xfrm>
            </p:grpSpPr>
            <p:sp>
              <p:nvSpPr>
                <p:cNvPr id="23581" name="文本框 238"/>
                <p:cNvSpPr txBox="1">
                  <a:spLocks noChangeArrowheads="1"/>
                </p:cNvSpPr>
                <p:nvPr/>
              </p:nvSpPr>
              <p:spPr bwMode="auto">
                <a:xfrm>
                  <a:off x="0" y="0"/>
                  <a:ext cx="1184940" cy="307777"/>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400">
                      <a:latin typeface="Vivaldi" pitchFamily="66" charset="0"/>
                    </a:rPr>
                    <a:t>Radom text Here</a:t>
                  </a:r>
                  <a:endParaRPr lang="zh-CN" altLang="en-US" sz="1400">
                    <a:latin typeface="Vivaldi" pitchFamily="66" charset="0"/>
                  </a:endParaRPr>
                </a:p>
              </p:txBody>
            </p:sp>
            <p:sp>
              <p:nvSpPr>
                <p:cNvPr id="23582" name="文本框 239"/>
                <p:cNvSpPr txBox="1">
                  <a:spLocks noChangeArrowheads="1"/>
                </p:cNvSpPr>
                <p:nvPr/>
              </p:nvSpPr>
              <p:spPr bwMode="auto">
                <a:xfrm>
                  <a:off x="37689" y="274368"/>
                  <a:ext cx="1109563" cy="277804"/>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1200">
                      <a:solidFill>
                        <a:srgbClr val="2C2710"/>
                      </a:solidFill>
                      <a:latin typeface="微软雅黑" pitchFamily="34" charset="-122"/>
                      <a:ea typeface="微软雅黑" pitchFamily="34" charset="-122"/>
                    </a:rPr>
                    <a:t>Some description text</a:t>
                  </a:r>
                </a:p>
              </p:txBody>
            </p:sp>
          </p:grpSp>
          <p:grpSp>
            <p:nvGrpSpPr>
              <p:cNvPr id="23578" name="组合 240"/>
              <p:cNvGrpSpPr>
                <a:grpSpLocks/>
              </p:cNvGrpSpPr>
              <p:nvPr/>
            </p:nvGrpSpPr>
            <p:grpSpPr bwMode="auto">
              <a:xfrm>
                <a:off x="0" y="153888"/>
                <a:ext cx="2284935" cy="0"/>
                <a:chOff x="0" y="0"/>
                <a:chExt cx="2284935" cy="0"/>
              </a:xfrm>
            </p:grpSpPr>
            <p:cxnSp>
              <p:nvCxnSpPr>
                <p:cNvPr id="23579" name="直接连接符 241"/>
                <p:cNvCxnSpPr>
                  <a:cxnSpLocks noChangeShapeType="1"/>
                </p:cNvCxnSpPr>
                <p:nvPr/>
              </p:nvCxnSpPr>
              <p:spPr bwMode="auto">
                <a:xfrm>
                  <a:off x="363" y="-166"/>
                  <a:ext cx="247628" cy="0"/>
                </a:xfrm>
                <a:prstGeom prst="line">
                  <a:avLst/>
                </a:prstGeom>
                <a:noFill/>
                <a:ln w="6350">
                  <a:solidFill>
                    <a:schemeClr val="tx1"/>
                  </a:solidFill>
                  <a:round/>
                  <a:headEnd/>
                  <a:tailEnd/>
                </a:ln>
              </p:spPr>
            </p:cxnSp>
            <p:cxnSp>
              <p:nvCxnSpPr>
                <p:cNvPr id="23580" name="直接连接符 242"/>
                <p:cNvCxnSpPr>
                  <a:cxnSpLocks noChangeShapeType="1"/>
                </p:cNvCxnSpPr>
                <p:nvPr/>
              </p:nvCxnSpPr>
              <p:spPr bwMode="auto">
                <a:xfrm>
                  <a:off x="2036943" y="-166"/>
                  <a:ext cx="247628" cy="0"/>
                </a:xfrm>
                <a:prstGeom prst="line">
                  <a:avLst/>
                </a:prstGeom>
                <a:noFill/>
                <a:ln w="6350">
                  <a:solidFill>
                    <a:schemeClr val="tx1"/>
                  </a:solidFill>
                  <a:round/>
                  <a:headEnd/>
                  <a:tailEnd/>
                </a:ln>
              </p:spPr>
            </p:cxnSp>
          </p:grpSp>
        </p:grpSp>
      </p:grpSp>
      <p:grpSp>
        <p:nvGrpSpPr>
          <p:cNvPr id="7" name="组合 1"/>
          <p:cNvGrpSpPr>
            <a:grpSpLocks/>
          </p:cNvGrpSpPr>
          <p:nvPr/>
        </p:nvGrpSpPr>
        <p:grpSpPr bwMode="auto">
          <a:xfrm>
            <a:off x="5399088" y="2112963"/>
            <a:ext cx="4872037" cy="1792466"/>
            <a:chOff x="0" y="0"/>
            <a:chExt cx="4872627" cy="1792196"/>
          </a:xfrm>
        </p:grpSpPr>
        <p:sp>
          <p:nvSpPr>
            <p:cNvPr id="23568" name="矩形 553"/>
            <p:cNvSpPr>
              <a:spLocks noChangeArrowheads="1"/>
            </p:cNvSpPr>
            <p:nvPr/>
          </p:nvSpPr>
          <p:spPr bwMode="auto">
            <a:xfrm>
              <a:off x="1702006" y="0"/>
              <a:ext cx="697711" cy="400050"/>
            </a:xfrm>
            <a:prstGeom prst="rect">
              <a:avLst/>
            </a:prstGeom>
            <a:noFill/>
            <a:ln w="9525">
              <a:noFill/>
              <a:miter lim="800000"/>
              <a:headEnd/>
              <a:tailEnd/>
            </a:ln>
          </p:spPr>
          <p:txBody>
            <a:bodyPr wrap="none">
              <a:spAutoFit/>
            </a:bodyPr>
            <a:lstStyle/>
            <a:p>
              <a:pPr eaLnBrk="1" hangingPunct="1">
                <a:buFont typeface="Arial" pitchFamily="34" charset="0"/>
                <a:buNone/>
              </a:pPr>
              <a:r>
                <a:rPr lang="zh-CN" altLang="en-US" sz="2000" dirty="0">
                  <a:solidFill>
                    <a:srgbClr val="2C2710"/>
                  </a:solidFill>
                  <a:latin typeface="微软雅黑" pitchFamily="34" charset="-122"/>
                  <a:ea typeface="微软雅黑" pitchFamily="34" charset="-122"/>
                </a:rPr>
                <a:t>Title</a:t>
              </a:r>
              <a:endParaRPr lang="zh-CN" altLang="en-US" sz="2000" dirty="0"/>
            </a:p>
          </p:txBody>
        </p:sp>
        <p:grpSp>
          <p:nvGrpSpPr>
            <p:cNvPr id="23569" name="Group 8"/>
            <p:cNvGrpSpPr>
              <a:grpSpLocks/>
            </p:cNvGrpSpPr>
            <p:nvPr/>
          </p:nvGrpSpPr>
          <p:grpSpPr bwMode="auto">
            <a:xfrm>
              <a:off x="1182778" y="267249"/>
              <a:ext cx="2507071" cy="211316"/>
              <a:chOff x="0" y="0"/>
              <a:chExt cx="2444" cy="206"/>
            </a:xfrm>
          </p:grpSpPr>
          <p:sp>
            <p:nvSpPr>
              <p:cNvPr id="23571" name="Freeform 9"/>
              <p:cNvSpPr>
                <a:spLocks noChangeArrowheads="1"/>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83"/>
                  <a:gd name="T98" fmla="*/ 71 w 7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w="9525">
                <a:noFill/>
                <a:round/>
                <a:headEnd/>
                <a:tailEnd/>
              </a:ln>
            </p:spPr>
            <p:txBody>
              <a:bodyPr/>
              <a:lstStyle/>
              <a:p>
                <a:endParaRPr lang="zh-CN" altLang="en-US"/>
              </a:p>
            </p:txBody>
          </p:sp>
          <p:sp>
            <p:nvSpPr>
              <p:cNvPr id="23572" name="Freeform 10"/>
              <p:cNvSpPr>
                <a:spLocks noChangeArrowheads="1"/>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3573" name="Freeform 11"/>
              <p:cNvSpPr>
                <a:spLocks noChangeArrowheads="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sp>
          <p:nvSpPr>
            <p:cNvPr id="23570" name="矩形 560"/>
            <p:cNvSpPr>
              <a:spLocks noChangeArrowheads="1"/>
            </p:cNvSpPr>
            <p:nvPr/>
          </p:nvSpPr>
          <p:spPr bwMode="auto">
            <a:xfrm>
              <a:off x="0" y="592048"/>
              <a:ext cx="4872627" cy="1200148"/>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200" dirty="0">
                  <a:latin typeface="微软雅黑" pitchFamily="34" charset="-122"/>
                  <a:ea typeface="微软雅黑" pitchFamily="34" charset="-122"/>
                </a:rPr>
                <a:t>But the girl staring back at me in the mirror is still so young! Mingmu teeth, full of prospects and hope, the bright future beckons to her. It doesn't matter, I've never loved Mike anyway. Besides, there is something more important in life waiting for me than love, and I insist on myself. I covered the lid of the coffee can and dusted up all my memories of Mike.</a:t>
              </a:r>
            </a:p>
          </p:txBody>
        </p:sp>
      </p:grpSp>
      <p:grpSp>
        <p:nvGrpSpPr>
          <p:cNvPr id="9" name="组合 2"/>
          <p:cNvGrpSpPr>
            <a:grpSpLocks/>
          </p:cNvGrpSpPr>
          <p:nvPr/>
        </p:nvGrpSpPr>
        <p:grpSpPr bwMode="auto">
          <a:xfrm>
            <a:off x="5399088" y="4089400"/>
            <a:ext cx="4872037" cy="1607801"/>
            <a:chOff x="0" y="0"/>
            <a:chExt cx="4872627" cy="1606350"/>
          </a:xfrm>
        </p:grpSpPr>
        <p:sp>
          <p:nvSpPr>
            <p:cNvPr id="23562" name="矩形 561"/>
            <p:cNvSpPr>
              <a:spLocks noChangeArrowheads="1"/>
            </p:cNvSpPr>
            <p:nvPr/>
          </p:nvSpPr>
          <p:spPr bwMode="auto">
            <a:xfrm>
              <a:off x="1959202" y="0"/>
              <a:ext cx="954223" cy="399749"/>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000" dirty="0">
                  <a:solidFill>
                    <a:srgbClr val="2C2710"/>
                  </a:solidFill>
                  <a:latin typeface="微软雅黑" pitchFamily="34" charset="-122"/>
                  <a:ea typeface="微软雅黑" pitchFamily="34" charset="-122"/>
                </a:rPr>
                <a:t>Another title</a:t>
              </a:r>
              <a:endParaRPr lang="zh-CN" altLang="en-US" sz="2000" dirty="0"/>
            </a:p>
          </p:txBody>
        </p:sp>
        <p:grpSp>
          <p:nvGrpSpPr>
            <p:cNvPr id="23563" name="Group 8"/>
            <p:cNvGrpSpPr>
              <a:grpSpLocks/>
            </p:cNvGrpSpPr>
            <p:nvPr/>
          </p:nvGrpSpPr>
          <p:grpSpPr bwMode="auto">
            <a:xfrm>
              <a:off x="1182778" y="267249"/>
              <a:ext cx="2507071" cy="211316"/>
              <a:chOff x="0" y="0"/>
              <a:chExt cx="2444" cy="206"/>
            </a:xfrm>
          </p:grpSpPr>
          <p:sp>
            <p:nvSpPr>
              <p:cNvPr id="23565" name="Freeform 9"/>
              <p:cNvSpPr>
                <a:spLocks noChangeArrowheads="1"/>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83"/>
                  <a:gd name="T98" fmla="*/ 71 w 7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w="9525">
                <a:noFill/>
                <a:round/>
                <a:headEnd/>
                <a:tailEnd/>
              </a:ln>
            </p:spPr>
            <p:txBody>
              <a:bodyPr/>
              <a:lstStyle/>
              <a:p>
                <a:endParaRPr lang="zh-CN" altLang="en-US"/>
              </a:p>
            </p:txBody>
          </p:sp>
          <p:sp>
            <p:nvSpPr>
              <p:cNvPr id="23566" name="Freeform 10"/>
              <p:cNvSpPr>
                <a:spLocks noChangeArrowheads="1"/>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13"/>
                  <a:gd name="T50" fmla="*/ 910 w 9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w="9525">
                <a:noFill/>
                <a:round/>
                <a:headEnd/>
                <a:tailEnd/>
              </a:ln>
            </p:spPr>
            <p:txBody>
              <a:bodyPr/>
              <a:lstStyle/>
              <a:p>
                <a:endParaRPr lang="zh-CN" altLang="en-US"/>
              </a:p>
            </p:txBody>
          </p:sp>
          <p:sp>
            <p:nvSpPr>
              <p:cNvPr id="23567" name="Freeform 11"/>
              <p:cNvSpPr>
                <a:spLocks noChangeArrowheads="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1"/>
                  <a:gd name="T89" fmla="*/ 71 w 7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w="9525">
                <a:noFill/>
                <a:round/>
                <a:headEnd/>
                <a:tailEnd/>
              </a:ln>
            </p:spPr>
            <p:txBody>
              <a:bodyPr/>
              <a:lstStyle/>
              <a:p>
                <a:endParaRPr lang="zh-CN" altLang="en-US"/>
              </a:p>
            </p:txBody>
          </p:sp>
        </p:grpSp>
        <p:sp>
          <p:nvSpPr>
            <p:cNvPr id="23564" name="矩形 566"/>
            <p:cNvSpPr>
              <a:spLocks noChangeArrowheads="1"/>
            </p:cNvSpPr>
            <p:nvPr/>
          </p:nvSpPr>
          <p:spPr bwMode="auto">
            <a:xfrm>
              <a:off x="0" y="591604"/>
              <a:ext cx="4872627" cy="1014746"/>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1200" dirty="0">
                  <a:latin typeface="微软雅黑" pitchFamily="34" charset="-122"/>
                  <a:ea typeface="微软雅黑" pitchFamily="34" charset="-122"/>
                </a:rPr>
                <a:t>That night, unexpectedly, he didn't get into my dream. In my dream, I fly over the fields and forests, overlooking the earth. All of a sudden, I fell down.</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When I woke up, I found out that I had been shot by a hunter, but it was not his bullets that caused me to fall, but his soul.</a:t>
              </a:r>
            </a:p>
          </p:txBody>
        </p:sp>
      </p:grpSp>
      <p:grpSp>
        <p:nvGrpSpPr>
          <p:cNvPr id="11" name="组合 567"/>
          <p:cNvGrpSpPr>
            <a:grpSpLocks/>
          </p:cNvGrpSpPr>
          <p:nvPr/>
        </p:nvGrpSpPr>
        <p:grpSpPr bwMode="auto">
          <a:xfrm>
            <a:off x="2913888" y="237744"/>
            <a:ext cx="6315456" cy="1444752"/>
            <a:chOff x="-2350" y="-381"/>
            <a:chExt cx="6314549" cy="1444385"/>
          </a:xfrm>
        </p:grpSpPr>
        <p:grpSp>
          <p:nvGrpSpPr>
            <p:cNvPr id="23558" name="组合 568"/>
            <p:cNvGrpSpPr>
              <a:grpSpLocks/>
            </p:cNvGrpSpPr>
            <p:nvPr/>
          </p:nvGrpSpPr>
          <p:grpSpPr bwMode="auto">
            <a:xfrm>
              <a:off x="-2350" y="-381"/>
              <a:ext cx="6314549" cy="1444385"/>
              <a:chOff x="-2350" y="-381"/>
              <a:chExt cx="6314549" cy="1444385"/>
            </a:xfrm>
          </p:grpSpPr>
          <p:pic>
            <p:nvPicPr>
              <p:cNvPr id="23560" name="Group 8"/>
              <p:cNvPicPr>
                <a:picLocks noChangeAspect="1" noChangeArrowheads="1"/>
              </p:cNvPicPr>
              <p:nvPr/>
            </p:nvPicPr>
            <p:blipFill>
              <a:blip r:embed="rId3"/>
              <a:srcRect/>
              <a:stretch>
                <a:fillRect/>
              </a:stretch>
            </p:blipFill>
            <p:spPr bwMode="auto">
              <a:xfrm>
                <a:off x="-2350" y="-381"/>
                <a:ext cx="6314549" cy="1444385"/>
              </a:xfrm>
              <a:prstGeom prst="rect">
                <a:avLst/>
              </a:prstGeom>
              <a:noFill/>
              <a:ln w="9525">
                <a:noFill/>
                <a:miter lim="800000"/>
                <a:headEnd/>
                <a:tailEnd/>
              </a:ln>
            </p:spPr>
          </p:pic>
          <p:sp>
            <p:nvSpPr>
              <p:cNvPr id="23561" name="文本框 571"/>
              <p:cNvSpPr txBox="1">
                <a:spLocks noChangeArrowheads="1"/>
              </p:cNvSpPr>
              <p:nvPr/>
            </p:nvSpPr>
            <p:spPr bwMode="auto">
              <a:xfrm>
                <a:off x="2118476" y="622142"/>
                <a:ext cx="2031033" cy="461548"/>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2400" dirty="0">
                    <a:solidFill>
                      <a:srgbClr val="2C2710"/>
                    </a:solidFill>
                  </a:rPr>
                  <a:t>Title Input text</a:t>
                </a:r>
              </a:p>
            </p:txBody>
          </p:sp>
        </p:grpSp>
        <p:pic>
          <p:nvPicPr>
            <p:cNvPr id="23559" name="文本框 569"/>
            <p:cNvPicPr>
              <a:picLocks noChangeArrowheads="1"/>
            </p:cNvPicPr>
            <p:nvPr/>
          </p:nvPicPr>
          <p:blipFill>
            <a:blip r:embed="rId4"/>
            <a:srcRect/>
            <a:stretch>
              <a:fillRect/>
            </a:stretch>
          </p:blipFill>
          <p:spPr bwMode="auto">
            <a:xfrm>
              <a:off x="2368654" y="298247"/>
              <a:ext cx="1889489" cy="54240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6" presetClass="entr" presetSubtype="37"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nodeType="afterGroup">
                            <p:stCondLst>
                              <p:cond delay="2000"/>
                            </p:stCondLst>
                            <p:childTnLst>
                              <p:par>
                                <p:cTn id="19" presetID="16" presetClass="entr" presetSubtype="37"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cb6a9e63795f04454b830a0fa27fcbe6b15f"/>
</p:tagLst>
</file>

<file path=ppt/theme/theme1.xml><?xml version="1.0" encoding="utf-8"?>
<a:theme xmlns:a="http://schemas.openxmlformats.org/drawingml/2006/main" name="https://www.freeppt7.com-Best PowerPoint templates for free download">
  <a:themeElements>
    <a:clrScheme name="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Pages>0</Pages>
  <Words>1214</Words>
  <Characters>0</Characters>
  <Application>Microsoft Office PowerPoint</Application>
  <DocSecurity>0</DocSecurity>
  <PresentationFormat>宽屏</PresentationFormat>
  <Lines>0</Lines>
  <Paragraphs>101</Paragraphs>
  <Slides>16</Slides>
  <Notes>0</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16</vt:i4>
      </vt:variant>
    </vt:vector>
  </HeadingPairs>
  <TitlesOfParts>
    <vt:vector size="26" baseType="lpstr">
      <vt:lpstr>宋体</vt:lpstr>
      <vt:lpstr>微软雅黑</vt:lpstr>
      <vt:lpstr>微软雅黑 Light</vt:lpstr>
      <vt:lpstr>Arial</vt:lpstr>
      <vt:lpstr>Calibri</vt:lpstr>
      <vt:lpstr>Calibri Light</vt:lpstr>
      <vt:lpstr>Vivaldi</vt:lpstr>
      <vt:lpstr>https://www.freeppt7.com-Best PowerPoint templates for free download</vt:lpstr>
      <vt:lpstr>1_Office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6</cp:revision>
  <dcterms:created xsi:type="dcterms:W3CDTF">2014-11-11T00:55:10Z</dcterms:created>
  <dcterms:modified xsi:type="dcterms:W3CDTF">2019-04-18T01:35:58Z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lXn8MQ7O1j56905.ppt</vt:lpwstr>
  </property>
  <property fmtid="{D5CDD505-2E9C-101B-9397-08002B2CF9AE}" pid="3" name="fileid">
    <vt:lpwstr>519251</vt:lpwstr>
  </property>
  <property fmtid="{D5CDD505-2E9C-101B-9397-08002B2CF9AE}" pid="4" name="KSOProductBuildVer">
    <vt:lpwstr>2052-10.1.0.5554</vt:lpwstr>
  </property>
</Properties>
</file>