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96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Arial Black" panose="020B0A04020102020204" pitchFamily="34" charset="0"/>
      <p:bold r:id="rId28"/>
    </p:embeddedFont>
    <p:embeddedFont>
      <p:font typeface="Arial Rounded MT Bold" panose="020F07040305040302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F5F5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04B2-76F7-4FE2-9C97-C33D2887C81C}" type="datetimeFigureOut">
              <a:rPr lang="zh-CN" altLang="en-US" smtClean="0"/>
              <a:t>2019/4/19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8AADF-BA34-4FBF-AC4D-368BC9B187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977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https://www.freeppt7.com-Best PowerPoint templates for free download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8AADF-BA34-4FBF-AC4D-368BC9B187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9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21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27F07-FBCB-4581-AC37-465A0BC9C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E71D-0A6B-4DB9-9310-DCE252538F72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A765A6-D9FE-4759-BBBF-2ABA7A5C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75449-F6CB-400A-BD8A-8541E8D4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E088-576B-4A78-A19D-5AD2CC925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0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EA6498-6322-4A5A-BEE9-B7D50A9D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D3882-42E3-421F-92FF-CD7D5ED9FD7F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B04181-ECE3-49DF-8701-ADE4FCE8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95281-C538-49FB-95B6-7A1155AF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5667-DB31-479C-A041-F7A28BEC33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88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102875-6343-47A1-87CC-782502431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18CB-CECE-4A3E-A507-0AC4C09207FE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9FA117-8281-4AA0-8DD5-1B357B92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C5395-DF69-419B-ADB8-723EEA0E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B2017-5B0E-4DE7-B46C-51BAA17FD6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9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9E80B3-3B5A-4E81-8368-6300680E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7C2C0-88E2-4FB8-834F-314EA2F08F2E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DA9C5B-1C60-42A6-B967-3BC585FF7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DE9877-C262-411C-8488-08F4EE24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1EB0-B8AE-49DD-B39E-6D8096B312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69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3ECB61-1650-48E9-B59E-D9C3AFE60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24FD-9F84-4B1D-A6E4-FEBDCCAADBAB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86A052-9FA7-47EE-8CE8-AF2E9793D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A8E378-9412-4FFD-86F2-2FAF9819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3484-96C7-4162-88E0-6EA333FE0A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70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952BBE3-4F2A-405D-83BA-C4AAA155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BA33-FA77-44E9-8DA8-5C39442F3E45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4C40421D-2A1A-4A00-910F-379C4F15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5045855-5C08-4D45-94DD-73C6DE47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EF3A-9182-4320-B142-B378D28799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11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453BEFF-0F0A-43D2-AEEB-F62CF4D3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0401-B095-422D-8109-05C6DE9B37A8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E831C1A-20E8-4577-BF81-6DCB1E76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0E6C9022-98BA-4BAF-9FEF-18DC1F2E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409D-FF0F-4CE4-8645-D5B2A17D9C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01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E879E82F-867B-4BEE-98A2-2D6409D5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3D16-6DC1-4351-B7AA-737862D12450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1BC42CFE-858D-4D6D-9A64-C0FC32DB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03B9F66F-E104-4DAC-B118-F6A82594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4812-4C48-4952-9AE9-07436D3B18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03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2B9D8C6-9A67-48BC-A241-69199CE22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A176-99CC-4D0C-BA01-6ED21FA1FD41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5E0CD72-9E37-44F7-83A0-1035C75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F652D98-1D37-4822-ADE0-F7BBB4739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C465-AB09-4D46-8AAE-47B120CFE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38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F7AFE54-199C-42F3-88D9-26643A88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EB6A-1EFB-4376-9437-4339D236DF72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8C22132-9A64-4437-B330-725509B7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10F2F5E-A499-4BC8-8097-D33EE7D8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02C7-80A0-4800-A6B0-A7FB2FED6F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90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4448E74-DCFF-4E25-92F5-4A491D309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2A610-4EC3-4B3F-B3B1-252BF0EB6DC8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9E845B7-6254-4117-8F43-A2A50935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CCDBF4-343E-4399-84FB-4959BEDE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7E60-1A74-4C90-A4F5-3894711B3A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78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E11DA726-527B-4DCA-B770-88F595B363D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F8E74B8E-6BEA-4B1C-92CD-640912CFFF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E31069-39CF-4A0C-A0A0-79B39731D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D6DD24-A0FE-43F4-918F-14202A8EA5FD}" type="datetimeFigureOut">
              <a:rPr lang="zh-CN" altLang="en-US"/>
              <a:pPr>
                <a:defRPr/>
              </a:pPr>
              <a:t>2019/4/19 Friday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2C91C2-FB86-4F3C-A9FA-1A2E9F8AF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9BD5F6-645A-4B5E-BC43-6A3E88688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2AE807C-97D1-4F53-A3EE-5656F73742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Microsoft_Excel_Chart.xls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Chart1.xls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oleObject" Target="../embeddings/Microsoft_Excel_Chart3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EF46AF9B-A67D-4FBB-B2FA-CF2CB95BB6A8}"/>
              </a:ext>
            </a:extLst>
          </p:cNvPr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9758CCCA-84E6-4441-9F32-294C1571B5FA}"/>
              </a:ext>
            </a:extLst>
          </p:cNvPr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3A72C441-41B5-46DC-9DD0-BCB888F5045E}"/>
              </a:ext>
            </a:extLst>
          </p:cNvPr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45B6B525-28FA-40FB-B9F0-673ABDF76820}"/>
              </a:ext>
            </a:extLst>
          </p:cNvPr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7ACA9690-C27A-4397-BC14-BACAB6489DCA}"/>
              </a:ext>
            </a:extLst>
          </p:cNvPr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55A6B161-284E-4312-A028-FE83B41ED24D}"/>
              </a:ext>
            </a:extLst>
          </p:cNvPr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B4D7FE95-88E9-43FD-B56E-E472C40A9EA4}"/>
              </a:ext>
            </a:extLst>
          </p:cNvPr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F1F218AC-D0A5-4460-BDEB-5B57D23C5B2E}"/>
              </a:ext>
            </a:extLst>
          </p:cNvPr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19E9654-F0A6-407C-94B1-7DC2C0582769}"/>
              </a:ext>
            </a:extLst>
          </p:cNvPr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B79A2DA-B786-4A47-83A6-2CBCF86C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619375"/>
            <a:ext cx="88841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BEST </a:t>
            </a:r>
            <a:r>
              <a:rPr lang="en-US" altLang="zh-CN" sz="6600" b="1" dirty="0">
                <a:solidFill>
                  <a:srgbClr val="3B383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BUSINESS PPT</a:t>
            </a:r>
            <a:endParaRPr lang="zh-CN" altLang="en-US" sz="6600" b="1" dirty="0">
              <a:solidFill>
                <a:srgbClr val="3B383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72C498E-F370-4CB2-B3E3-A28497E9BD57}"/>
              </a:ext>
            </a:extLst>
          </p:cNvPr>
          <p:cNvSpPr txBox="1"/>
          <p:nvPr/>
        </p:nvSpPr>
        <p:spPr>
          <a:xfrm>
            <a:off x="1790700" y="3576638"/>
            <a:ext cx="4006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POWERPOINT</a:t>
            </a:r>
            <a:r>
              <a:rPr lang="en-US" altLang="zh-CN" sz="24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TEMPLATE</a:t>
            </a:r>
            <a:endParaRPr lang="zh-CN" altLang="en-US" sz="2400" b="1" dirty="0">
              <a:solidFill>
                <a:srgbClr val="FFC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36F5FA8-2153-49E8-8429-32BAA6828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79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EF32AA8-BB61-4F9B-850B-B71B309BBB65}"/>
              </a:ext>
            </a:extLst>
          </p:cNvPr>
          <p:cNvCxnSpPr/>
          <p:nvPr/>
        </p:nvCxnSpPr>
        <p:spPr>
          <a:xfrm>
            <a:off x="6118225" y="-1520825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284">
            <a:extLst>
              <a:ext uri="{FF2B5EF4-FFF2-40B4-BE49-F238E27FC236}">
                <a16:creationId xmlns:a16="http://schemas.microsoft.com/office/drawing/2014/main" id="{4649E2C0-8C63-4E39-AEA4-277D1AA55567}"/>
              </a:ext>
            </a:extLst>
          </p:cNvPr>
          <p:cNvSpPr>
            <a:spLocks noEditPoints="1"/>
          </p:cNvSpPr>
          <p:nvPr/>
        </p:nvSpPr>
        <p:spPr bwMode="auto">
          <a:xfrm>
            <a:off x="5610225" y="1452563"/>
            <a:ext cx="971550" cy="898525"/>
          </a:xfrm>
          <a:custGeom>
            <a:avLst/>
            <a:gdLst>
              <a:gd name="T0" fmla="*/ 801258319 w 97"/>
              <a:gd name="T1" fmla="*/ 975235338 h 91"/>
              <a:gd name="T2" fmla="*/ 2147483646 w 97"/>
              <a:gd name="T3" fmla="*/ 975235338 h 91"/>
              <a:gd name="T4" fmla="*/ 2147483646 w 97"/>
              <a:gd name="T5" fmla="*/ 2147483646 h 91"/>
              <a:gd name="T6" fmla="*/ 2147483646 w 97"/>
              <a:gd name="T7" fmla="*/ 2147483646 h 91"/>
              <a:gd name="T8" fmla="*/ 2147483646 w 97"/>
              <a:gd name="T9" fmla="*/ 2147483646 h 91"/>
              <a:gd name="T10" fmla="*/ 2147483646 w 97"/>
              <a:gd name="T11" fmla="*/ 2147483646 h 91"/>
              <a:gd name="T12" fmla="*/ 2147483646 w 97"/>
              <a:gd name="T13" fmla="*/ 2147483646 h 91"/>
              <a:gd name="T14" fmla="*/ 2147483646 w 97"/>
              <a:gd name="T15" fmla="*/ 2147483646 h 91"/>
              <a:gd name="T16" fmla="*/ 2147483646 w 97"/>
              <a:gd name="T17" fmla="*/ 2147483646 h 91"/>
              <a:gd name="T18" fmla="*/ 2147483646 w 97"/>
              <a:gd name="T19" fmla="*/ 2147483646 h 91"/>
              <a:gd name="T20" fmla="*/ 2147483646 w 97"/>
              <a:gd name="T21" fmla="*/ 2147483646 h 91"/>
              <a:gd name="T22" fmla="*/ 2147483646 w 97"/>
              <a:gd name="T23" fmla="*/ 2147483646 h 91"/>
              <a:gd name="T24" fmla="*/ 2147483646 w 97"/>
              <a:gd name="T25" fmla="*/ 2147483646 h 91"/>
              <a:gd name="T26" fmla="*/ 2147483646 w 97"/>
              <a:gd name="T27" fmla="*/ 2147483646 h 91"/>
              <a:gd name="T28" fmla="*/ 2147483646 w 97"/>
              <a:gd name="T29" fmla="*/ 2147483646 h 91"/>
              <a:gd name="T30" fmla="*/ 2147483646 w 97"/>
              <a:gd name="T31" fmla="*/ 2147483646 h 91"/>
              <a:gd name="T32" fmla="*/ 2147483646 w 97"/>
              <a:gd name="T33" fmla="*/ 2147483646 h 91"/>
              <a:gd name="T34" fmla="*/ 2147483646 w 97"/>
              <a:gd name="T35" fmla="*/ 585147127 h 91"/>
              <a:gd name="T36" fmla="*/ 2147483646 w 97"/>
              <a:gd name="T37" fmla="*/ 292573563 h 91"/>
              <a:gd name="T38" fmla="*/ 2147483646 w 97"/>
              <a:gd name="T39" fmla="*/ 877720690 h 91"/>
              <a:gd name="T40" fmla="*/ 2147483646 w 97"/>
              <a:gd name="T41" fmla="*/ 2147483646 h 91"/>
              <a:gd name="T42" fmla="*/ 2147483646 w 97"/>
              <a:gd name="T43" fmla="*/ 2147483646 h 91"/>
              <a:gd name="T44" fmla="*/ 2147483646 w 97"/>
              <a:gd name="T45" fmla="*/ 2147483646 h 91"/>
              <a:gd name="T46" fmla="*/ 2147483646 w 97"/>
              <a:gd name="T47" fmla="*/ 2147483646 h 91"/>
              <a:gd name="T48" fmla="*/ 701098525 w 97"/>
              <a:gd name="T49" fmla="*/ 2147483646 h 91"/>
              <a:gd name="T50" fmla="*/ 1402197049 w 97"/>
              <a:gd name="T51" fmla="*/ 2147483646 h 91"/>
              <a:gd name="T52" fmla="*/ 2003145796 w 97"/>
              <a:gd name="T53" fmla="*/ 2147483646 h 91"/>
              <a:gd name="T54" fmla="*/ 2147483646 w 97"/>
              <a:gd name="T55" fmla="*/ 2147483646 h 91"/>
              <a:gd name="T56" fmla="*/ 2147483646 w 97"/>
              <a:gd name="T57" fmla="*/ 2147483646 h 91"/>
              <a:gd name="T58" fmla="*/ 2147483646 w 97"/>
              <a:gd name="T59" fmla="*/ 2147483646 h 91"/>
              <a:gd name="T60" fmla="*/ 2003145796 w 97"/>
              <a:gd name="T61" fmla="*/ 2147483646 h 91"/>
              <a:gd name="T62" fmla="*/ 1902986003 w 97"/>
              <a:gd name="T63" fmla="*/ 2147483646 h 91"/>
              <a:gd name="T64" fmla="*/ 1802826209 w 97"/>
              <a:gd name="T65" fmla="*/ 2147483646 h 91"/>
              <a:gd name="T66" fmla="*/ 1802826209 w 97"/>
              <a:gd name="T67" fmla="*/ 2147483646 h 91"/>
              <a:gd name="T68" fmla="*/ 1802826209 w 97"/>
              <a:gd name="T69" fmla="*/ 2147483646 h 91"/>
              <a:gd name="T70" fmla="*/ 1602516637 w 97"/>
              <a:gd name="T71" fmla="*/ 2147483646 h 91"/>
              <a:gd name="T72" fmla="*/ 1602516637 w 97"/>
              <a:gd name="T73" fmla="*/ 2147483646 h 91"/>
              <a:gd name="T74" fmla="*/ 0 w 97"/>
              <a:gd name="T75" fmla="*/ 2147483646 h 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8CBA8D-D3E6-4056-862E-6DFB86DA8718}"/>
              </a:ext>
            </a:extLst>
          </p:cNvPr>
          <p:cNvCxnSpPr/>
          <p:nvPr/>
        </p:nvCxnSpPr>
        <p:spPr>
          <a:xfrm>
            <a:off x="6118225" y="2571750"/>
            <a:ext cx="0" cy="1036638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082FD6-1D36-454F-8DC5-9512BDF1763D}"/>
              </a:ext>
            </a:extLst>
          </p:cNvPr>
          <p:cNvCxnSpPr/>
          <p:nvPr/>
        </p:nvCxnSpPr>
        <p:spPr>
          <a:xfrm>
            <a:off x="6118225" y="490537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13">
            <a:extLst>
              <a:ext uri="{FF2B5EF4-FFF2-40B4-BE49-F238E27FC236}">
                <a16:creationId xmlns:a16="http://schemas.microsoft.com/office/drawing/2014/main" id="{432B048E-C52D-4D68-923F-9C52770C6EA4}"/>
              </a:ext>
            </a:extLst>
          </p:cNvPr>
          <p:cNvSpPr>
            <a:spLocks noEditPoints="1"/>
          </p:cNvSpPr>
          <p:nvPr/>
        </p:nvSpPr>
        <p:spPr bwMode="auto">
          <a:xfrm>
            <a:off x="5643563" y="3787775"/>
            <a:ext cx="936625" cy="900113"/>
          </a:xfrm>
          <a:custGeom>
            <a:avLst/>
            <a:gdLst>
              <a:gd name="T0" fmla="*/ 2147483646 w 197"/>
              <a:gd name="T1" fmla="*/ 2108762693 h 196"/>
              <a:gd name="T2" fmla="*/ 2147483646 w 197"/>
              <a:gd name="T3" fmla="*/ 2147483646 h 196"/>
              <a:gd name="T4" fmla="*/ 2147483646 w 197"/>
              <a:gd name="T5" fmla="*/ 1138730201 h 196"/>
              <a:gd name="T6" fmla="*/ 2147483646 w 197"/>
              <a:gd name="T7" fmla="*/ 948944130 h 196"/>
              <a:gd name="T8" fmla="*/ 2147483646 w 197"/>
              <a:gd name="T9" fmla="*/ 1750269729 h 196"/>
              <a:gd name="T10" fmla="*/ 2147483646 w 197"/>
              <a:gd name="T11" fmla="*/ 1623744151 h 196"/>
              <a:gd name="T12" fmla="*/ 2147483646 w 197"/>
              <a:gd name="T13" fmla="*/ 948944130 h 196"/>
              <a:gd name="T14" fmla="*/ 2147483646 w 197"/>
              <a:gd name="T15" fmla="*/ 84348854 h 196"/>
              <a:gd name="T16" fmla="*/ 2147483646 w 197"/>
              <a:gd name="T17" fmla="*/ 63265085 h 196"/>
              <a:gd name="T18" fmla="*/ 2147483646 w 197"/>
              <a:gd name="T19" fmla="*/ 1138730201 h 196"/>
              <a:gd name="T20" fmla="*/ 2147483646 w 197"/>
              <a:gd name="T21" fmla="*/ 1560483658 h 196"/>
              <a:gd name="T22" fmla="*/ 1197249227 w 197"/>
              <a:gd name="T23" fmla="*/ 2147483646 h 196"/>
              <a:gd name="T24" fmla="*/ 993944548 w 197"/>
              <a:gd name="T25" fmla="*/ 2147483646 h 196"/>
              <a:gd name="T26" fmla="*/ 271074489 w 197"/>
              <a:gd name="T27" fmla="*/ 2147483646 h 196"/>
              <a:gd name="T28" fmla="*/ 993944548 w 197"/>
              <a:gd name="T29" fmla="*/ 2147483646 h 196"/>
              <a:gd name="T30" fmla="*/ 1694221501 w 197"/>
              <a:gd name="T31" fmla="*/ 2147483646 h 196"/>
              <a:gd name="T32" fmla="*/ 1626451690 w 197"/>
              <a:gd name="T33" fmla="*/ 2147483646 h 196"/>
              <a:gd name="T34" fmla="*/ 2147483646 w 197"/>
              <a:gd name="T35" fmla="*/ 2108762693 h 196"/>
              <a:gd name="T36" fmla="*/ 993944548 w 197"/>
              <a:gd name="T37" fmla="*/ 2147483646 h 196"/>
              <a:gd name="T38" fmla="*/ 609918789 w 197"/>
              <a:gd name="T39" fmla="*/ 2147483646 h 196"/>
              <a:gd name="T40" fmla="*/ 993944548 w 197"/>
              <a:gd name="T41" fmla="*/ 2147483646 h 196"/>
              <a:gd name="T42" fmla="*/ 1355377201 w 197"/>
              <a:gd name="T43" fmla="*/ 2147483646 h 196"/>
              <a:gd name="T44" fmla="*/ 993944548 w 197"/>
              <a:gd name="T45" fmla="*/ 2147483646 h 196"/>
              <a:gd name="T46" fmla="*/ 1061714359 w 197"/>
              <a:gd name="T47" fmla="*/ 1286344140 h 196"/>
              <a:gd name="T48" fmla="*/ 1716809853 w 197"/>
              <a:gd name="T49" fmla="*/ 1940060392 h 196"/>
              <a:gd name="T50" fmla="*/ 2033065801 w 197"/>
              <a:gd name="T51" fmla="*/ 1623744151 h 196"/>
              <a:gd name="T52" fmla="*/ 1377965553 w 197"/>
              <a:gd name="T53" fmla="*/ 991116261 h 196"/>
              <a:gd name="T54" fmla="*/ 1536093527 w 197"/>
              <a:gd name="T55" fmla="*/ 843502322 h 196"/>
              <a:gd name="T56" fmla="*/ 632511896 w 197"/>
              <a:gd name="T57" fmla="*/ 0 h 196"/>
              <a:gd name="T58" fmla="*/ 0 w 197"/>
              <a:gd name="T59" fmla="*/ 611539528 h 196"/>
              <a:gd name="T60" fmla="*/ 880993279 w 197"/>
              <a:gd name="T61" fmla="*/ 1433958080 h 196"/>
              <a:gd name="T62" fmla="*/ 1061714359 w 197"/>
              <a:gd name="T63" fmla="*/ 1286344140 h 196"/>
              <a:gd name="T64" fmla="*/ 2147483646 w 197"/>
              <a:gd name="T65" fmla="*/ 2147483646 h 196"/>
              <a:gd name="T66" fmla="*/ 2147483646 w 197"/>
              <a:gd name="T67" fmla="*/ 2147483646 h 196"/>
              <a:gd name="T68" fmla="*/ 2147483646 w 197"/>
              <a:gd name="T69" fmla="*/ 2147483646 h 196"/>
              <a:gd name="T70" fmla="*/ 2147483646 w 197"/>
              <a:gd name="T71" fmla="*/ 2147483646 h 196"/>
              <a:gd name="T72" fmla="*/ 2147483646 w 197"/>
              <a:gd name="T73" fmla="*/ 2147483646 h 196"/>
              <a:gd name="T74" fmla="*/ 2147483646 w 197"/>
              <a:gd name="T75" fmla="*/ 2147483646 h 196"/>
              <a:gd name="T76" fmla="*/ 2147483646 w 197"/>
              <a:gd name="T77" fmla="*/ 2147483646 h 196"/>
              <a:gd name="T78" fmla="*/ 2147483646 w 197"/>
              <a:gd name="T79" fmla="*/ 2147483646 h 196"/>
              <a:gd name="T80" fmla="*/ 2147483646 w 197"/>
              <a:gd name="T81" fmla="*/ 2147483646 h 196"/>
              <a:gd name="T82" fmla="*/ 2147483646 w 197"/>
              <a:gd name="T83" fmla="*/ 2147483646 h 196"/>
              <a:gd name="T84" fmla="*/ 2147483646 w 197"/>
              <a:gd name="T85" fmla="*/ 2147483646 h 196"/>
              <a:gd name="T86" fmla="*/ 2147483646 w 197"/>
              <a:gd name="T87" fmla="*/ 2147483646 h 196"/>
              <a:gd name="T88" fmla="*/ 2147483646 w 197"/>
              <a:gd name="T89" fmla="*/ 2147483646 h 196"/>
              <a:gd name="T90" fmla="*/ 2147483646 w 197"/>
              <a:gd name="T91" fmla="*/ 2147483646 h 196"/>
              <a:gd name="T92" fmla="*/ 2147483646 w 197"/>
              <a:gd name="T93" fmla="*/ 2147483646 h 196"/>
              <a:gd name="T94" fmla="*/ 2147483646 w 197"/>
              <a:gd name="T95" fmla="*/ 2147483646 h 196"/>
              <a:gd name="T96" fmla="*/ 2147483646 w 197"/>
              <a:gd name="T97" fmla="*/ 2147483646 h 196"/>
              <a:gd name="T98" fmla="*/ 2147483646 w 197"/>
              <a:gd name="T99" fmla="*/ 2147483646 h 196"/>
              <a:gd name="T100" fmla="*/ 2147483646 w 197"/>
              <a:gd name="T101" fmla="*/ 2147483646 h 196"/>
              <a:gd name="T102" fmla="*/ 2147483646 w 197"/>
              <a:gd name="T103" fmla="*/ 2147483646 h 196"/>
              <a:gd name="T104" fmla="*/ 2147483646 w 197"/>
              <a:gd name="T105" fmla="*/ 2147483646 h 19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F355E0-87FD-44A2-B445-941DE737D803}"/>
              </a:ext>
            </a:extLst>
          </p:cNvPr>
          <p:cNvSpPr txBox="1"/>
          <p:nvPr/>
        </p:nvSpPr>
        <p:spPr>
          <a:xfrm>
            <a:off x="6719888" y="419100"/>
            <a:ext cx="13811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THIRD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A3B347-1E83-42A6-8C00-70A4943111C2}"/>
              </a:ext>
            </a:extLst>
          </p:cNvPr>
          <p:cNvSpPr/>
          <p:nvPr/>
        </p:nvSpPr>
        <p:spPr>
          <a:xfrm>
            <a:off x="6735763" y="814388"/>
            <a:ext cx="4148137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4FCF0B-2AA1-44BE-898E-8B37ACE6CAD3}"/>
              </a:ext>
            </a:extLst>
          </p:cNvPr>
          <p:cNvSpPr txBox="1"/>
          <p:nvPr/>
        </p:nvSpPr>
        <p:spPr>
          <a:xfrm>
            <a:off x="3716338" y="3444875"/>
            <a:ext cx="17827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FOURTH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E4E0826-9F69-4021-A831-E54A1AA0EB46}"/>
              </a:ext>
            </a:extLst>
          </p:cNvPr>
          <p:cNvSpPr/>
          <p:nvPr/>
        </p:nvSpPr>
        <p:spPr>
          <a:xfrm>
            <a:off x="1308100" y="3862388"/>
            <a:ext cx="4148138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6942FF54-D87B-4AFB-B072-45394C148EFF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4E71D03-C192-4417-9E43-7464588EFC94}"/>
              </a:ext>
            </a:extLst>
          </p:cNvPr>
          <p:cNvCxnSpPr/>
          <p:nvPr/>
        </p:nvCxnSpPr>
        <p:spPr>
          <a:xfrm>
            <a:off x="6118225" y="-733425"/>
            <a:ext cx="0" cy="2619375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4">
            <a:extLst>
              <a:ext uri="{FF2B5EF4-FFF2-40B4-BE49-F238E27FC236}">
                <a16:creationId xmlns:a16="http://schemas.microsoft.com/office/drawing/2014/main" id="{8CACDC79-2A01-4D3A-8549-B40B1B0120EC}"/>
              </a:ext>
            </a:extLst>
          </p:cNvPr>
          <p:cNvSpPr>
            <a:spLocks noEditPoints="1"/>
          </p:cNvSpPr>
          <p:nvPr/>
        </p:nvSpPr>
        <p:spPr bwMode="auto">
          <a:xfrm>
            <a:off x="5543550" y="2097088"/>
            <a:ext cx="1147763" cy="1393825"/>
          </a:xfrm>
          <a:custGeom>
            <a:avLst/>
            <a:gdLst>
              <a:gd name="T0" fmla="*/ 2147483646 w 78"/>
              <a:gd name="T1" fmla="*/ 1755269165 h 88"/>
              <a:gd name="T2" fmla="*/ 2147483646 w 78"/>
              <a:gd name="T3" fmla="*/ 2147483646 h 88"/>
              <a:gd name="T4" fmla="*/ 1082517088 w 78"/>
              <a:gd name="T5" fmla="*/ 1504523215 h 88"/>
              <a:gd name="T6" fmla="*/ 216500475 w 78"/>
              <a:gd name="T7" fmla="*/ 2006030953 h 88"/>
              <a:gd name="T8" fmla="*/ 0 w 78"/>
              <a:gd name="T9" fmla="*/ 2147483646 h 88"/>
              <a:gd name="T10" fmla="*/ 649516139 w 78"/>
              <a:gd name="T11" fmla="*/ 2147483646 h 88"/>
              <a:gd name="T12" fmla="*/ 2147483646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2147483646 w 78"/>
              <a:gd name="T27" fmla="*/ 2147483646 h 88"/>
              <a:gd name="T28" fmla="*/ 2147483646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2006030953 h 88"/>
              <a:gd name="T54" fmla="*/ 2147483646 w 78"/>
              <a:gd name="T55" fmla="*/ 1504523215 h 88"/>
              <a:gd name="T56" fmla="*/ 2147483646 w 78"/>
              <a:gd name="T57" fmla="*/ 2147483646 h 88"/>
              <a:gd name="T58" fmla="*/ 2147483646 w 78"/>
              <a:gd name="T59" fmla="*/ 1755269165 h 88"/>
              <a:gd name="T60" fmla="*/ 2147483646 w 78"/>
              <a:gd name="T61" fmla="*/ 1755269165 h 88"/>
              <a:gd name="T62" fmla="*/ 2147483646 w 78"/>
              <a:gd name="T63" fmla="*/ 0 h 88"/>
              <a:gd name="T64" fmla="*/ 2147483646 w 78"/>
              <a:gd name="T65" fmla="*/ 0 h 88"/>
              <a:gd name="T66" fmla="*/ 2147483646 w 78"/>
              <a:gd name="T67" fmla="*/ 1755269165 h 88"/>
              <a:gd name="T68" fmla="*/ 2147483646 w 78"/>
              <a:gd name="T69" fmla="*/ 1755269165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147483646 h 88"/>
              <a:gd name="T80" fmla="*/ 2147483646 w 78"/>
              <a:gd name="T81" fmla="*/ 214748364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147483646 w 78"/>
              <a:gd name="T89" fmla="*/ 2147483646 h 88"/>
              <a:gd name="T90" fmla="*/ 2147483646 w 78"/>
              <a:gd name="T91" fmla="*/ 2147483646 h 88"/>
              <a:gd name="T92" fmla="*/ 1948533701 w 78"/>
              <a:gd name="T93" fmla="*/ 2147483646 h 88"/>
              <a:gd name="T94" fmla="*/ 1299017563 w 78"/>
              <a:gd name="T95" fmla="*/ 2147483646 h 88"/>
              <a:gd name="T96" fmla="*/ 1515532752 w 78"/>
              <a:gd name="T97" fmla="*/ 2147483646 h 88"/>
              <a:gd name="T98" fmla="*/ 2147483646 w 78"/>
              <a:gd name="T99" fmla="*/ 2147483646 h 88"/>
              <a:gd name="T100" fmla="*/ 2147483646 w 78"/>
              <a:gd name="T101" fmla="*/ 2147483646 h 88"/>
              <a:gd name="T102" fmla="*/ 2147483646 w 78"/>
              <a:gd name="T103" fmla="*/ 2147483646 h 88"/>
              <a:gd name="T104" fmla="*/ 2147483646 w 78"/>
              <a:gd name="T105" fmla="*/ 2147483646 h 88"/>
              <a:gd name="T106" fmla="*/ 2147483646 w 78"/>
              <a:gd name="T107" fmla="*/ 2147483646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2147483646 h 88"/>
              <a:gd name="T114" fmla="*/ 2147483646 w 78"/>
              <a:gd name="T115" fmla="*/ 2147483646 h 88"/>
              <a:gd name="T116" fmla="*/ 2147483646 w 78"/>
              <a:gd name="T117" fmla="*/ 2147483646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E9BFE-2C87-4C68-8F99-10BDD442CF1B}"/>
              </a:ext>
            </a:extLst>
          </p:cNvPr>
          <p:cNvSpPr txBox="1"/>
          <p:nvPr/>
        </p:nvSpPr>
        <p:spPr>
          <a:xfrm>
            <a:off x="4702175" y="3408363"/>
            <a:ext cx="2830513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SOLUTION</a:t>
            </a:r>
            <a:endParaRPr lang="zh-CN" altLang="en-US" sz="4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1CFC0D-EF96-443F-89B7-3D5E1C523446}"/>
              </a:ext>
            </a:extLst>
          </p:cNvPr>
          <p:cNvSpPr/>
          <p:nvPr/>
        </p:nvSpPr>
        <p:spPr>
          <a:xfrm>
            <a:off x="2552700" y="4132263"/>
            <a:ext cx="7105650" cy="158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7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 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5DF15DB-BAA7-472A-9EA6-15E2E8863B81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A2E2EE9-917D-4C78-9E79-3B76591B5738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8E1E79-4963-4397-94AE-926AF950245D}"/>
              </a:ext>
            </a:extLst>
          </p:cNvPr>
          <p:cNvSpPr txBox="1"/>
          <p:nvPr/>
        </p:nvSpPr>
        <p:spPr>
          <a:xfrm>
            <a:off x="220663" y="228600"/>
            <a:ext cx="596106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MEET OUR TEAM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D2A8C08-C5EE-4309-8769-019FE9708675}"/>
              </a:ext>
            </a:extLst>
          </p:cNvPr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introduce members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1E7B247-A16F-48CF-9506-9D03923EF6A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"/>
          <a:stretch>
            <a:fillRect/>
          </a:stretch>
        </p:blipFill>
        <p:spPr bwMode="auto">
          <a:xfrm>
            <a:off x="925513" y="1924050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8C9074-DB3C-4D3D-9831-49A81A0A6A7F}"/>
              </a:ext>
            </a:extLst>
          </p:cNvPr>
          <p:cNvPicPr>
            <a:picLocks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920875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562295-C799-4AE6-A738-813A012CC0B1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920875"/>
            <a:ext cx="18002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A7A8AC-CFA9-4ACE-B413-3F4F5B19D2C3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13" y="1916113"/>
            <a:ext cx="179863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E466578-EC1B-42C3-8261-7C9B6DAAEA33}"/>
              </a:ext>
            </a:extLst>
          </p:cNvPr>
          <p:cNvSpPr txBox="1"/>
          <p:nvPr/>
        </p:nvSpPr>
        <p:spPr>
          <a:xfrm>
            <a:off x="1257300" y="4148138"/>
            <a:ext cx="11303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3CC274-E601-4318-844E-06B8CB4046CB}"/>
              </a:ext>
            </a:extLst>
          </p:cNvPr>
          <p:cNvSpPr txBox="1"/>
          <p:nvPr/>
        </p:nvSpPr>
        <p:spPr>
          <a:xfrm>
            <a:off x="4129088" y="4148138"/>
            <a:ext cx="11287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9C73165-81ED-46CB-86DA-1154EAA38992}"/>
              </a:ext>
            </a:extLst>
          </p:cNvPr>
          <p:cNvSpPr txBox="1"/>
          <p:nvPr/>
        </p:nvSpPr>
        <p:spPr>
          <a:xfrm>
            <a:off x="6997700" y="4148138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CB02A2B-3E31-463A-9ABE-8C10415AAFA0}"/>
              </a:ext>
            </a:extLst>
          </p:cNvPr>
          <p:cNvSpPr txBox="1"/>
          <p:nvPr/>
        </p:nvSpPr>
        <p:spPr>
          <a:xfrm>
            <a:off x="9909175" y="4156075"/>
            <a:ext cx="11287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NAME</a:t>
            </a:r>
            <a:endParaRPr lang="zh-CN" altLang="en-US" sz="28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BC1D8A7-A820-491A-9987-728337F25A16}"/>
              </a:ext>
            </a:extLst>
          </p:cNvPr>
          <p:cNvCxnSpPr/>
          <p:nvPr/>
        </p:nvCxnSpPr>
        <p:spPr>
          <a:xfrm>
            <a:off x="3257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361DC2A-6B9E-4BB6-92D2-74E4E95F4787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3B42DC1-D8AF-49AF-A7C7-1B2553A1C24F}"/>
              </a:ext>
            </a:extLst>
          </p:cNvPr>
          <p:cNvCxnSpPr/>
          <p:nvPr/>
        </p:nvCxnSpPr>
        <p:spPr>
          <a:xfrm>
            <a:off x="90106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84DED35D-882C-4AE2-8CC7-029436439A31}"/>
              </a:ext>
            </a:extLst>
          </p:cNvPr>
          <p:cNvSpPr/>
          <p:nvPr/>
        </p:nvSpPr>
        <p:spPr>
          <a:xfrm>
            <a:off x="7794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8BC6704-ADAE-4D36-9714-9E209ED70A7B}"/>
              </a:ext>
            </a:extLst>
          </p:cNvPr>
          <p:cNvSpPr/>
          <p:nvPr/>
        </p:nvSpPr>
        <p:spPr>
          <a:xfrm>
            <a:off x="36052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A178720-BCEA-474B-B04A-9DB80EFDB080}"/>
              </a:ext>
            </a:extLst>
          </p:cNvPr>
          <p:cNvSpPr/>
          <p:nvPr/>
        </p:nvSpPr>
        <p:spPr>
          <a:xfrm>
            <a:off x="651986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B26E7EE-D58A-452C-98D6-2C0188695E46}"/>
              </a:ext>
            </a:extLst>
          </p:cNvPr>
          <p:cNvSpPr/>
          <p:nvPr/>
        </p:nvSpPr>
        <p:spPr>
          <a:xfrm>
            <a:off x="9358313" y="4502150"/>
            <a:ext cx="214312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4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12" grpId="0"/>
      <p:bldP spid="13" grpId="0"/>
      <p:bldP spid="14" grpId="0"/>
      <p:bldP spid="15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9DD16F0-201F-45EF-BFB4-E580717E86E5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C645A0-866F-4608-8496-1DEA19F73F2F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CBAE432-188D-4886-8AD4-F39052D7BB93}"/>
              </a:ext>
            </a:extLst>
          </p:cNvPr>
          <p:cNvSpPr txBox="1"/>
          <p:nvPr/>
        </p:nvSpPr>
        <p:spPr>
          <a:xfrm>
            <a:off x="220663" y="228600"/>
            <a:ext cx="62357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KEY PEOPLE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D2EB10-CA7B-4BC8-8951-D72C05C8BF1E}"/>
              </a:ext>
            </a:extLst>
          </p:cNvPr>
          <p:cNvSpPr txBox="1"/>
          <p:nvPr/>
        </p:nvSpPr>
        <p:spPr>
          <a:xfrm>
            <a:off x="255588" y="823913"/>
            <a:ext cx="65770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introduce members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4D7BD0-EF34-4D38-91F9-DAC244CFC3D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3" b="14006"/>
          <a:stretch>
            <a:fillRect/>
          </a:stretch>
        </p:blipFill>
        <p:spPr bwMode="auto">
          <a:xfrm>
            <a:off x="839788" y="1449388"/>
            <a:ext cx="26003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3578C63-5EA4-453F-8E7B-81A4A057DF4D}"/>
              </a:ext>
            </a:extLst>
          </p:cNvPr>
          <p:cNvSpPr/>
          <p:nvPr/>
        </p:nvSpPr>
        <p:spPr>
          <a:xfrm>
            <a:off x="3686175" y="1474788"/>
            <a:ext cx="5219700" cy="468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8" name="文本框 7">
            <a:extLst>
              <a:ext uri="{FF2B5EF4-FFF2-40B4-BE49-F238E27FC236}">
                <a16:creationId xmlns:a16="http://schemas.microsoft.com/office/drawing/2014/main" id="{82928953-2451-4405-B3B6-0AAA5769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1385888"/>
            <a:ext cx="2135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</a:rPr>
              <a:t>HIS NAME</a:t>
            </a:r>
            <a:endParaRPr lang="zh-CN" altLang="en-US" sz="3600" b="1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F156BC4-E033-42F1-B480-C68763F1BF1E}"/>
              </a:ext>
            </a:extLst>
          </p:cNvPr>
          <p:cNvGrpSpPr>
            <a:grpSpLocks/>
          </p:cNvGrpSpPr>
          <p:nvPr/>
        </p:nvGrpSpPr>
        <p:grpSpPr bwMode="auto">
          <a:xfrm>
            <a:off x="3686175" y="1976438"/>
            <a:ext cx="2268538" cy="1925637"/>
            <a:chOff x="3686626" y="1976959"/>
            <a:chExt cx="2268000" cy="19258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5BA3059-03B5-4A6C-B5D3-450188FA9BE7}"/>
                </a:ext>
              </a:extLst>
            </p:cNvPr>
            <p:cNvSpPr/>
            <p:nvPr/>
          </p:nvSpPr>
          <p:spPr>
            <a:xfrm>
              <a:off x="3686626" y="2016650"/>
              <a:ext cx="2268000" cy="3969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8" name="组合 12">
              <a:extLst>
                <a:ext uri="{FF2B5EF4-FFF2-40B4-BE49-F238E27FC236}">
                  <a16:creationId xmlns:a16="http://schemas.microsoft.com/office/drawing/2014/main" id="{EC62F937-34D9-44A0-9529-11715A7F94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1820" y="1976959"/>
              <a:ext cx="2204706" cy="1925853"/>
              <a:chOff x="3711820" y="1976959"/>
              <a:chExt cx="2204706" cy="1925853"/>
            </a:xfrm>
          </p:grpSpPr>
          <p:sp>
            <p:nvSpPr>
              <p:cNvPr id="15429" name="文本框 13">
                <a:extLst>
                  <a:ext uri="{FF2B5EF4-FFF2-40B4-BE49-F238E27FC236}">
                    <a16:creationId xmlns:a16="http://schemas.microsoft.com/office/drawing/2014/main" id="{A15DAC42-D520-4FF9-ACD4-F992705BE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2909" y="1976959"/>
                <a:ext cx="17091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</a:rPr>
                  <a:t>Experiences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FA1521A7-9BAD-4DC9-B24C-6EA01A432FB1}"/>
                  </a:ext>
                </a:extLst>
              </p:cNvPr>
              <p:cNvSpPr/>
              <p:nvPr/>
            </p:nvSpPr>
            <p:spPr>
              <a:xfrm>
                <a:off x="3712020" y="2426271"/>
                <a:ext cx="2204515" cy="1476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  <a:p>
                <a:pPr marL="285750" indent="-28575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add your text here</a:t>
                </a:r>
                <a:endParaRPr lang="zh-CN" altLang="en-US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0EF5BA0-C791-4232-9967-AFD7255077C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976438"/>
            <a:ext cx="2809875" cy="1927225"/>
            <a:chOff x="6096000" y="1976958"/>
            <a:chExt cx="2810625" cy="1926293"/>
          </a:xfrm>
        </p:grpSpPr>
        <p:grpSp>
          <p:nvGrpSpPr>
            <p:cNvPr id="15423" name="组合 16">
              <a:extLst>
                <a:ext uri="{FF2B5EF4-FFF2-40B4-BE49-F238E27FC236}">
                  <a16:creationId xmlns:a16="http://schemas.microsoft.com/office/drawing/2014/main" id="{1AD2E8FD-6BBC-409E-A631-5D3228A8D7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1976958"/>
              <a:ext cx="2810625" cy="461665"/>
              <a:chOff x="6096000" y="1976958"/>
              <a:chExt cx="2810625" cy="461665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31E1C5E2-58FB-418D-BA94-2AE80BF84E9A}"/>
                  </a:ext>
                </a:extLst>
              </p:cNvPr>
              <p:cNvSpPr/>
              <p:nvPr/>
            </p:nvSpPr>
            <p:spPr>
              <a:xfrm>
                <a:off x="6096000" y="2015040"/>
                <a:ext cx="2810625" cy="395096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6" name="文本框 19">
                <a:extLst>
                  <a:ext uri="{FF2B5EF4-FFF2-40B4-BE49-F238E27FC236}">
                    <a16:creationId xmlns:a16="http://schemas.microsoft.com/office/drawing/2014/main" id="{A41A41DE-77AE-4C5E-9EC8-087F008B0F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2681" y="1976958"/>
                <a:ext cx="114255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b="1">
                    <a:solidFill>
                      <a:schemeClr val="bg1"/>
                    </a:solidFill>
                  </a:rPr>
                  <a:t>Awards</a:t>
                </a:r>
                <a:endParaRPr lang="zh-CN" altLang="en-US" sz="2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04CECDD-8EEC-4227-83C1-D7BCFAF4C28A}"/>
                </a:ext>
              </a:extLst>
            </p:cNvPr>
            <p:cNvSpPr/>
            <p:nvPr/>
          </p:nvSpPr>
          <p:spPr>
            <a:xfrm>
              <a:off x="6400881" y="2426003"/>
              <a:ext cx="2204038" cy="14772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text here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F30C03F-DD98-4B7D-9624-E653E268FD40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033838"/>
            <a:ext cx="8108950" cy="400050"/>
            <a:chOff x="797209" y="4034210"/>
            <a:chExt cx="8109417" cy="40011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9F13507-7617-495C-9ABE-30A88B8015A0}"/>
                </a:ext>
              </a:extLst>
            </p:cNvPr>
            <p:cNvSpPr/>
            <p:nvPr/>
          </p:nvSpPr>
          <p:spPr>
            <a:xfrm>
              <a:off x="2497520" y="4078667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20" name="组合 22">
              <a:extLst>
                <a:ext uri="{FF2B5EF4-FFF2-40B4-BE49-F238E27FC236}">
                  <a16:creationId xmlns:a16="http://schemas.microsoft.com/office/drawing/2014/main" id="{3F2B0C44-E754-4DE0-829B-EC6FE89DD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4034210"/>
              <a:ext cx="1700484" cy="400110"/>
              <a:chOff x="797209" y="4034210"/>
              <a:chExt cx="1700484" cy="400110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DEF2922-1444-41EA-BCD2-561EB48D6DA8}"/>
                  </a:ext>
                </a:extLst>
              </p:cNvPr>
              <p:cNvSpPr/>
              <p:nvPr/>
            </p:nvSpPr>
            <p:spPr>
              <a:xfrm>
                <a:off x="840074" y="4078667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22" name="文本框 24">
                <a:extLst>
                  <a:ext uri="{FF2B5EF4-FFF2-40B4-BE49-F238E27FC236}">
                    <a16:creationId xmlns:a16="http://schemas.microsoft.com/office/drawing/2014/main" id="{369B7464-A176-484B-A5F8-0175AD758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4034210"/>
                <a:ext cx="120853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Creativity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8E9AC51-AE6E-4795-8B7D-40C48B1E4FF6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4467225"/>
            <a:ext cx="8105775" cy="400050"/>
            <a:chOff x="799667" y="4467434"/>
            <a:chExt cx="8106959" cy="40011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B9F6FDB-2D18-45B7-A7E7-70178392509E}"/>
                </a:ext>
              </a:extLst>
            </p:cNvPr>
            <p:cNvSpPr/>
            <p:nvPr/>
          </p:nvSpPr>
          <p:spPr>
            <a:xfrm>
              <a:off x="2496953" y="4510303"/>
              <a:ext cx="6409673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6" name="组合 27">
              <a:extLst>
                <a:ext uri="{FF2B5EF4-FFF2-40B4-BE49-F238E27FC236}">
                  <a16:creationId xmlns:a16="http://schemas.microsoft.com/office/drawing/2014/main" id="{120B78FA-FB97-4BD7-8EC0-5E17C02DE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667" y="4467434"/>
              <a:ext cx="1698025" cy="400110"/>
              <a:chOff x="799667" y="4467434"/>
              <a:chExt cx="1698025" cy="400110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C5B31CF-94DB-4114-B8C3-2593E45B6DBB}"/>
                  </a:ext>
                </a:extLst>
              </p:cNvPr>
              <p:cNvSpPr/>
              <p:nvPr/>
            </p:nvSpPr>
            <p:spPr>
              <a:xfrm>
                <a:off x="839361" y="4510303"/>
                <a:ext cx="1657592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8" name="文本框 29">
                <a:extLst>
                  <a:ext uri="{FF2B5EF4-FFF2-40B4-BE49-F238E27FC236}">
                    <a16:creationId xmlns:a16="http://schemas.microsoft.com/office/drawing/2014/main" id="{B2AA6B86-807E-45BD-987E-D0A78E6ADE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667" y="4467434"/>
                <a:ext cx="13469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Leadership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369832A-C4EF-42B5-A638-07C87A4A2389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4900613"/>
            <a:ext cx="8108950" cy="400050"/>
            <a:chOff x="797209" y="4900658"/>
            <a:chExt cx="8109417" cy="40011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886E3B3-5D44-4398-AFDB-57A6D342D04C}"/>
                </a:ext>
              </a:extLst>
            </p:cNvPr>
            <p:cNvSpPr/>
            <p:nvPr/>
          </p:nvSpPr>
          <p:spPr>
            <a:xfrm>
              <a:off x="2497520" y="4941939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12" name="组合 32">
              <a:extLst>
                <a:ext uri="{FF2B5EF4-FFF2-40B4-BE49-F238E27FC236}">
                  <a16:creationId xmlns:a16="http://schemas.microsoft.com/office/drawing/2014/main" id="{CEFD6E72-2EA1-4ADC-886A-E0A30B7A6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4900658"/>
              <a:ext cx="1700483" cy="400110"/>
              <a:chOff x="797209" y="4900658"/>
              <a:chExt cx="1700483" cy="400110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70241E98-A68B-4166-9E15-5FC1009A0F96}"/>
                  </a:ext>
                </a:extLst>
              </p:cNvPr>
              <p:cNvSpPr/>
              <p:nvPr/>
            </p:nvSpPr>
            <p:spPr>
              <a:xfrm>
                <a:off x="840074" y="4941939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4" name="文本框 34">
                <a:extLst>
                  <a:ext uri="{FF2B5EF4-FFF2-40B4-BE49-F238E27FC236}">
                    <a16:creationId xmlns:a16="http://schemas.microsoft.com/office/drawing/2014/main" id="{3F7EBDCC-1B57-41AC-AF01-B073898FA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4900658"/>
                <a:ext cx="14866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Professional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67EF67A-4DC6-4073-B763-4177CCAF6E46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332413"/>
            <a:ext cx="8108950" cy="400050"/>
            <a:chOff x="797209" y="5332774"/>
            <a:chExt cx="8109417" cy="40011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E4578D5-BA6A-4E65-A7F8-787A55503E46}"/>
                </a:ext>
              </a:extLst>
            </p:cNvPr>
            <p:cNvSpPr/>
            <p:nvPr/>
          </p:nvSpPr>
          <p:spPr>
            <a:xfrm>
              <a:off x="2497520" y="5374055"/>
              <a:ext cx="6409106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8" name="组合 37">
              <a:extLst>
                <a:ext uri="{FF2B5EF4-FFF2-40B4-BE49-F238E27FC236}">
                  <a16:creationId xmlns:a16="http://schemas.microsoft.com/office/drawing/2014/main" id="{4235DB52-A6F9-41D8-A91C-C1222B34EC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5332774"/>
              <a:ext cx="1700483" cy="400110"/>
              <a:chOff x="797209" y="5332774"/>
              <a:chExt cx="1700483" cy="400110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C75E28B6-2443-4BBD-A370-BBEEE6A1D1B9}"/>
                  </a:ext>
                </a:extLst>
              </p:cNvPr>
              <p:cNvSpPr/>
              <p:nvPr/>
            </p:nvSpPr>
            <p:spPr>
              <a:xfrm>
                <a:off x="840074" y="5374055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10" name="文本框 39">
                <a:extLst>
                  <a:ext uri="{FF2B5EF4-FFF2-40B4-BE49-F238E27FC236}">
                    <a16:creationId xmlns:a16="http://schemas.microsoft.com/office/drawing/2014/main" id="{475EAEBF-4F8E-42A6-88BD-87CDD5C2FE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5332774"/>
                <a:ext cx="12234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Designing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42B8A8D-167E-4A82-99BB-BA29B9D198EA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5764213"/>
            <a:ext cx="8108950" cy="400050"/>
            <a:chOff x="797209" y="5764890"/>
            <a:chExt cx="8109416" cy="40011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1E4D556E-E067-473C-BC72-02A40931EC14}"/>
                </a:ext>
              </a:extLst>
            </p:cNvPr>
            <p:cNvSpPr/>
            <p:nvPr/>
          </p:nvSpPr>
          <p:spPr>
            <a:xfrm>
              <a:off x="2497520" y="5806171"/>
              <a:ext cx="6409105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4" name="组合 42">
              <a:extLst>
                <a:ext uri="{FF2B5EF4-FFF2-40B4-BE49-F238E27FC236}">
                  <a16:creationId xmlns:a16="http://schemas.microsoft.com/office/drawing/2014/main" id="{A0F1E5B0-AA52-4805-9832-1BBE9DC8CA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09" y="5764890"/>
              <a:ext cx="1700483" cy="400110"/>
              <a:chOff x="797209" y="5764890"/>
              <a:chExt cx="1700483" cy="400110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44CCB68-3753-4374-9C2D-E360AA527DD7}"/>
                  </a:ext>
                </a:extLst>
              </p:cNvPr>
              <p:cNvSpPr/>
              <p:nvPr/>
            </p:nvSpPr>
            <p:spPr>
              <a:xfrm>
                <a:off x="840074" y="5806171"/>
                <a:ext cx="1657446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6" name="文本框 44">
                <a:extLst>
                  <a:ext uri="{FF2B5EF4-FFF2-40B4-BE49-F238E27FC236}">
                    <a16:creationId xmlns:a16="http://schemas.microsoft.com/office/drawing/2014/main" id="{BBD1C95E-203B-47EE-A325-8FC671D55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7209" y="5764890"/>
                <a:ext cx="129330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Teamwork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117D63D8-C661-42EC-A34E-D6815535F8D8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6197600"/>
            <a:ext cx="8105775" cy="400050"/>
            <a:chOff x="800735" y="6197006"/>
            <a:chExt cx="8105890" cy="40011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C87200E-B4A3-4F95-8EBE-9632D7454C5C}"/>
                </a:ext>
              </a:extLst>
            </p:cNvPr>
            <p:cNvSpPr/>
            <p:nvPr/>
          </p:nvSpPr>
          <p:spPr>
            <a:xfrm>
              <a:off x="2497797" y="6238287"/>
              <a:ext cx="6408828" cy="32389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400" name="组合 47">
              <a:extLst>
                <a:ext uri="{FF2B5EF4-FFF2-40B4-BE49-F238E27FC236}">
                  <a16:creationId xmlns:a16="http://schemas.microsoft.com/office/drawing/2014/main" id="{5F00F018-4305-4CAB-AC4A-5CE25FC26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735" y="6197006"/>
              <a:ext cx="1696957" cy="400110"/>
              <a:chOff x="800735" y="6197006"/>
              <a:chExt cx="1696957" cy="400110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75667AC3-7A4F-4610-9797-BBCF19E9815E}"/>
                  </a:ext>
                </a:extLst>
              </p:cNvPr>
              <p:cNvSpPr/>
              <p:nvPr/>
            </p:nvSpPr>
            <p:spPr>
              <a:xfrm>
                <a:off x="838836" y="6238287"/>
                <a:ext cx="1658961" cy="3238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5402" name="文本框 49">
                <a:extLst>
                  <a:ext uri="{FF2B5EF4-FFF2-40B4-BE49-F238E27FC236}">
                    <a16:creationId xmlns:a16="http://schemas.microsoft.com/office/drawing/2014/main" id="{77B189D3-FA52-4DAF-8C64-FE7564884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735" y="6197006"/>
                <a:ext cx="125181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>
                    <a:solidFill>
                      <a:schemeClr val="bg1"/>
                    </a:solidFill>
                  </a:rPr>
                  <a:t>Greatness</a:t>
                </a:r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13BA204-F220-4AD4-A2A2-85C95C77BB67}"/>
              </a:ext>
            </a:extLst>
          </p:cNvPr>
          <p:cNvGrpSpPr>
            <a:grpSpLocks/>
          </p:cNvGrpSpPr>
          <p:nvPr/>
        </p:nvGrpSpPr>
        <p:grpSpPr bwMode="auto">
          <a:xfrm>
            <a:off x="9155113" y="1443038"/>
            <a:ext cx="2498725" cy="5011737"/>
            <a:chOff x="9155433" y="1442534"/>
            <a:chExt cx="2499085" cy="5012185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EB525DE-4175-44AA-8270-02EEEB96ABCD}"/>
                </a:ext>
              </a:extLst>
            </p:cNvPr>
            <p:cNvSpPr/>
            <p:nvPr/>
          </p:nvSpPr>
          <p:spPr>
            <a:xfrm>
              <a:off x="9166547" y="1448885"/>
              <a:ext cx="2459392" cy="500583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7" name="文本框 52">
              <a:extLst>
                <a:ext uri="{FF2B5EF4-FFF2-40B4-BE49-F238E27FC236}">
                  <a16:creationId xmlns:a16="http://schemas.microsoft.com/office/drawing/2014/main" id="{6CAF6E7F-2734-44C4-B95F-82AB8A894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448" y="1442534"/>
              <a:ext cx="21868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</a:rPr>
                <a:t>ABOUT HE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EFA2E9D7-3753-4371-B1F3-E3299EE73638}"/>
                </a:ext>
              </a:extLst>
            </p:cNvPr>
            <p:cNvSpPr/>
            <p:nvPr/>
          </p:nvSpPr>
          <p:spPr>
            <a:xfrm>
              <a:off x="9155433" y="1995033"/>
              <a:ext cx="2499085" cy="24973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By faith I mean a vision of </a:t>
              </a:r>
              <a:r>
                <a:rPr lang="en-US" altLang="zh-CN" b="1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good one </a:t>
              </a:r>
              <a:r>
                <a:rPr lang="en-US" altLang="zh-CN" dirty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</a:rPr>
                <a:t>cherishes and the enthusiasm that pushes one to seek its fulfillment regardless of obstacles. Faith is a dynamic power that breaks the chain of routine and gives a new, fine turn to old commonplaces. </a:t>
              </a:r>
              <a:endParaRPr lang="zh-CN" alt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9788E48B-70BA-437F-BFD4-6B014AD2F522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4003675"/>
            <a:ext cx="4833937" cy="369888"/>
            <a:chOff x="2497692" y="4004074"/>
            <a:chExt cx="4832748" cy="369332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8A4B2DDA-4786-4BE6-9687-40AB167B6151}"/>
                </a:ext>
              </a:extLst>
            </p:cNvPr>
            <p:cNvSpPr/>
            <p:nvPr/>
          </p:nvSpPr>
          <p:spPr>
            <a:xfrm>
              <a:off x="2497692" y="4080159"/>
              <a:ext cx="4832748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5" name="文本框 57">
              <a:extLst>
                <a:ext uri="{FF2B5EF4-FFF2-40B4-BE49-F238E27FC236}">
                  <a16:creationId xmlns:a16="http://schemas.microsoft.com/office/drawing/2014/main" id="{F82750AC-5357-43D6-BAF7-A37C85F22A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6080" y="4004074"/>
              <a:ext cx="583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75%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30DE6749-AE57-4E4C-8D2F-D6A888AAD713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4443413"/>
            <a:ext cx="2863850" cy="368300"/>
            <a:chOff x="2489103" y="4442813"/>
            <a:chExt cx="2863222" cy="369332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CF7853F3-A970-41AB-84FB-1552FAB169F4}"/>
                </a:ext>
              </a:extLst>
            </p:cNvPr>
            <p:cNvSpPr/>
            <p:nvPr/>
          </p:nvSpPr>
          <p:spPr>
            <a:xfrm>
              <a:off x="2489103" y="4509675"/>
              <a:ext cx="2856873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3" name="文本框 60">
              <a:extLst>
                <a:ext uri="{FF2B5EF4-FFF2-40B4-BE49-F238E27FC236}">
                  <a16:creationId xmlns:a16="http://schemas.microsoft.com/office/drawing/2014/main" id="{B58F9409-FA23-4838-94B2-07C1E0B20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5305" y="4442813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48%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738C7345-5C51-44AC-8183-9E9841DFA7D8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4867275"/>
            <a:ext cx="5305425" cy="369888"/>
            <a:chOff x="2489102" y="4867544"/>
            <a:chExt cx="5305720" cy="369332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BD8475A-B82B-43B6-8998-96B06AAE40B3}"/>
                </a:ext>
              </a:extLst>
            </p:cNvPr>
            <p:cNvSpPr/>
            <p:nvPr/>
          </p:nvSpPr>
          <p:spPr>
            <a:xfrm>
              <a:off x="2489102" y="4942045"/>
              <a:ext cx="5283494" cy="2155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63">
              <a:extLst>
                <a:ext uri="{FF2B5EF4-FFF2-40B4-BE49-F238E27FC236}">
                  <a16:creationId xmlns:a16="http://schemas.microsoft.com/office/drawing/2014/main" id="{1CA01C9C-94CA-419B-83EC-DCFEB9BD4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802" y="4867544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80%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90F63DC-A551-41BC-AA46-ADA29454D61D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5307013"/>
            <a:ext cx="3638550" cy="369887"/>
            <a:chOff x="2489102" y="5307343"/>
            <a:chExt cx="3638475" cy="369332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093028FC-E6D8-45E4-AB14-286BD005D47A}"/>
                </a:ext>
              </a:extLst>
            </p:cNvPr>
            <p:cNvSpPr/>
            <p:nvPr/>
          </p:nvSpPr>
          <p:spPr>
            <a:xfrm>
              <a:off x="2489102" y="5373918"/>
              <a:ext cx="3606726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66">
              <a:extLst>
                <a:ext uri="{FF2B5EF4-FFF2-40B4-BE49-F238E27FC236}">
                  <a16:creationId xmlns:a16="http://schemas.microsoft.com/office/drawing/2014/main" id="{8F5EDAFB-9ED4-416D-8362-763B4FFF0E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0557" y="5307343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58%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ECD264BC-2777-4C17-8757-0874C4D696BB}"/>
              </a:ext>
            </a:extLst>
          </p:cNvPr>
          <p:cNvGrpSpPr>
            <a:grpSpLocks/>
          </p:cNvGrpSpPr>
          <p:nvPr/>
        </p:nvGrpSpPr>
        <p:grpSpPr bwMode="auto">
          <a:xfrm>
            <a:off x="2489200" y="5738813"/>
            <a:ext cx="4256088" cy="369887"/>
            <a:chOff x="2489102" y="5739460"/>
            <a:chExt cx="4255568" cy="369332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E3B57191-7111-4AAD-9D7D-75EA3690F24E}"/>
                </a:ext>
              </a:extLst>
            </p:cNvPr>
            <p:cNvSpPr/>
            <p:nvPr/>
          </p:nvSpPr>
          <p:spPr>
            <a:xfrm>
              <a:off x="2489102" y="5806035"/>
              <a:ext cx="4247631" cy="2171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7" name="文本框 69">
              <a:extLst>
                <a:ext uri="{FF2B5EF4-FFF2-40B4-BE49-F238E27FC236}">
                  <a16:creationId xmlns:a16="http://schemas.microsoft.com/office/drawing/2014/main" id="{AAEEB732-624B-41D7-92DD-970797C04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650" y="5739460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69%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BAA7121-DE1B-441D-A200-9E5D2C87FC99}"/>
              </a:ext>
            </a:extLst>
          </p:cNvPr>
          <p:cNvGrpSpPr>
            <a:grpSpLocks/>
          </p:cNvGrpSpPr>
          <p:nvPr/>
        </p:nvGrpSpPr>
        <p:grpSpPr bwMode="auto">
          <a:xfrm>
            <a:off x="2497138" y="6169025"/>
            <a:ext cx="3260725" cy="368300"/>
            <a:chOff x="2497692" y="6168384"/>
            <a:chExt cx="3259583" cy="369332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4F92DEEF-6722-4995-8E76-DC5C55E89ABD}"/>
                </a:ext>
              </a:extLst>
            </p:cNvPr>
            <p:cNvSpPr/>
            <p:nvPr/>
          </p:nvSpPr>
          <p:spPr>
            <a:xfrm>
              <a:off x="2497692" y="6238430"/>
              <a:ext cx="3248474" cy="216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5" name="文本框 72">
              <a:extLst>
                <a:ext uri="{FF2B5EF4-FFF2-40B4-BE49-F238E27FC236}">
                  <a16:creationId xmlns:a16="http://schemas.microsoft.com/office/drawing/2014/main" id="{8B9AEE8A-2725-4C5F-B769-61312BE5BE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255" y="6168384"/>
              <a:ext cx="5870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</a:rPr>
                <a:t>51%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1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1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D470E293-F2E4-4CEF-90FF-876F4E62E00B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A68EE33-560D-4439-8625-5A3828F70759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6F3244-0E0A-4862-B6CF-56D4E944EAF0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3CDA080-91A7-47C5-AA1B-B3D51E26420E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sp>
        <p:nvSpPr>
          <p:cNvPr id="6" name="流程图: 延期 5">
            <a:extLst>
              <a:ext uri="{FF2B5EF4-FFF2-40B4-BE49-F238E27FC236}">
                <a16:creationId xmlns:a16="http://schemas.microsoft.com/office/drawing/2014/main" id="{F28DBDAF-7A02-42F9-9AA7-F5A87A9C11EB}"/>
              </a:ext>
            </a:extLst>
          </p:cNvPr>
          <p:cNvSpPr/>
          <p:nvPr/>
        </p:nvSpPr>
        <p:spPr>
          <a:xfrm rot="16200000">
            <a:off x="1172369" y="2899569"/>
            <a:ext cx="1076325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流程图: 延期 5">
            <a:extLst>
              <a:ext uri="{FF2B5EF4-FFF2-40B4-BE49-F238E27FC236}">
                <a16:creationId xmlns:a16="http://schemas.microsoft.com/office/drawing/2014/main" id="{05FF1DE7-93D4-4130-AF29-8C375FFE8948}"/>
              </a:ext>
            </a:extLst>
          </p:cNvPr>
          <p:cNvSpPr/>
          <p:nvPr/>
        </p:nvSpPr>
        <p:spPr>
          <a:xfrm rot="16200000">
            <a:off x="1852612" y="2619376"/>
            <a:ext cx="1636713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流程图: 延期 5">
            <a:extLst>
              <a:ext uri="{FF2B5EF4-FFF2-40B4-BE49-F238E27FC236}">
                <a16:creationId xmlns:a16="http://schemas.microsoft.com/office/drawing/2014/main" id="{1E1F727E-F662-4E76-8E0B-FC9475DAA1A6}"/>
              </a:ext>
            </a:extLst>
          </p:cNvPr>
          <p:cNvSpPr/>
          <p:nvPr/>
        </p:nvSpPr>
        <p:spPr>
          <a:xfrm rot="16200000">
            <a:off x="3143250" y="2819400"/>
            <a:ext cx="1236663" cy="1408113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流程图: 延期 5">
            <a:extLst>
              <a:ext uri="{FF2B5EF4-FFF2-40B4-BE49-F238E27FC236}">
                <a16:creationId xmlns:a16="http://schemas.microsoft.com/office/drawing/2014/main" id="{FFF18C37-A255-4687-96B4-7679A32F8935}"/>
              </a:ext>
            </a:extLst>
          </p:cNvPr>
          <p:cNvSpPr/>
          <p:nvPr/>
        </p:nvSpPr>
        <p:spPr>
          <a:xfrm rot="16200000">
            <a:off x="4311650" y="3027363"/>
            <a:ext cx="81915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10D8C2B-A1F8-421F-AB85-168CEE6E77AF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2324100"/>
            <a:ext cx="598488" cy="581025"/>
            <a:chOff x="1413261" y="2324698"/>
            <a:chExt cx="597099" cy="580795"/>
          </a:xfrm>
        </p:grpSpPr>
        <p:grpSp>
          <p:nvGrpSpPr>
            <p:cNvPr id="16449" name="组合 12">
              <a:extLst>
                <a:ext uri="{FF2B5EF4-FFF2-40B4-BE49-F238E27FC236}">
                  <a16:creationId xmlns:a16="http://schemas.microsoft.com/office/drawing/2014/main" id="{12AB4265-96AF-4589-B874-E83780AF3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15" name="泪滴形 10">
                <a:extLst>
                  <a:ext uri="{FF2B5EF4-FFF2-40B4-BE49-F238E27FC236}">
                    <a16:creationId xmlns:a16="http://schemas.microsoft.com/office/drawing/2014/main" id="{7CFEA837-604A-41B5-90A5-9F26D041593F}"/>
                  </a:ext>
                </a:extLst>
              </p:cNvPr>
              <p:cNvSpPr/>
              <p:nvPr/>
            </p:nvSpPr>
            <p:spPr>
              <a:xfrm rot="8073499">
                <a:off x="1421413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9C90FEE-5CC8-480E-BFC2-967786A01F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3042" y="2327872"/>
                <a:ext cx="395954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4954658-C9F4-49D1-ACA9-29665C4FEBA1}"/>
                </a:ext>
              </a:extLst>
            </p:cNvPr>
            <p:cNvSpPr txBox="1"/>
            <p:nvPr/>
          </p:nvSpPr>
          <p:spPr>
            <a:xfrm>
              <a:off x="1438602" y="2348502"/>
              <a:ext cx="543249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39C3DCE-B937-469B-8B57-E8D65336293F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1758950"/>
            <a:ext cx="596900" cy="581025"/>
            <a:chOff x="1413261" y="2324698"/>
            <a:chExt cx="597099" cy="580795"/>
          </a:xfrm>
        </p:grpSpPr>
        <p:grpSp>
          <p:nvGrpSpPr>
            <p:cNvPr id="16445" name="组合 17">
              <a:extLst>
                <a:ext uri="{FF2B5EF4-FFF2-40B4-BE49-F238E27FC236}">
                  <a16:creationId xmlns:a16="http://schemas.microsoft.com/office/drawing/2014/main" id="{C8C7DD09-AA66-4D66-97A5-C8CC03E998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0" name="泪滴形 10">
                <a:extLst>
                  <a:ext uri="{FF2B5EF4-FFF2-40B4-BE49-F238E27FC236}">
                    <a16:creationId xmlns:a16="http://schemas.microsoft.com/office/drawing/2014/main" id="{D13C4926-ED9F-47BD-892F-AE7DDA5EF347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6C99B637-5240-43A2-8DE6-6F105780368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25AA95E-51CF-4F68-8AAD-0EFD1DD59505}"/>
                </a:ext>
              </a:extLst>
            </p:cNvPr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D931E05-F7BE-4351-89FE-14CE839E093E}"/>
              </a:ext>
            </a:extLst>
          </p:cNvPr>
          <p:cNvGrpSpPr>
            <a:grpSpLocks/>
          </p:cNvGrpSpPr>
          <p:nvPr/>
        </p:nvGrpSpPr>
        <p:grpSpPr bwMode="auto">
          <a:xfrm>
            <a:off x="3432175" y="2176463"/>
            <a:ext cx="596900" cy="579437"/>
            <a:chOff x="1413261" y="2324698"/>
            <a:chExt cx="597099" cy="580795"/>
          </a:xfrm>
        </p:grpSpPr>
        <p:grpSp>
          <p:nvGrpSpPr>
            <p:cNvPr id="16441" name="组合 22">
              <a:extLst>
                <a:ext uri="{FF2B5EF4-FFF2-40B4-BE49-F238E27FC236}">
                  <a16:creationId xmlns:a16="http://schemas.microsoft.com/office/drawing/2014/main" id="{46B08B96-2F1C-4439-94B9-2BF54598F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25" name="泪滴形 10">
                <a:extLst>
                  <a:ext uri="{FF2B5EF4-FFF2-40B4-BE49-F238E27FC236}">
                    <a16:creationId xmlns:a16="http://schemas.microsoft.com/office/drawing/2014/main" id="{F3D94DB2-3BFD-4940-8390-967EA614779A}"/>
                  </a:ext>
                </a:extLst>
              </p:cNvPr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D3C0C16E-3F31-4880-B8F9-FB4374B929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9DB16C7-93E7-435C-B4A1-C65F6FFE8336}"/>
                </a:ext>
              </a:extLst>
            </p:cNvPr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525507A-C37F-4099-BEF8-5BAB0807FC4C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2589213"/>
            <a:ext cx="596900" cy="581025"/>
            <a:chOff x="1413261" y="2324698"/>
            <a:chExt cx="597099" cy="580795"/>
          </a:xfrm>
        </p:grpSpPr>
        <p:grpSp>
          <p:nvGrpSpPr>
            <p:cNvPr id="16437" name="组合 27">
              <a:extLst>
                <a:ext uri="{FF2B5EF4-FFF2-40B4-BE49-F238E27FC236}">
                  <a16:creationId xmlns:a16="http://schemas.microsoft.com/office/drawing/2014/main" id="{49ADE036-3EA4-4EA2-8724-FD5661840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30" name="泪滴形 10">
                <a:extLst>
                  <a:ext uri="{FF2B5EF4-FFF2-40B4-BE49-F238E27FC236}">
                    <a16:creationId xmlns:a16="http://schemas.microsoft.com/office/drawing/2014/main" id="{4F075549-7DE4-40C1-808F-3A420BFA64B4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  <a:alpha val="5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34A211ED-802E-4B41-AE6C-CE2A28E4D4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F329651-8C71-4F3D-86D0-103B01DED07B}"/>
                </a:ext>
              </a:extLst>
            </p:cNvPr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29%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D9F982-6C8A-4AFE-BC12-ED67E1F99070}"/>
              </a:ext>
            </a:extLst>
          </p:cNvPr>
          <p:cNvGrpSpPr>
            <a:grpSpLocks/>
          </p:cNvGrpSpPr>
          <p:nvPr/>
        </p:nvGrpSpPr>
        <p:grpSpPr bwMode="auto">
          <a:xfrm>
            <a:off x="1077913" y="4340225"/>
            <a:ext cx="800100" cy="800100"/>
            <a:chOff x="8943975" y="2348198"/>
            <a:chExt cx="800100" cy="800100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C8E5B91-689F-42BD-9E9D-FB5408B17F02}"/>
                </a:ext>
              </a:extLst>
            </p:cNvPr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36" name="Freeform 14">
              <a:extLst>
                <a:ext uri="{FF2B5EF4-FFF2-40B4-BE49-F238E27FC236}">
                  <a16:creationId xmlns:a16="http://schemas.microsoft.com/office/drawing/2014/main" id="{795F08F7-8651-405C-94A3-8B9B627CA3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2D7F793-B74B-43E9-8336-3B5C6784538A}"/>
              </a:ext>
            </a:extLst>
          </p:cNvPr>
          <p:cNvGrpSpPr>
            <a:grpSpLocks/>
          </p:cNvGrpSpPr>
          <p:nvPr/>
        </p:nvGrpSpPr>
        <p:grpSpPr bwMode="auto">
          <a:xfrm>
            <a:off x="1878013" y="4330700"/>
            <a:ext cx="1654175" cy="757238"/>
            <a:chOff x="1877783" y="4330700"/>
            <a:chExt cx="1653714" cy="757268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31E9217-7BF9-4CE2-833A-0E67DB6560FF}"/>
                </a:ext>
              </a:extLst>
            </p:cNvPr>
            <p:cNvSpPr txBox="1"/>
            <p:nvPr/>
          </p:nvSpPr>
          <p:spPr>
            <a:xfrm>
              <a:off x="1877783" y="4330700"/>
              <a:ext cx="1053200" cy="584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20XX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4B9266B-36BA-43FB-B7EA-D32379E3FE0E}"/>
                </a:ext>
              </a:extLst>
            </p:cNvPr>
            <p:cNvSpPr txBox="1"/>
            <p:nvPr/>
          </p:nvSpPr>
          <p:spPr>
            <a:xfrm>
              <a:off x="1901588" y="4687902"/>
              <a:ext cx="1629909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AAE7E731-9DA1-4BCF-92BB-DD71DD89BEC7}"/>
              </a:ext>
            </a:extLst>
          </p:cNvPr>
          <p:cNvSpPr/>
          <p:nvPr/>
        </p:nvSpPr>
        <p:spPr>
          <a:xfrm>
            <a:off x="1927225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9" name="流程图: 延期 5">
            <a:extLst>
              <a:ext uri="{FF2B5EF4-FFF2-40B4-BE49-F238E27FC236}">
                <a16:creationId xmlns:a16="http://schemas.microsoft.com/office/drawing/2014/main" id="{31D21006-8AB0-4A98-A0A2-C529007A8E87}"/>
              </a:ext>
            </a:extLst>
          </p:cNvPr>
          <p:cNvSpPr/>
          <p:nvPr/>
        </p:nvSpPr>
        <p:spPr>
          <a:xfrm rot="16200000">
            <a:off x="6753225" y="2662238"/>
            <a:ext cx="1549400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流程图: 延期 5">
            <a:extLst>
              <a:ext uri="{FF2B5EF4-FFF2-40B4-BE49-F238E27FC236}">
                <a16:creationId xmlns:a16="http://schemas.microsoft.com/office/drawing/2014/main" id="{B7FDCC02-4CC2-48D1-BEDE-33B92BD5F1C3}"/>
              </a:ext>
            </a:extLst>
          </p:cNvPr>
          <p:cNvSpPr/>
          <p:nvPr/>
        </p:nvSpPr>
        <p:spPr>
          <a:xfrm rot="16200000">
            <a:off x="7496175" y="2444751"/>
            <a:ext cx="1984375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流程图: 延期 5">
            <a:extLst>
              <a:ext uri="{FF2B5EF4-FFF2-40B4-BE49-F238E27FC236}">
                <a16:creationId xmlns:a16="http://schemas.microsoft.com/office/drawing/2014/main" id="{CA45C5D0-9ED5-4D09-85A7-C565C5F42189}"/>
              </a:ext>
            </a:extLst>
          </p:cNvPr>
          <p:cNvSpPr/>
          <p:nvPr/>
        </p:nvSpPr>
        <p:spPr>
          <a:xfrm rot="16200000">
            <a:off x="9074943" y="2932907"/>
            <a:ext cx="1008063" cy="1409700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流程图: 延期 5">
            <a:extLst>
              <a:ext uri="{FF2B5EF4-FFF2-40B4-BE49-F238E27FC236}">
                <a16:creationId xmlns:a16="http://schemas.microsoft.com/office/drawing/2014/main" id="{E8B2250A-4F05-43C3-A3F5-2436C7983292}"/>
              </a:ext>
            </a:extLst>
          </p:cNvPr>
          <p:cNvSpPr/>
          <p:nvPr/>
        </p:nvSpPr>
        <p:spPr>
          <a:xfrm rot="16200000">
            <a:off x="9982994" y="2882107"/>
            <a:ext cx="1111250" cy="1408112"/>
          </a:xfrm>
          <a:custGeom>
            <a:avLst/>
            <a:gdLst>
              <a:gd name="connsiteX0" fmla="*/ 0 w 1271587"/>
              <a:gd name="connsiteY0" fmla="*/ 0 h 974725"/>
              <a:gd name="connsiteX1" fmla="*/ 635794 w 1271587"/>
              <a:gd name="connsiteY1" fmla="*/ 0 h 974725"/>
              <a:gd name="connsiteX2" fmla="*/ 1271588 w 1271587"/>
              <a:gd name="connsiteY2" fmla="*/ 487363 h 974725"/>
              <a:gd name="connsiteX3" fmla="*/ 635794 w 1271587"/>
              <a:gd name="connsiteY3" fmla="*/ 974726 h 974725"/>
              <a:gd name="connsiteX4" fmla="*/ 0 w 1271587"/>
              <a:gd name="connsiteY4" fmla="*/ 974725 h 974725"/>
              <a:gd name="connsiteX5" fmla="*/ 0 w 1271587"/>
              <a:gd name="connsiteY5" fmla="*/ 0 h 974725"/>
              <a:gd name="connsiteX0" fmla="*/ 6350 w 1277938"/>
              <a:gd name="connsiteY0" fmla="*/ 0 h 1184275"/>
              <a:gd name="connsiteX1" fmla="*/ 642144 w 1277938"/>
              <a:gd name="connsiteY1" fmla="*/ 0 h 1184275"/>
              <a:gd name="connsiteX2" fmla="*/ 1277938 w 1277938"/>
              <a:gd name="connsiteY2" fmla="*/ 487363 h 1184275"/>
              <a:gd name="connsiteX3" fmla="*/ 642144 w 1277938"/>
              <a:gd name="connsiteY3" fmla="*/ 974726 h 1184275"/>
              <a:gd name="connsiteX4" fmla="*/ 0 w 1277938"/>
              <a:gd name="connsiteY4" fmla="*/ 1184275 h 1184275"/>
              <a:gd name="connsiteX5" fmla="*/ 6350 w 1277938"/>
              <a:gd name="connsiteY5" fmla="*/ 0 h 1184275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30323"/>
              <a:gd name="connsiteX1" fmla="*/ 642756 w 1278550"/>
              <a:gd name="connsiteY1" fmla="*/ 146048 h 1330323"/>
              <a:gd name="connsiteX2" fmla="*/ 1278550 w 1278550"/>
              <a:gd name="connsiteY2" fmla="*/ 633411 h 1330323"/>
              <a:gd name="connsiteX3" fmla="*/ 642756 w 1278550"/>
              <a:gd name="connsiteY3" fmla="*/ 1120774 h 1330323"/>
              <a:gd name="connsiteX4" fmla="*/ 612 w 1278550"/>
              <a:gd name="connsiteY4" fmla="*/ 1330323 h 1330323"/>
              <a:gd name="connsiteX5" fmla="*/ 611 w 1278550"/>
              <a:gd name="connsiteY5" fmla="*/ 0 h 1330323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1 w 1278550"/>
              <a:gd name="connsiteY0" fmla="*/ 0 h 1304926"/>
              <a:gd name="connsiteX1" fmla="*/ 642756 w 1278550"/>
              <a:gd name="connsiteY1" fmla="*/ 146048 h 1304926"/>
              <a:gd name="connsiteX2" fmla="*/ 1278550 w 1278550"/>
              <a:gd name="connsiteY2" fmla="*/ 633411 h 1304926"/>
              <a:gd name="connsiteX3" fmla="*/ 642756 w 1278550"/>
              <a:gd name="connsiteY3" fmla="*/ 1120774 h 1304926"/>
              <a:gd name="connsiteX4" fmla="*/ 612 w 1278550"/>
              <a:gd name="connsiteY4" fmla="*/ 1304926 h 1304926"/>
              <a:gd name="connsiteX5" fmla="*/ 611 w 1278550"/>
              <a:gd name="connsiteY5" fmla="*/ 0 h 1304926"/>
              <a:gd name="connsiteX0" fmla="*/ 610 w 1278550"/>
              <a:gd name="connsiteY0" fmla="*/ 0 h 1318293"/>
              <a:gd name="connsiteX1" fmla="*/ 642756 w 1278550"/>
              <a:gd name="connsiteY1" fmla="*/ 159415 h 1318293"/>
              <a:gd name="connsiteX2" fmla="*/ 1278550 w 1278550"/>
              <a:gd name="connsiteY2" fmla="*/ 646778 h 1318293"/>
              <a:gd name="connsiteX3" fmla="*/ 642756 w 1278550"/>
              <a:gd name="connsiteY3" fmla="*/ 1134141 h 1318293"/>
              <a:gd name="connsiteX4" fmla="*/ 612 w 1278550"/>
              <a:gd name="connsiteY4" fmla="*/ 1318293 h 1318293"/>
              <a:gd name="connsiteX5" fmla="*/ 610 w 1278550"/>
              <a:gd name="connsiteY5" fmla="*/ 0 h 131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550" h="1318293">
                <a:moveTo>
                  <a:pt x="610" y="0"/>
                </a:moveTo>
                <a:cubicBezTo>
                  <a:pt x="259920" y="84342"/>
                  <a:pt x="428708" y="110732"/>
                  <a:pt x="642756" y="159415"/>
                </a:cubicBezTo>
                <a:cubicBezTo>
                  <a:pt x="1019295" y="248318"/>
                  <a:pt x="1278550" y="377615"/>
                  <a:pt x="1278550" y="646778"/>
                </a:cubicBezTo>
                <a:cubicBezTo>
                  <a:pt x="1278550" y="915941"/>
                  <a:pt x="924042" y="1051594"/>
                  <a:pt x="642756" y="1134141"/>
                </a:cubicBezTo>
                <a:cubicBezTo>
                  <a:pt x="428708" y="1195525"/>
                  <a:pt x="265581" y="1203431"/>
                  <a:pt x="612" y="1318293"/>
                </a:cubicBezTo>
                <a:cubicBezTo>
                  <a:pt x="2729" y="923535"/>
                  <a:pt x="-1507" y="394758"/>
                  <a:pt x="610" y="0"/>
                </a:cubicBezTo>
                <a:close/>
              </a:path>
            </a:pathLst>
          </a:custGeom>
          <a:solidFill>
            <a:srgbClr val="FF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980D3B7-BD72-4BA9-B5C8-6A96B9C38C7F}"/>
              </a:ext>
            </a:extLst>
          </p:cNvPr>
          <p:cNvGrpSpPr>
            <a:grpSpLocks/>
          </p:cNvGrpSpPr>
          <p:nvPr/>
        </p:nvGrpSpPr>
        <p:grpSpPr bwMode="auto">
          <a:xfrm>
            <a:off x="7186613" y="1866900"/>
            <a:ext cx="596900" cy="581025"/>
            <a:chOff x="1413261" y="2324698"/>
            <a:chExt cx="597099" cy="580795"/>
          </a:xfrm>
        </p:grpSpPr>
        <p:grpSp>
          <p:nvGrpSpPr>
            <p:cNvPr id="16429" name="组合 43">
              <a:extLst>
                <a:ext uri="{FF2B5EF4-FFF2-40B4-BE49-F238E27FC236}">
                  <a16:creationId xmlns:a16="http://schemas.microsoft.com/office/drawing/2014/main" id="{083D50BE-57A8-4EF4-BEA6-049FD28939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46" name="泪滴形 10">
                <a:extLst>
                  <a:ext uri="{FF2B5EF4-FFF2-40B4-BE49-F238E27FC236}">
                    <a16:creationId xmlns:a16="http://schemas.microsoft.com/office/drawing/2014/main" id="{8B5C6185-36F5-4348-9997-0A7DB991B303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5806F5F7-8D1D-4860-96E7-8F9A8338FF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E51CF02-37E7-4759-8B45-0AA776381E4E}"/>
                </a:ext>
              </a:extLst>
            </p:cNvPr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55%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51DFB12-9A91-4967-B8C5-EED5F3C3EAF7}"/>
              </a:ext>
            </a:extLst>
          </p:cNvPr>
          <p:cNvGrpSpPr>
            <a:grpSpLocks/>
          </p:cNvGrpSpPr>
          <p:nvPr/>
        </p:nvGrpSpPr>
        <p:grpSpPr bwMode="auto">
          <a:xfrm>
            <a:off x="8161338" y="1435100"/>
            <a:ext cx="596900" cy="581025"/>
            <a:chOff x="1413261" y="2324698"/>
            <a:chExt cx="597099" cy="580795"/>
          </a:xfrm>
        </p:grpSpPr>
        <p:grpSp>
          <p:nvGrpSpPr>
            <p:cNvPr id="16425" name="组合 48">
              <a:extLst>
                <a:ext uri="{FF2B5EF4-FFF2-40B4-BE49-F238E27FC236}">
                  <a16:creationId xmlns:a16="http://schemas.microsoft.com/office/drawing/2014/main" id="{629C93FC-321E-44AB-BC75-8E3F88F0D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1" name="泪滴形 10">
                <a:extLst>
                  <a:ext uri="{FF2B5EF4-FFF2-40B4-BE49-F238E27FC236}">
                    <a16:creationId xmlns:a16="http://schemas.microsoft.com/office/drawing/2014/main" id="{1D877B7A-AF09-4BFF-88B8-E3816CA4887C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429911B8-BDA7-4F55-BDE4-012980B1A1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D91C0BF-157B-4128-8552-83980FA9A611}"/>
                </a:ext>
              </a:extLst>
            </p:cNvPr>
            <p:cNvSpPr txBox="1"/>
            <p:nvPr/>
          </p:nvSpPr>
          <p:spPr>
            <a:xfrm>
              <a:off x="1438669" y="2348502"/>
              <a:ext cx="543106" cy="338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68%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9F5CA6CF-6B21-49B6-B755-DF1578D9F136}"/>
              </a:ext>
            </a:extLst>
          </p:cNvPr>
          <p:cNvGrpSpPr>
            <a:grpSpLocks/>
          </p:cNvGrpSpPr>
          <p:nvPr/>
        </p:nvGrpSpPr>
        <p:grpSpPr bwMode="auto">
          <a:xfrm>
            <a:off x="9250363" y="2414588"/>
            <a:ext cx="596900" cy="579437"/>
            <a:chOff x="1413261" y="2324698"/>
            <a:chExt cx="597099" cy="580795"/>
          </a:xfrm>
        </p:grpSpPr>
        <p:grpSp>
          <p:nvGrpSpPr>
            <p:cNvPr id="16421" name="组合 53">
              <a:extLst>
                <a:ext uri="{FF2B5EF4-FFF2-40B4-BE49-F238E27FC236}">
                  <a16:creationId xmlns:a16="http://schemas.microsoft.com/office/drawing/2014/main" id="{9DC4F544-1101-433A-A93A-FB13AB6B4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56" name="泪滴形 10">
                <a:extLst>
                  <a:ext uri="{FF2B5EF4-FFF2-40B4-BE49-F238E27FC236}">
                    <a16:creationId xmlns:a16="http://schemas.microsoft.com/office/drawing/2014/main" id="{3029FE64-D08B-43FB-8D68-1E7B8F44E27C}"/>
                  </a:ext>
                </a:extLst>
              </p:cNvPr>
              <p:cNvSpPr/>
              <p:nvPr/>
            </p:nvSpPr>
            <p:spPr>
              <a:xfrm rot="8073499">
                <a:off x="1421412" y="2316547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7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41D7093F-D8FF-4EAB-9936-63E5F88128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80"/>
                <a:ext cx="397007" cy="394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CEFE87C-5676-49D1-AC7A-354B62B3399E}"/>
                </a:ext>
              </a:extLst>
            </p:cNvPr>
            <p:cNvSpPr txBox="1"/>
            <p:nvPr/>
          </p:nvSpPr>
          <p:spPr>
            <a:xfrm>
              <a:off x="1438669" y="2348566"/>
              <a:ext cx="543106" cy="3389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32%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EBCD51DA-0275-4A19-A474-73642D0A8EBF}"/>
              </a:ext>
            </a:extLst>
          </p:cNvPr>
          <p:cNvGrpSpPr>
            <a:grpSpLocks/>
          </p:cNvGrpSpPr>
          <p:nvPr/>
        </p:nvGrpSpPr>
        <p:grpSpPr bwMode="auto">
          <a:xfrm>
            <a:off x="10194925" y="2332038"/>
            <a:ext cx="596900" cy="581025"/>
            <a:chOff x="1413261" y="2324698"/>
            <a:chExt cx="597099" cy="580795"/>
          </a:xfrm>
        </p:grpSpPr>
        <p:grpSp>
          <p:nvGrpSpPr>
            <p:cNvPr id="16417" name="组合 58">
              <a:extLst>
                <a:ext uri="{FF2B5EF4-FFF2-40B4-BE49-F238E27FC236}">
                  <a16:creationId xmlns:a16="http://schemas.microsoft.com/office/drawing/2014/main" id="{EB54112F-6F78-4E4F-8613-5D402AEDC4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3261" y="2324698"/>
              <a:ext cx="597099" cy="580795"/>
              <a:chOff x="1413261" y="2324698"/>
              <a:chExt cx="597099" cy="580795"/>
            </a:xfrm>
          </p:grpSpPr>
          <p:sp>
            <p:nvSpPr>
              <p:cNvPr id="61" name="泪滴形 10">
                <a:extLst>
                  <a:ext uri="{FF2B5EF4-FFF2-40B4-BE49-F238E27FC236}">
                    <a16:creationId xmlns:a16="http://schemas.microsoft.com/office/drawing/2014/main" id="{8BF189FC-77A0-40CA-8664-3A349C40EDB3}"/>
                  </a:ext>
                </a:extLst>
              </p:cNvPr>
              <p:cNvSpPr/>
              <p:nvPr/>
            </p:nvSpPr>
            <p:spPr>
              <a:xfrm rot="8073499">
                <a:off x="1421412" y="2316546"/>
                <a:ext cx="580795" cy="597099"/>
              </a:xfrm>
              <a:custGeom>
                <a:avLst/>
                <a:gdLst>
                  <a:gd name="connsiteX0" fmla="*/ 0 w 867490"/>
                  <a:gd name="connsiteY0" fmla="*/ 445921 h 891841"/>
                  <a:gd name="connsiteX1" fmla="*/ 433745 w 867490"/>
                  <a:gd name="connsiteY1" fmla="*/ 0 h 891841"/>
                  <a:gd name="connsiteX2" fmla="*/ 1088171 w 867490"/>
                  <a:gd name="connsiteY2" fmla="*/ -226875 h 891841"/>
                  <a:gd name="connsiteX3" fmla="*/ 867490 w 867490"/>
                  <a:gd name="connsiteY3" fmla="*/ 445921 h 891841"/>
                  <a:gd name="connsiteX4" fmla="*/ 433745 w 867490"/>
                  <a:gd name="connsiteY4" fmla="*/ 891842 h 891841"/>
                  <a:gd name="connsiteX5" fmla="*/ 0 w 867490"/>
                  <a:gd name="connsiteY5" fmla="*/ 445921 h 891841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  <a:gd name="connsiteX0" fmla="*/ 0 w 1088171"/>
                  <a:gd name="connsiteY0" fmla="*/ 672796 h 1118717"/>
                  <a:gd name="connsiteX1" fmla="*/ 433745 w 1088171"/>
                  <a:gd name="connsiteY1" fmla="*/ 226875 h 1118717"/>
                  <a:gd name="connsiteX2" fmla="*/ 1088171 w 1088171"/>
                  <a:gd name="connsiteY2" fmla="*/ 0 h 1118717"/>
                  <a:gd name="connsiteX3" fmla="*/ 867490 w 1088171"/>
                  <a:gd name="connsiteY3" fmla="*/ 672796 h 1118717"/>
                  <a:gd name="connsiteX4" fmla="*/ 433745 w 1088171"/>
                  <a:gd name="connsiteY4" fmla="*/ 1118717 h 1118717"/>
                  <a:gd name="connsiteX5" fmla="*/ 0 w 1088171"/>
                  <a:gd name="connsiteY5" fmla="*/ 672796 h 1118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171" h="1118717">
                    <a:moveTo>
                      <a:pt x="0" y="672796"/>
                    </a:moveTo>
                    <a:cubicBezTo>
                      <a:pt x="0" y="426521"/>
                      <a:pt x="200193" y="280151"/>
                      <a:pt x="433745" y="226875"/>
                    </a:cubicBezTo>
                    <a:cubicBezTo>
                      <a:pt x="726490" y="160096"/>
                      <a:pt x="870029" y="151250"/>
                      <a:pt x="1088171" y="0"/>
                    </a:cubicBezTo>
                    <a:cubicBezTo>
                      <a:pt x="941050" y="224265"/>
                      <a:pt x="938752" y="378360"/>
                      <a:pt x="867490" y="672796"/>
                    </a:cubicBezTo>
                    <a:cubicBezTo>
                      <a:pt x="820345" y="918707"/>
                      <a:pt x="673296" y="1118717"/>
                      <a:pt x="433745" y="1118717"/>
                    </a:cubicBezTo>
                    <a:cubicBezTo>
                      <a:pt x="194194" y="1118717"/>
                      <a:pt x="0" y="919071"/>
                      <a:pt x="0" y="672796"/>
                    </a:cubicBezTo>
                    <a:close/>
                  </a:path>
                </a:pathLst>
              </a:custGeom>
              <a:solidFill>
                <a:srgbClr val="FF6600">
                  <a:alpha val="5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630E53C0-012B-4517-AE62-C3E08F4516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11719" y="2327872"/>
                <a:ext cx="397007" cy="3951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7F2758A1-AFF2-4C52-B842-2A008487BEEA}"/>
                </a:ext>
              </a:extLst>
            </p:cNvPr>
            <p:cNvSpPr txBox="1"/>
            <p:nvPr/>
          </p:nvSpPr>
          <p:spPr>
            <a:xfrm>
              <a:off x="1438669" y="2348501"/>
              <a:ext cx="543106" cy="3380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43%</a:t>
              </a:r>
              <a:endParaRPr lang="zh-CN" altLang="en-US" sz="1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243FD69-9D31-4330-810B-EF9ACD39B50F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4340225"/>
            <a:ext cx="800100" cy="800100"/>
            <a:chOff x="8943975" y="2348198"/>
            <a:chExt cx="800100" cy="800100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B570FD7C-D458-45F6-8033-2B2148C07CB3}"/>
                </a:ext>
              </a:extLst>
            </p:cNvPr>
            <p:cNvSpPr/>
            <p:nvPr/>
          </p:nvSpPr>
          <p:spPr>
            <a:xfrm>
              <a:off x="8943975" y="2348198"/>
              <a:ext cx="800100" cy="8001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16" name="Freeform 14">
              <a:extLst>
                <a:ext uri="{FF2B5EF4-FFF2-40B4-BE49-F238E27FC236}">
                  <a16:creationId xmlns:a16="http://schemas.microsoft.com/office/drawing/2014/main" id="{BB169A5F-EDA7-49B7-AF96-7F4B946A0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0901" y="2483612"/>
              <a:ext cx="466248" cy="566002"/>
            </a:xfrm>
            <a:custGeom>
              <a:avLst/>
              <a:gdLst>
                <a:gd name="T0" fmla="*/ 714620701 w 78"/>
                <a:gd name="T1" fmla="*/ 289580773 h 88"/>
                <a:gd name="T2" fmla="*/ 714620701 w 78"/>
                <a:gd name="T3" fmla="*/ 455052744 h 88"/>
                <a:gd name="T4" fmla="*/ 178656670 w 78"/>
                <a:gd name="T5" fmla="*/ 248211173 h 88"/>
                <a:gd name="T6" fmla="*/ 35733725 w 78"/>
                <a:gd name="T7" fmla="*/ 330950374 h 88"/>
                <a:gd name="T8" fmla="*/ 0 w 78"/>
                <a:gd name="T9" fmla="*/ 827372719 h 88"/>
                <a:gd name="T10" fmla="*/ 107195197 w 78"/>
                <a:gd name="T11" fmla="*/ 1572006237 h 88"/>
                <a:gd name="T12" fmla="*/ 607425503 w 78"/>
                <a:gd name="T13" fmla="*/ 2027058981 h 88"/>
                <a:gd name="T14" fmla="*/ 714620701 w 78"/>
                <a:gd name="T15" fmla="*/ 2068428582 h 88"/>
                <a:gd name="T16" fmla="*/ 714620701 w 78"/>
                <a:gd name="T17" fmla="*/ 2027058981 h 88"/>
                <a:gd name="T18" fmla="*/ 1107661787 w 78"/>
                <a:gd name="T19" fmla="*/ 2147483646 h 88"/>
                <a:gd name="T20" fmla="*/ 1107661787 w 78"/>
                <a:gd name="T21" fmla="*/ 2147483646 h 88"/>
                <a:gd name="T22" fmla="*/ 964738842 w 78"/>
                <a:gd name="T23" fmla="*/ 2147483646 h 88"/>
                <a:gd name="T24" fmla="*/ 964738842 w 78"/>
                <a:gd name="T25" fmla="*/ 2147483646 h 88"/>
                <a:gd name="T26" fmla="*/ 535964031 w 78"/>
                <a:gd name="T27" fmla="*/ 2147483646 h 88"/>
                <a:gd name="T28" fmla="*/ 535964031 w 78"/>
                <a:gd name="T29" fmla="*/ 2147483646 h 88"/>
                <a:gd name="T30" fmla="*/ 2147483646 w 78"/>
                <a:gd name="T31" fmla="*/ 2147483646 h 88"/>
                <a:gd name="T32" fmla="*/ 2147483646 w 78"/>
                <a:gd name="T33" fmla="*/ 2147483646 h 88"/>
                <a:gd name="T34" fmla="*/ 1858010235 w 78"/>
                <a:gd name="T35" fmla="*/ 2147483646 h 88"/>
                <a:gd name="T36" fmla="*/ 1858010235 w 78"/>
                <a:gd name="T37" fmla="*/ 2147483646 h 88"/>
                <a:gd name="T38" fmla="*/ 1679353566 w 78"/>
                <a:gd name="T39" fmla="*/ 2147483646 h 88"/>
                <a:gd name="T40" fmla="*/ 1679353566 w 78"/>
                <a:gd name="T41" fmla="*/ 2147483646 h 88"/>
                <a:gd name="T42" fmla="*/ 2072394652 w 78"/>
                <a:gd name="T43" fmla="*/ 2027058981 h 88"/>
                <a:gd name="T44" fmla="*/ 2072394652 w 78"/>
                <a:gd name="T45" fmla="*/ 2068428582 h 88"/>
                <a:gd name="T46" fmla="*/ 2147483646 w 78"/>
                <a:gd name="T47" fmla="*/ 2027058981 h 88"/>
                <a:gd name="T48" fmla="*/ 2147483646 w 78"/>
                <a:gd name="T49" fmla="*/ 1572006237 h 88"/>
                <a:gd name="T50" fmla="*/ 2147483646 w 78"/>
                <a:gd name="T51" fmla="*/ 827372719 h 88"/>
                <a:gd name="T52" fmla="*/ 2147483646 w 78"/>
                <a:gd name="T53" fmla="*/ 330950374 h 88"/>
                <a:gd name="T54" fmla="*/ 2147483646 w 78"/>
                <a:gd name="T55" fmla="*/ 248211173 h 88"/>
                <a:gd name="T56" fmla="*/ 2072394652 w 78"/>
                <a:gd name="T57" fmla="*/ 455052744 h 88"/>
                <a:gd name="T58" fmla="*/ 2072394652 w 78"/>
                <a:gd name="T59" fmla="*/ 289580773 h 88"/>
                <a:gd name="T60" fmla="*/ 2143856124 w 78"/>
                <a:gd name="T61" fmla="*/ 289580773 h 88"/>
                <a:gd name="T62" fmla="*/ 2143856124 w 78"/>
                <a:gd name="T63" fmla="*/ 0 h 88"/>
                <a:gd name="T64" fmla="*/ 607425503 w 78"/>
                <a:gd name="T65" fmla="*/ 0 h 88"/>
                <a:gd name="T66" fmla="*/ 607425503 w 78"/>
                <a:gd name="T67" fmla="*/ 289580773 h 88"/>
                <a:gd name="T68" fmla="*/ 714620701 w 78"/>
                <a:gd name="T69" fmla="*/ 289580773 h 88"/>
                <a:gd name="T70" fmla="*/ 2147483646 w 78"/>
                <a:gd name="T71" fmla="*/ 1737478208 h 88"/>
                <a:gd name="T72" fmla="*/ 2108128377 w 78"/>
                <a:gd name="T73" fmla="*/ 827372719 h 88"/>
                <a:gd name="T74" fmla="*/ 2147483646 w 78"/>
                <a:gd name="T75" fmla="*/ 910111920 h 88"/>
                <a:gd name="T76" fmla="*/ 2147483646 w 78"/>
                <a:gd name="T77" fmla="*/ 744633518 h 88"/>
                <a:gd name="T78" fmla="*/ 2147483646 w 78"/>
                <a:gd name="T79" fmla="*/ 661894316 h 88"/>
                <a:gd name="T80" fmla="*/ 2147483646 w 78"/>
                <a:gd name="T81" fmla="*/ 537791946 h 88"/>
                <a:gd name="T82" fmla="*/ 2147483646 w 78"/>
                <a:gd name="T83" fmla="*/ 827372719 h 88"/>
                <a:gd name="T84" fmla="*/ 2147483646 w 78"/>
                <a:gd name="T85" fmla="*/ 1489267035 h 88"/>
                <a:gd name="T86" fmla="*/ 2147483646 w 78"/>
                <a:gd name="T87" fmla="*/ 1737478208 h 88"/>
                <a:gd name="T88" fmla="*/ 678886976 w 78"/>
                <a:gd name="T89" fmla="*/ 827372719 h 88"/>
                <a:gd name="T90" fmla="*/ 535964031 w 78"/>
                <a:gd name="T91" fmla="*/ 1737478208 h 88"/>
                <a:gd name="T92" fmla="*/ 321579614 w 78"/>
                <a:gd name="T93" fmla="*/ 1489267035 h 88"/>
                <a:gd name="T94" fmla="*/ 214384417 w 78"/>
                <a:gd name="T95" fmla="*/ 827372719 h 88"/>
                <a:gd name="T96" fmla="*/ 250118142 w 78"/>
                <a:gd name="T97" fmla="*/ 537791946 h 88"/>
                <a:gd name="T98" fmla="*/ 500236284 w 78"/>
                <a:gd name="T99" fmla="*/ 661894316 h 88"/>
                <a:gd name="T100" fmla="*/ 428768834 w 78"/>
                <a:gd name="T101" fmla="*/ 744633518 h 88"/>
                <a:gd name="T102" fmla="*/ 607425503 w 78"/>
                <a:gd name="T103" fmla="*/ 910111920 h 88"/>
                <a:gd name="T104" fmla="*/ 678886976 w 78"/>
                <a:gd name="T105" fmla="*/ 827372719 h 88"/>
                <a:gd name="T106" fmla="*/ 1143389534 w 78"/>
                <a:gd name="T107" fmla="*/ 413683144 h 88"/>
                <a:gd name="T108" fmla="*/ 1143389534 w 78"/>
                <a:gd name="T109" fmla="*/ 1861587010 h 88"/>
                <a:gd name="T110" fmla="*/ 893271393 w 78"/>
                <a:gd name="T111" fmla="*/ 1696108607 h 88"/>
                <a:gd name="T112" fmla="*/ 1000466590 w 78"/>
                <a:gd name="T113" fmla="*/ 579161547 h 88"/>
                <a:gd name="T114" fmla="*/ 1000466590 w 78"/>
                <a:gd name="T115" fmla="*/ 413683144 h 88"/>
                <a:gd name="T116" fmla="*/ 1143389534 w 78"/>
                <a:gd name="T117" fmla="*/ 413683144 h 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8F54C0B-740D-4199-BE78-D8A3106495EB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4330700"/>
            <a:ext cx="1652588" cy="757238"/>
            <a:chOff x="7695505" y="4330700"/>
            <a:chExt cx="1653714" cy="757268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A3FB182B-D9E5-4F9C-B17F-E025D6D6872C}"/>
                </a:ext>
              </a:extLst>
            </p:cNvPr>
            <p:cNvSpPr txBox="1"/>
            <p:nvPr/>
          </p:nvSpPr>
          <p:spPr>
            <a:xfrm>
              <a:off x="7695505" y="4330700"/>
              <a:ext cx="1054212" cy="5847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20XX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614C4AA0-50F5-4ABD-8AB7-C06D4354A274}"/>
                </a:ext>
              </a:extLst>
            </p:cNvPr>
            <p:cNvSpPr txBox="1"/>
            <p:nvPr/>
          </p:nvSpPr>
          <p:spPr>
            <a:xfrm>
              <a:off x="7719334" y="4687902"/>
              <a:ext cx="1629885" cy="4000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Sales by years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A63E82C5-17DD-4379-96C1-6139A3680A62}"/>
              </a:ext>
            </a:extLst>
          </p:cNvPr>
          <p:cNvSpPr/>
          <p:nvPr/>
        </p:nvSpPr>
        <p:spPr>
          <a:xfrm>
            <a:off x="7745413" y="5041900"/>
            <a:ext cx="38639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B540A0C-D19F-4660-A904-18E9801D7F1D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1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985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3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2547EDD-2619-47D7-B5A0-EF02557FB8D7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DEE6778-D7BE-42FC-BFB4-ABECCBC4AF0D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6A55664D-85F8-454A-AA38-C75DB238C3CB}"/>
              </a:ext>
            </a:extLst>
          </p:cNvPr>
          <p:cNvGrpSpPr>
            <a:grpSpLocks/>
          </p:cNvGrpSpPr>
          <p:nvPr/>
        </p:nvGrpSpPr>
        <p:grpSpPr bwMode="auto">
          <a:xfrm>
            <a:off x="1006475" y="1916113"/>
            <a:ext cx="10131425" cy="2906712"/>
            <a:chOff x="1006037" y="1915860"/>
            <a:chExt cx="10131586" cy="2907000"/>
          </a:xfrm>
        </p:grpSpPr>
        <p:sp>
          <p:nvSpPr>
            <p:cNvPr id="5" name="流程图: 延期 5">
              <a:extLst>
                <a:ext uri="{FF2B5EF4-FFF2-40B4-BE49-F238E27FC236}">
                  <a16:creationId xmlns:a16="http://schemas.microsoft.com/office/drawing/2014/main" id="{5CBA0AD4-811A-4751-ADC1-EC8D5CDEDB53}"/>
                </a:ext>
              </a:extLst>
            </p:cNvPr>
            <p:cNvSpPr/>
            <p:nvPr/>
          </p:nvSpPr>
          <p:spPr>
            <a:xfrm rot="16200000">
              <a:off x="995659" y="3404346"/>
              <a:ext cx="1428892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流程图: 延期 5">
              <a:extLst>
                <a:ext uri="{FF2B5EF4-FFF2-40B4-BE49-F238E27FC236}">
                  <a16:creationId xmlns:a16="http://schemas.microsoft.com/office/drawing/2014/main" id="{4D980021-67FE-448D-9EF5-BB63FF75C31A}"/>
                </a:ext>
              </a:extLst>
            </p:cNvPr>
            <p:cNvSpPr/>
            <p:nvPr/>
          </p:nvSpPr>
          <p:spPr>
            <a:xfrm rot="16200000">
              <a:off x="1646533" y="3261457"/>
              <a:ext cx="1714670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流程图: 延期 5">
              <a:extLst>
                <a:ext uri="{FF2B5EF4-FFF2-40B4-BE49-F238E27FC236}">
                  <a16:creationId xmlns:a16="http://schemas.microsoft.com/office/drawing/2014/main" id="{B5DB08FB-7338-4556-8230-37B4CD84C13E}"/>
                </a:ext>
              </a:extLst>
            </p:cNvPr>
            <p:cNvSpPr/>
            <p:nvPr/>
          </p:nvSpPr>
          <p:spPr>
            <a:xfrm rot="16200000">
              <a:off x="2287086" y="3109837"/>
              <a:ext cx="201791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流程图: 延期 5">
              <a:extLst>
                <a:ext uri="{FF2B5EF4-FFF2-40B4-BE49-F238E27FC236}">
                  <a16:creationId xmlns:a16="http://schemas.microsoft.com/office/drawing/2014/main" id="{60B5C52F-D7A7-4417-9F1C-5A3DF0D93D9B}"/>
                </a:ext>
              </a:extLst>
            </p:cNvPr>
            <p:cNvSpPr/>
            <p:nvPr/>
          </p:nvSpPr>
          <p:spPr>
            <a:xfrm rot="16200000">
              <a:off x="9357124" y="3042361"/>
              <a:ext cx="2152863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流程图: 延期 5">
              <a:extLst>
                <a:ext uri="{FF2B5EF4-FFF2-40B4-BE49-F238E27FC236}">
                  <a16:creationId xmlns:a16="http://schemas.microsoft.com/office/drawing/2014/main" id="{4E99DC26-2AF8-45C6-AFB0-826B73E41F63}"/>
                </a:ext>
              </a:extLst>
            </p:cNvPr>
            <p:cNvSpPr/>
            <p:nvPr/>
          </p:nvSpPr>
          <p:spPr>
            <a:xfrm rot="16200000">
              <a:off x="8782458" y="3261458"/>
              <a:ext cx="1714670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流程图: 延期 5">
              <a:extLst>
                <a:ext uri="{FF2B5EF4-FFF2-40B4-BE49-F238E27FC236}">
                  <a16:creationId xmlns:a16="http://schemas.microsoft.com/office/drawing/2014/main" id="{F1FA88D7-041C-465D-B1EE-061E30B5E884}"/>
                </a:ext>
              </a:extLst>
            </p:cNvPr>
            <p:cNvSpPr/>
            <p:nvPr/>
          </p:nvSpPr>
          <p:spPr>
            <a:xfrm rot="16200000">
              <a:off x="7615663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流程图: 延期 5">
              <a:extLst>
                <a:ext uri="{FF2B5EF4-FFF2-40B4-BE49-F238E27FC236}">
                  <a16:creationId xmlns:a16="http://schemas.microsoft.com/office/drawing/2014/main" id="{F3BCFE55-BB03-431D-9556-8985805DA4CB}"/>
                </a:ext>
              </a:extLst>
            </p:cNvPr>
            <p:cNvSpPr/>
            <p:nvPr/>
          </p:nvSpPr>
          <p:spPr>
            <a:xfrm rot="16200000">
              <a:off x="6471027" y="3328139"/>
              <a:ext cx="1581307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流程图: 延期 5">
              <a:extLst>
                <a:ext uri="{FF2B5EF4-FFF2-40B4-BE49-F238E27FC236}">
                  <a16:creationId xmlns:a16="http://schemas.microsoft.com/office/drawing/2014/main" id="{A2002FD9-B67B-4323-A1A1-F60004BACCCE}"/>
                </a:ext>
              </a:extLst>
            </p:cNvPr>
            <p:cNvSpPr/>
            <p:nvPr/>
          </p:nvSpPr>
          <p:spPr>
            <a:xfrm rot="16200000">
              <a:off x="5753472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流程图: 延期 5">
              <a:extLst>
                <a:ext uri="{FF2B5EF4-FFF2-40B4-BE49-F238E27FC236}">
                  <a16:creationId xmlns:a16="http://schemas.microsoft.com/office/drawing/2014/main" id="{E7D4A35E-1CD2-489C-8092-2C9F0353B9A2}"/>
                </a:ext>
              </a:extLst>
            </p:cNvPr>
            <p:cNvSpPr/>
            <p:nvPr/>
          </p:nvSpPr>
          <p:spPr>
            <a:xfrm rot="16200000">
              <a:off x="4269145" y="3505956"/>
              <a:ext cx="1225671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流程图: 延期 5">
              <a:extLst>
                <a:ext uri="{FF2B5EF4-FFF2-40B4-BE49-F238E27FC236}">
                  <a16:creationId xmlns:a16="http://schemas.microsoft.com/office/drawing/2014/main" id="{C5B1A471-7C6D-4E00-9D76-1417E30A4187}"/>
                </a:ext>
              </a:extLst>
            </p:cNvPr>
            <p:cNvSpPr/>
            <p:nvPr/>
          </p:nvSpPr>
          <p:spPr>
            <a:xfrm rot="16200000">
              <a:off x="3375359" y="3404347"/>
              <a:ext cx="1428892" cy="1408134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流程图: 延期 5">
              <a:extLst>
                <a:ext uri="{FF2B5EF4-FFF2-40B4-BE49-F238E27FC236}">
                  <a16:creationId xmlns:a16="http://schemas.microsoft.com/office/drawing/2014/main" id="{13542CA1-A04E-411D-9B44-87876107729D}"/>
                </a:ext>
              </a:extLst>
            </p:cNvPr>
            <p:cNvSpPr/>
            <p:nvPr/>
          </p:nvSpPr>
          <p:spPr>
            <a:xfrm rot="16200000">
              <a:off x="5237550" y="3680598"/>
              <a:ext cx="876387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流程图: 延期 5">
              <a:extLst>
                <a:ext uri="{FF2B5EF4-FFF2-40B4-BE49-F238E27FC236}">
                  <a16:creationId xmlns:a16="http://schemas.microsoft.com/office/drawing/2014/main" id="{3DAEF56F-F4EA-48E9-98AE-3A67603B05D7}"/>
                </a:ext>
              </a:extLst>
            </p:cNvPr>
            <p:cNvSpPr/>
            <p:nvPr/>
          </p:nvSpPr>
          <p:spPr>
            <a:xfrm rot="16200000">
              <a:off x="8095069" y="3366242"/>
              <a:ext cx="1505099" cy="1408135"/>
            </a:xfrm>
            <a:custGeom>
              <a:avLst/>
              <a:gdLst>
                <a:gd name="connsiteX0" fmla="*/ 0 w 1271587"/>
                <a:gd name="connsiteY0" fmla="*/ 0 h 974725"/>
                <a:gd name="connsiteX1" fmla="*/ 635794 w 1271587"/>
                <a:gd name="connsiteY1" fmla="*/ 0 h 974725"/>
                <a:gd name="connsiteX2" fmla="*/ 1271588 w 1271587"/>
                <a:gd name="connsiteY2" fmla="*/ 487363 h 974725"/>
                <a:gd name="connsiteX3" fmla="*/ 635794 w 1271587"/>
                <a:gd name="connsiteY3" fmla="*/ 974726 h 974725"/>
                <a:gd name="connsiteX4" fmla="*/ 0 w 1271587"/>
                <a:gd name="connsiteY4" fmla="*/ 974725 h 974725"/>
                <a:gd name="connsiteX5" fmla="*/ 0 w 1271587"/>
                <a:gd name="connsiteY5" fmla="*/ 0 h 974725"/>
                <a:gd name="connsiteX0" fmla="*/ 6350 w 1277938"/>
                <a:gd name="connsiteY0" fmla="*/ 0 h 1184275"/>
                <a:gd name="connsiteX1" fmla="*/ 642144 w 1277938"/>
                <a:gd name="connsiteY1" fmla="*/ 0 h 1184275"/>
                <a:gd name="connsiteX2" fmla="*/ 1277938 w 1277938"/>
                <a:gd name="connsiteY2" fmla="*/ 487363 h 1184275"/>
                <a:gd name="connsiteX3" fmla="*/ 642144 w 1277938"/>
                <a:gd name="connsiteY3" fmla="*/ 974726 h 1184275"/>
                <a:gd name="connsiteX4" fmla="*/ 0 w 1277938"/>
                <a:gd name="connsiteY4" fmla="*/ 1184275 h 1184275"/>
                <a:gd name="connsiteX5" fmla="*/ 6350 w 1277938"/>
                <a:gd name="connsiteY5" fmla="*/ 0 h 1184275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30323"/>
                <a:gd name="connsiteX1" fmla="*/ 642756 w 1278550"/>
                <a:gd name="connsiteY1" fmla="*/ 146048 h 1330323"/>
                <a:gd name="connsiteX2" fmla="*/ 1278550 w 1278550"/>
                <a:gd name="connsiteY2" fmla="*/ 633411 h 1330323"/>
                <a:gd name="connsiteX3" fmla="*/ 642756 w 1278550"/>
                <a:gd name="connsiteY3" fmla="*/ 1120774 h 1330323"/>
                <a:gd name="connsiteX4" fmla="*/ 612 w 1278550"/>
                <a:gd name="connsiteY4" fmla="*/ 1330323 h 1330323"/>
                <a:gd name="connsiteX5" fmla="*/ 611 w 1278550"/>
                <a:gd name="connsiteY5" fmla="*/ 0 h 1330323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1 w 1278550"/>
                <a:gd name="connsiteY0" fmla="*/ 0 h 1304926"/>
                <a:gd name="connsiteX1" fmla="*/ 642756 w 1278550"/>
                <a:gd name="connsiteY1" fmla="*/ 146048 h 1304926"/>
                <a:gd name="connsiteX2" fmla="*/ 1278550 w 1278550"/>
                <a:gd name="connsiteY2" fmla="*/ 633411 h 1304926"/>
                <a:gd name="connsiteX3" fmla="*/ 642756 w 1278550"/>
                <a:gd name="connsiteY3" fmla="*/ 1120774 h 1304926"/>
                <a:gd name="connsiteX4" fmla="*/ 612 w 1278550"/>
                <a:gd name="connsiteY4" fmla="*/ 1304926 h 1304926"/>
                <a:gd name="connsiteX5" fmla="*/ 611 w 1278550"/>
                <a:gd name="connsiteY5" fmla="*/ 0 h 1304926"/>
                <a:gd name="connsiteX0" fmla="*/ 610 w 1278550"/>
                <a:gd name="connsiteY0" fmla="*/ 0 h 1318293"/>
                <a:gd name="connsiteX1" fmla="*/ 642756 w 1278550"/>
                <a:gd name="connsiteY1" fmla="*/ 159415 h 1318293"/>
                <a:gd name="connsiteX2" fmla="*/ 1278550 w 1278550"/>
                <a:gd name="connsiteY2" fmla="*/ 646778 h 1318293"/>
                <a:gd name="connsiteX3" fmla="*/ 642756 w 1278550"/>
                <a:gd name="connsiteY3" fmla="*/ 1134141 h 1318293"/>
                <a:gd name="connsiteX4" fmla="*/ 612 w 1278550"/>
                <a:gd name="connsiteY4" fmla="*/ 1318293 h 1318293"/>
                <a:gd name="connsiteX5" fmla="*/ 610 w 1278550"/>
                <a:gd name="connsiteY5" fmla="*/ 0 h 131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8550" h="1318293">
                  <a:moveTo>
                    <a:pt x="610" y="0"/>
                  </a:moveTo>
                  <a:cubicBezTo>
                    <a:pt x="259920" y="84342"/>
                    <a:pt x="428708" y="110732"/>
                    <a:pt x="642756" y="159415"/>
                  </a:cubicBezTo>
                  <a:cubicBezTo>
                    <a:pt x="1019295" y="248318"/>
                    <a:pt x="1278550" y="377615"/>
                    <a:pt x="1278550" y="646778"/>
                  </a:cubicBezTo>
                  <a:cubicBezTo>
                    <a:pt x="1278550" y="915941"/>
                    <a:pt x="924042" y="1051594"/>
                    <a:pt x="642756" y="1134141"/>
                  </a:cubicBezTo>
                  <a:cubicBezTo>
                    <a:pt x="428708" y="1195525"/>
                    <a:pt x="265581" y="1203431"/>
                    <a:pt x="612" y="1318293"/>
                  </a:cubicBezTo>
                  <a:cubicBezTo>
                    <a:pt x="2729" y="923535"/>
                    <a:pt x="-1507" y="394758"/>
                    <a:pt x="610" y="0"/>
                  </a:cubicBez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7428" name="组合 18">
              <a:extLst>
                <a:ext uri="{FF2B5EF4-FFF2-40B4-BE49-F238E27FC236}">
                  <a16:creationId xmlns:a16="http://schemas.microsoft.com/office/drawing/2014/main" id="{B3160C38-7F0C-4243-B855-2BEE06994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370" y="2660768"/>
              <a:ext cx="597099" cy="580795"/>
              <a:chOff x="1413261" y="2324698"/>
              <a:chExt cx="597099" cy="580795"/>
            </a:xfrm>
          </p:grpSpPr>
          <p:grpSp>
            <p:nvGrpSpPr>
              <p:cNvPr id="17484" name="组合 74">
                <a:extLst>
                  <a:ext uri="{FF2B5EF4-FFF2-40B4-BE49-F238E27FC236}">
                    <a16:creationId xmlns:a16="http://schemas.microsoft.com/office/drawing/2014/main" id="{A9E7FD16-3D38-44FC-85DF-6C5FF8B38C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7" name="泪滴形 10">
                  <a:extLst>
                    <a:ext uri="{FF2B5EF4-FFF2-40B4-BE49-F238E27FC236}">
                      <a16:creationId xmlns:a16="http://schemas.microsoft.com/office/drawing/2014/main" id="{DB0D65CE-9AC9-4CD6-BC72-7E5F02937616}"/>
                    </a:ext>
                  </a:extLst>
                </p:cNvPr>
                <p:cNvSpPr/>
                <p:nvPr/>
              </p:nvSpPr>
              <p:spPr>
                <a:xfrm rot="8073499">
                  <a:off x="1421345" y="231648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8" name="椭圆 77">
                  <a:extLst>
                    <a:ext uri="{FF2B5EF4-FFF2-40B4-BE49-F238E27FC236}">
                      <a16:creationId xmlns:a16="http://schemas.microsoft.com/office/drawing/2014/main" id="{EDC72AC6-FAA3-4BDD-AA9A-053D1FB77F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859" y="2327576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55DF0DCD-7C96-4052-B029-A8B3CE742BBC}"/>
                  </a:ext>
                </a:extLst>
              </p:cNvPr>
              <p:cNvSpPr txBox="1"/>
              <p:nvPr/>
            </p:nvSpPr>
            <p:spPr>
              <a:xfrm>
                <a:off x="1438833" y="2348216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29" name="组合 19">
              <a:extLst>
                <a:ext uri="{FF2B5EF4-FFF2-40B4-BE49-F238E27FC236}">
                  <a16:creationId xmlns:a16="http://schemas.microsoft.com/office/drawing/2014/main" id="{13016C72-8FDA-4881-AEBD-03D46D570A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083" y="2356856"/>
              <a:ext cx="597099" cy="580795"/>
              <a:chOff x="1413261" y="2324698"/>
              <a:chExt cx="597099" cy="580795"/>
            </a:xfrm>
          </p:grpSpPr>
          <p:grpSp>
            <p:nvGrpSpPr>
              <p:cNvPr id="17480" name="组合 70">
                <a:extLst>
                  <a:ext uri="{FF2B5EF4-FFF2-40B4-BE49-F238E27FC236}">
                    <a16:creationId xmlns:a16="http://schemas.microsoft.com/office/drawing/2014/main" id="{45A160DE-AB22-4F1F-8ABF-03EA442281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73" name="泪滴形 10">
                  <a:extLst>
                    <a:ext uri="{FF2B5EF4-FFF2-40B4-BE49-F238E27FC236}">
                      <a16:creationId xmlns:a16="http://schemas.microsoft.com/office/drawing/2014/main" id="{1C8105AE-2A54-4752-AF2D-14C240261E83}"/>
                    </a:ext>
                  </a:extLst>
                </p:cNvPr>
                <p:cNvSpPr/>
                <p:nvPr/>
              </p:nvSpPr>
              <p:spPr>
                <a:xfrm rot="8073499">
                  <a:off x="1421134" y="231715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id="{A967DB55-4EAE-499D-8852-87E9DC7258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648" y="232824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85DEA3C4-D4F4-42CB-88AA-72815CB7C776}"/>
                  </a:ext>
                </a:extLst>
              </p:cNvPr>
              <p:cNvSpPr txBox="1"/>
              <p:nvPr/>
            </p:nvSpPr>
            <p:spPr>
              <a:xfrm>
                <a:off x="1438622" y="234888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0" name="组合 20">
              <a:extLst>
                <a:ext uri="{FF2B5EF4-FFF2-40B4-BE49-F238E27FC236}">
                  <a16:creationId xmlns:a16="http://schemas.microsoft.com/office/drawing/2014/main" id="{A91B76F9-E063-43C1-8875-738027840C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3151" y="2044093"/>
              <a:ext cx="597099" cy="580795"/>
              <a:chOff x="1413261" y="2324698"/>
              <a:chExt cx="597099" cy="580795"/>
            </a:xfrm>
          </p:grpSpPr>
          <p:grpSp>
            <p:nvGrpSpPr>
              <p:cNvPr id="17476" name="组合 66">
                <a:extLst>
                  <a:ext uri="{FF2B5EF4-FFF2-40B4-BE49-F238E27FC236}">
                    <a16:creationId xmlns:a16="http://schemas.microsoft.com/office/drawing/2014/main" id="{F6196B30-38BB-4ADA-8E16-5D9E53A5DD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9" name="泪滴形 10">
                  <a:extLst>
                    <a:ext uri="{FF2B5EF4-FFF2-40B4-BE49-F238E27FC236}">
                      <a16:creationId xmlns:a16="http://schemas.microsoft.com/office/drawing/2014/main" id="{339E2923-8DE9-4AC8-944C-692CCAE30C8A}"/>
                    </a:ext>
                  </a:extLst>
                </p:cNvPr>
                <p:cNvSpPr/>
                <p:nvPr/>
              </p:nvSpPr>
              <p:spPr>
                <a:xfrm rot="8073499">
                  <a:off x="1421478" y="2317153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70" name="椭圆 69">
                  <a:extLst>
                    <a:ext uri="{FF2B5EF4-FFF2-40B4-BE49-F238E27FC236}">
                      <a16:creationId xmlns:a16="http://schemas.microsoft.com/office/drawing/2014/main" id="{41F16022-0882-47E9-8705-3EED3B46956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992" y="232824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C27421E3-9BB0-495E-813F-C016319EA6A4}"/>
                  </a:ext>
                </a:extLst>
              </p:cNvPr>
              <p:cNvSpPr txBox="1"/>
              <p:nvPr/>
            </p:nvSpPr>
            <p:spPr>
              <a:xfrm>
                <a:off x="1438966" y="234888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1" name="组合 21">
              <a:extLst>
                <a:ext uri="{FF2B5EF4-FFF2-40B4-BE49-F238E27FC236}">
                  <a16:creationId xmlns:a16="http://schemas.microsoft.com/office/drawing/2014/main" id="{D10D45C8-F0F3-4215-88D3-1851CCC93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0815" y="2654313"/>
              <a:ext cx="597099" cy="580795"/>
              <a:chOff x="1413261" y="2324698"/>
              <a:chExt cx="597099" cy="580795"/>
            </a:xfrm>
          </p:grpSpPr>
          <p:grpSp>
            <p:nvGrpSpPr>
              <p:cNvPr id="17472" name="组合 62">
                <a:extLst>
                  <a:ext uri="{FF2B5EF4-FFF2-40B4-BE49-F238E27FC236}">
                    <a16:creationId xmlns:a16="http://schemas.microsoft.com/office/drawing/2014/main" id="{AC39FA86-A644-47B0-BC16-38969EEF6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5" name="泪滴形 10">
                  <a:extLst>
                    <a:ext uri="{FF2B5EF4-FFF2-40B4-BE49-F238E27FC236}">
                      <a16:creationId xmlns:a16="http://schemas.microsoft.com/office/drawing/2014/main" id="{73AE7247-2D2B-43D9-AEFB-E07627F040C5}"/>
                    </a:ext>
                  </a:extLst>
                </p:cNvPr>
                <p:cNvSpPr/>
                <p:nvPr/>
              </p:nvSpPr>
              <p:spPr>
                <a:xfrm rot="8073499">
                  <a:off x="1420914" y="2316592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6" name="椭圆 65">
                  <a:extLst>
                    <a:ext uri="{FF2B5EF4-FFF2-40B4-BE49-F238E27FC236}">
                      <a16:creationId xmlns:a16="http://schemas.microsoft.com/office/drawing/2014/main" id="{A287AB20-2A71-4730-8637-D43A5A3FFC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428" y="2327680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B5DC9894-56A4-4141-9087-972B654FF71B}"/>
                  </a:ext>
                </a:extLst>
              </p:cNvPr>
              <p:cNvSpPr txBox="1"/>
              <p:nvPr/>
            </p:nvSpPr>
            <p:spPr>
              <a:xfrm>
                <a:off x="1438402" y="2348320"/>
                <a:ext cx="542933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45%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2" name="组合 22">
              <a:extLst>
                <a:ext uri="{FF2B5EF4-FFF2-40B4-BE49-F238E27FC236}">
                  <a16:creationId xmlns:a16="http://schemas.microsoft.com/office/drawing/2014/main" id="{8733654E-7112-491D-891A-F4CE569C53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329" y="2840988"/>
              <a:ext cx="597099" cy="580795"/>
              <a:chOff x="1413261" y="2324698"/>
              <a:chExt cx="597099" cy="580795"/>
            </a:xfrm>
          </p:grpSpPr>
          <p:grpSp>
            <p:nvGrpSpPr>
              <p:cNvPr id="17468" name="组合 58">
                <a:extLst>
                  <a:ext uri="{FF2B5EF4-FFF2-40B4-BE49-F238E27FC236}">
                    <a16:creationId xmlns:a16="http://schemas.microsoft.com/office/drawing/2014/main" id="{F133B377-DB41-42FF-B9DC-DAAF9BB40B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61" name="泪滴形 10">
                  <a:extLst>
                    <a:ext uri="{FF2B5EF4-FFF2-40B4-BE49-F238E27FC236}">
                      <a16:creationId xmlns:a16="http://schemas.microsoft.com/office/drawing/2014/main" id="{ECED9891-04F4-4E2A-8D3E-FD0926156514}"/>
                    </a:ext>
                  </a:extLst>
                </p:cNvPr>
                <p:cNvSpPr/>
                <p:nvPr/>
              </p:nvSpPr>
              <p:spPr>
                <a:xfrm rot="8073499">
                  <a:off x="1421331" y="2316468"/>
                  <a:ext cx="581083" cy="598497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F85DE84F-547F-45C6-964E-EE5040206C7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2639" y="2328349"/>
                  <a:ext cx="396881" cy="39532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41D18C47-0470-4399-8F20-F25B28498349}"/>
                  </a:ext>
                </a:extLst>
              </p:cNvPr>
              <p:cNvSpPr txBox="1"/>
              <p:nvPr/>
            </p:nvSpPr>
            <p:spPr>
              <a:xfrm>
                <a:off x="1438025" y="2348989"/>
                <a:ext cx="544521" cy="33817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3" name="组合 23">
              <a:extLst>
                <a:ext uri="{FF2B5EF4-FFF2-40B4-BE49-F238E27FC236}">
                  <a16:creationId xmlns:a16="http://schemas.microsoft.com/office/drawing/2014/main" id="{F0F41AFB-2F5A-4600-8864-FF9E68633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8440" y="3223867"/>
              <a:ext cx="597099" cy="580795"/>
              <a:chOff x="1413261" y="2324698"/>
              <a:chExt cx="597099" cy="580795"/>
            </a:xfrm>
          </p:grpSpPr>
          <p:grpSp>
            <p:nvGrpSpPr>
              <p:cNvPr id="17464" name="组合 54">
                <a:extLst>
                  <a:ext uri="{FF2B5EF4-FFF2-40B4-BE49-F238E27FC236}">
                    <a16:creationId xmlns:a16="http://schemas.microsoft.com/office/drawing/2014/main" id="{BA0D53BC-0A83-415A-BE1F-F9032CE969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7" name="泪滴形 10">
                  <a:extLst>
                    <a:ext uri="{FF2B5EF4-FFF2-40B4-BE49-F238E27FC236}">
                      <a16:creationId xmlns:a16="http://schemas.microsoft.com/office/drawing/2014/main" id="{544E34A2-E959-402E-A881-490120AB2D2D}"/>
                    </a:ext>
                  </a:extLst>
                </p:cNvPr>
                <p:cNvSpPr/>
                <p:nvPr/>
              </p:nvSpPr>
              <p:spPr>
                <a:xfrm rot="8073499">
                  <a:off x="1421602" y="231700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9E4501C7-4574-4DA4-BE32-0C3DD4E90A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2116" y="232809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C5F7FE6-E702-4F96-B0B4-84EA30C1C4FB}"/>
                  </a:ext>
                </a:extLst>
              </p:cNvPr>
              <p:cNvSpPr txBox="1"/>
              <p:nvPr/>
            </p:nvSpPr>
            <p:spPr>
              <a:xfrm>
                <a:off x="1439090" y="234873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25%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4" name="组合 24">
              <a:extLst>
                <a:ext uri="{FF2B5EF4-FFF2-40B4-BE49-F238E27FC236}">
                  <a16:creationId xmlns:a16="http://schemas.microsoft.com/office/drawing/2014/main" id="{873AA8BC-6772-49E5-BB05-FEA3ABBC36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4631" y="2652890"/>
              <a:ext cx="597099" cy="580795"/>
              <a:chOff x="1413261" y="2324698"/>
              <a:chExt cx="597099" cy="580795"/>
            </a:xfrm>
          </p:grpSpPr>
          <p:grpSp>
            <p:nvGrpSpPr>
              <p:cNvPr id="17460" name="组合 50">
                <a:extLst>
                  <a:ext uri="{FF2B5EF4-FFF2-40B4-BE49-F238E27FC236}">
                    <a16:creationId xmlns:a16="http://schemas.microsoft.com/office/drawing/2014/main" id="{B6800A23-5551-4449-BBE4-309B558F1F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53" name="泪滴形 10">
                  <a:extLst>
                    <a:ext uri="{FF2B5EF4-FFF2-40B4-BE49-F238E27FC236}">
                      <a16:creationId xmlns:a16="http://schemas.microsoft.com/office/drawing/2014/main" id="{927E92BA-328D-4721-BC89-BB7B41938F41}"/>
                    </a:ext>
                  </a:extLst>
                </p:cNvPr>
                <p:cNvSpPr/>
                <p:nvPr/>
              </p:nvSpPr>
              <p:spPr>
                <a:xfrm rot="8073499">
                  <a:off x="1421235" y="2316428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325F81F8-837A-4F0C-A18A-AA4F9F95C7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749" y="232751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FEF08EB-1330-44CC-8C64-7746A5567F2A}"/>
                  </a:ext>
                </a:extLst>
              </p:cNvPr>
              <p:cNvSpPr txBox="1"/>
              <p:nvPr/>
            </p:nvSpPr>
            <p:spPr>
              <a:xfrm>
                <a:off x="1438723" y="234815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5" name="组合 25">
              <a:extLst>
                <a:ext uri="{FF2B5EF4-FFF2-40B4-BE49-F238E27FC236}">
                  <a16:creationId xmlns:a16="http://schemas.microsoft.com/office/drawing/2014/main" id="{DE578F35-1235-4202-9DD7-911484022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99926" y="2488067"/>
              <a:ext cx="597099" cy="580795"/>
              <a:chOff x="1413261" y="2324698"/>
              <a:chExt cx="597099" cy="580795"/>
            </a:xfrm>
          </p:grpSpPr>
          <p:grpSp>
            <p:nvGrpSpPr>
              <p:cNvPr id="17456" name="组合 46">
                <a:extLst>
                  <a:ext uri="{FF2B5EF4-FFF2-40B4-BE49-F238E27FC236}">
                    <a16:creationId xmlns:a16="http://schemas.microsoft.com/office/drawing/2014/main" id="{8001598D-3944-4D69-87AB-C4B40A687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9" name="泪滴形 10">
                  <a:extLst>
                    <a:ext uri="{FF2B5EF4-FFF2-40B4-BE49-F238E27FC236}">
                      <a16:creationId xmlns:a16="http://schemas.microsoft.com/office/drawing/2014/main" id="{18D6153E-9983-423B-8F82-9D8A887F5AD5}"/>
                    </a:ext>
                  </a:extLst>
                </p:cNvPr>
                <p:cNvSpPr/>
                <p:nvPr/>
              </p:nvSpPr>
              <p:spPr>
                <a:xfrm rot="8073499">
                  <a:off x="1421766" y="2316135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83C4F693-78BD-420C-8FCD-3809D4E580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2280" y="232722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FDBF1044-64F4-400D-9DE4-2F2414F293EC}"/>
                  </a:ext>
                </a:extLst>
              </p:cNvPr>
              <p:cNvSpPr txBox="1"/>
              <p:nvPr/>
            </p:nvSpPr>
            <p:spPr>
              <a:xfrm>
                <a:off x="1439254" y="234786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6" name="组合 26">
              <a:extLst>
                <a:ext uri="{FF2B5EF4-FFF2-40B4-BE49-F238E27FC236}">
                  <a16:creationId xmlns:a16="http://schemas.microsoft.com/office/drawing/2014/main" id="{D75D1FD2-CBBC-4292-8AC6-7A6F37604B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3417" y="3224077"/>
              <a:ext cx="597099" cy="580795"/>
              <a:chOff x="1413261" y="2324698"/>
              <a:chExt cx="597099" cy="580795"/>
            </a:xfrm>
          </p:grpSpPr>
          <p:grpSp>
            <p:nvGrpSpPr>
              <p:cNvPr id="17452" name="组合 42">
                <a:extLst>
                  <a:ext uri="{FF2B5EF4-FFF2-40B4-BE49-F238E27FC236}">
                    <a16:creationId xmlns:a16="http://schemas.microsoft.com/office/drawing/2014/main" id="{A119DF4B-0039-481C-81E6-8D13192CF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5" name="泪滴形 10">
                  <a:extLst>
                    <a:ext uri="{FF2B5EF4-FFF2-40B4-BE49-F238E27FC236}">
                      <a16:creationId xmlns:a16="http://schemas.microsoft.com/office/drawing/2014/main" id="{B5702ED3-1F24-4FF0-942F-2AAB65483919}"/>
                    </a:ext>
                  </a:extLst>
                </p:cNvPr>
                <p:cNvSpPr/>
                <p:nvPr/>
              </p:nvSpPr>
              <p:spPr>
                <a:xfrm rot="8073499">
                  <a:off x="1420613" y="2316799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73F4CB78-CCBE-4AF2-84B5-950B9A7955D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127" y="2327886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B9D085A-55E0-425C-AB73-6EE85F08DCFE}"/>
                  </a:ext>
                </a:extLst>
              </p:cNvPr>
              <p:cNvSpPr txBox="1"/>
              <p:nvPr/>
            </p:nvSpPr>
            <p:spPr>
              <a:xfrm>
                <a:off x="1438101" y="2348525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30%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7" name="组合 27">
              <a:extLst>
                <a:ext uri="{FF2B5EF4-FFF2-40B4-BE49-F238E27FC236}">
                  <a16:creationId xmlns:a16="http://schemas.microsoft.com/office/drawing/2014/main" id="{BBA9A819-6DD0-4BC5-B8B9-F4F45BDFE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3862" y="2563290"/>
              <a:ext cx="597099" cy="580795"/>
              <a:chOff x="1413261" y="2324698"/>
              <a:chExt cx="597099" cy="580795"/>
            </a:xfrm>
          </p:grpSpPr>
          <p:grpSp>
            <p:nvGrpSpPr>
              <p:cNvPr id="17448" name="组合 38">
                <a:extLst>
                  <a:ext uri="{FF2B5EF4-FFF2-40B4-BE49-F238E27FC236}">
                    <a16:creationId xmlns:a16="http://schemas.microsoft.com/office/drawing/2014/main" id="{374EADED-FF7A-4C4B-ABEB-233D8AA90C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41" name="泪滴形 10">
                  <a:extLst>
                    <a:ext uri="{FF2B5EF4-FFF2-40B4-BE49-F238E27FC236}">
                      <a16:creationId xmlns:a16="http://schemas.microsoft.com/office/drawing/2014/main" id="{933E00EB-D4EC-47A7-A4AF-08C8FCB35828}"/>
                    </a:ext>
                  </a:extLst>
                </p:cNvPr>
                <p:cNvSpPr/>
                <p:nvPr/>
              </p:nvSpPr>
              <p:spPr>
                <a:xfrm rot="8073499">
                  <a:off x="1421067" y="2317120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4BF4B523-2993-4BAE-9F86-4EDEB9F08C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581" y="2328207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E53C2BE-D6A8-4E2E-87D7-55EF8E62CC97}"/>
                  </a:ext>
                </a:extLst>
              </p:cNvPr>
              <p:cNvSpPr txBox="1"/>
              <p:nvPr/>
            </p:nvSpPr>
            <p:spPr>
              <a:xfrm>
                <a:off x="1438555" y="2348846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57%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8" name="组合 28">
              <a:extLst>
                <a:ext uri="{FF2B5EF4-FFF2-40B4-BE49-F238E27FC236}">
                  <a16:creationId xmlns:a16="http://schemas.microsoft.com/office/drawing/2014/main" id="{E14E0307-8BFB-4D74-80C9-CF34ABACF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9100" y="2334490"/>
              <a:ext cx="597099" cy="580795"/>
              <a:chOff x="1413261" y="2324698"/>
              <a:chExt cx="597099" cy="580795"/>
            </a:xfrm>
          </p:grpSpPr>
          <p:grpSp>
            <p:nvGrpSpPr>
              <p:cNvPr id="17444" name="组合 34">
                <a:extLst>
                  <a:ext uri="{FF2B5EF4-FFF2-40B4-BE49-F238E27FC236}">
                    <a16:creationId xmlns:a16="http://schemas.microsoft.com/office/drawing/2014/main" id="{77315DE3-134A-4AE9-9D33-3852496D8F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7" name="泪滴形 10">
                  <a:extLst>
                    <a:ext uri="{FF2B5EF4-FFF2-40B4-BE49-F238E27FC236}">
                      <a16:creationId xmlns:a16="http://schemas.microsoft.com/office/drawing/2014/main" id="{79D43246-1010-4B70-A2C6-ED044327B5DD}"/>
                    </a:ext>
                  </a:extLst>
                </p:cNvPr>
                <p:cNvSpPr/>
                <p:nvPr/>
              </p:nvSpPr>
              <p:spPr>
                <a:xfrm rot="8073499">
                  <a:off x="1422137" y="2316502"/>
                  <a:ext cx="579495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7F032CC4-4BBA-47D2-A7A5-68D71A6ABD1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856" y="2328384"/>
                  <a:ext cx="396881" cy="39373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6F297BB-0630-4287-96F5-3C4A544C68CD}"/>
                  </a:ext>
                </a:extLst>
              </p:cNvPr>
              <p:cNvSpPr txBox="1"/>
              <p:nvPr/>
            </p:nvSpPr>
            <p:spPr>
              <a:xfrm>
                <a:off x="1438830" y="2349023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60%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7439" name="组合 29">
              <a:extLst>
                <a:ext uri="{FF2B5EF4-FFF2-40B4-BE49-F238E27FC236}">
                  <a16:creationId xmlns:a16="http://schemas.microsoft.com/office/drawing/2014/main" id="{A24F038C-11D4-4952-BA9A-F3857EE5B8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21671" y="1915860"/>
              <a:ext cx="597099" cy="580795"/>
              <a:chOff x="1413261" y="2324698"/>
              <a:chExt cx="597099" cy="580795"/>
            </a:xfrm>
          </p:grpSpPr>
          <p:grpSp>
            <p:nvGrpSpPr>
              <p:cNvPr id="17440" name="组合 30">
                <a:extLst>
                  <a:ext uri="{FF2B5EF4-FFF2-40B4-BE49-F238E27FC236}">
                    <a16:creationId xmlns:a16="http://schemas.microsoft.com/office/drawing/2014/main" id="{41600B82-7999-4D72-B6B5-AB54848C02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3261" y="2324698"/>
                <a:ext cx="597099" cy="580795"/>
                <a:chOff x="1413261" y="2324698"/>
                <a:chExt cx="597099" cy="580795"/>
              </a:xfrm>
            </p:grpSpPr>
            <p:sp>
              <p:nvSpPr>
                <p:cNvPr id="33" name="泪滴形 10">
                  <a:extLst>
                    <a:ext uri="{FF2B5EF4-FFF2-40B4-BE49-F238E27FC236}">
                      <a16:creationId xmlns:a16="http://schemas.microsoft.com/office/drawing/2014/main" id="{BF42E514-8EE2-4D6B-9AB3-F561F0B051FB}"/>
                    </a:ext>
                  </a:extLst>
                </p:cNvPr>
                <p:cNvSpPr/>
                <p:nvPr/>
              </p:nvSpPr>
              <p:spPr>
                <a:xfrm rot="8073499">
                  <a:off x="1421109" y="2316786"/>
                  <a:ext cx="581083" cy="596909"/>
                </a:xfrm>
                <a:custGeom>
                  <a:avLst/>
                  <a:gdLst>
                    <a:gd name="connsiteX0" fmla="*/ 0 w 867490"/>
                    <a:gd name="connsiteY0" fmla="*/ 445921 h 891841"/>
                    <a:gd name="connsiteX1" fmla="*/ 433745 w 867490"/>
                    <a:gd name="connsiteY1" fmla="*/ 0 h 891841"/>
                    <a:gd name="connsiteX2" fmla="*/ 1088171 w 867490"/>
                    <a:gd name="connsiteY2" fmla="*/ -226875 h 891841"/>
                    <a:gd name="connsiteX3" fmla="*/ 867490 w 867490"/>
                    <a:gd name="connsiteY3" fmla="*/ 445921 h 891841"/>
                    <a:gd name="connsiteX4" fmla="*/ 433745 w 867490"/>
                    <a:gd name="connsiteY4" fmla="*/ 891842 h 891841"/>
                    <a:gd name="connsiteX5" fmla="*/ 0 w 867490"/>
                    <a:gd name="connsiteY5" fmla="*/ 445921 h 891841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  <a:gd name="connsiteX0" fmla="*/ 0 w 1088171"/>
                    <a:gd name="connsiteY0" fmla="*/ 672796 h 1118717"/>
                    <a:gd name="connsiteX1" fmla="*/ 433745 w 1088171"/>
                    <a:gd name="connsiteY1" fmla="*/ 226875 h 1118717"/>
                    <a:gd name="connsiteX2" fmla="*/ 1088171 w 1088171"/>
                    <a:gd name="connsiteY2" fmla="*/ 0 h 1118717"/>
                    <a:gd name="connsiteX3" fmla="*/ 867490 w 1088171"/>
                    <a:gd name="connsiteY3" fmla="*/ 672796 h 1118717"/>
                    <a:gd name="connsiteX4" fmla="*/ 433745 w 1088171"/>
                    <a:gd name="connsiteY4" fmla="*/ 1118717 h 1118717"/>
                    <a:gd name="connsiteX5" fmla="*/ 0 w 1088171"/>
                    <a:gd name="connsiteY5" fmla="*/ 672796 h 111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88171" h="1118717">
                      <a:moveTo>
                        <a:pt x="0" y="672796"/>
                      </a:moveTo>
                      <a:cubicBezTo>
                        <a:pt x="0" y="426521"/>
                        <a:pt x="200193" y="280151"/>
                        <a:pt x="433745" y="226875"/>
                      </a:cubicBezTo>
                      <a:cubicBezTo>
                        <a:pt x="726490" y="160096"/>
                        <a:pt x="870029" y="151250"/>
                        <a:pt x="1088171" y="0"/>
                      </a:cubicBezTo>
                      <a:cubicBezTo>
                        <a:pt x="941050" y="224265"/>
                        <a:pt x="938752" y="378360"/>
                        <a:pt x="867490" y="672796"/>
                      </a:cubicBezTo>
                      <a:cubicBezTo>
                        <a:pt x="820345" y="918707"/>
                        <a:pt x="673296" y="1118717"/>
                        <a:pt x="433745" y="1118717"/>
                      </a:cubicBezTo>
                      <a:cubicBezTo>
                        <a:pt x="194194" y="1118717"/>
                        <a:pt x="0" y="919071"/>
                        <a:pt x="0" y="6727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5AF51ECE-3D1A-497D-833A-A32B7BE3CF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1623" y="2327873"/>
                  <a:ext cx="396881" cy="3953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BAE44413-F123-4E8A-B55B-7656977C9792}"/>
                  </a:ext>
                </a:extLst>
              </p:cNvPr>
              <p:cNvSpPr txBox="1"/>
              <p:nvPr/>
            </p:nvSpPr>
            <p:spPr>
              <a:xfrm>
                <a:off x="1438597" y="2348512"/>
                <a:ext cx="542933" cy="3381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600" b="1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</a:rPr>
                  <a:t>65%</a:t>
                </a:r>
                <a:endParaRPr lang="zh-CN" altLang="en-US" sz="16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4A6CFDCD-62A4-4625-89AC-A7A117E123D1}"/>
              </a:ext>
            </a:extLst>
          </p:cNvPr>
          <p:cNvSpPr txBox="1"/>
          <p:nvPr/>
        </p:nvSpPr>
        <p:spPr>
          <a:xfrm>
            <a:off x="298450" y="4900613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4E2E7E77-94A7-415A-9508-AC8B2ADDDD27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B334CA2C-DAD6-483A-A52E-D0758D4C5552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accent1"/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4D8B07B-879A-48BE-B3F9-20FA5ED91E99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E9F8B54-937F-4C30-A1D8-B01970D6D258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CFB9914-2F0E-4EDB-ACFE-DC49CEAE6A60}"/>
              </a:ext>
            </a:extLst>
          </p:cNvPr>
          <p:cNvCxnSpPr/>
          <p:nvPr/>
        </p:nvCxnSpPr>
        <p:spPr>
          <a:xfrm flipH="1">
            <a:off x="1219200" y="3013075"/>
            <a:ext cx="969645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D8BAA3CA-A2E3-42F5-B7BD-FD311291707F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881188"/>
            <a:ext cx="2339975" cy="2339975"/>
            <a:chOff x="4926012" y="1881188"/>
            <a:chExt cx="2339975" cy="2339975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DF5ADBF-4136-4124-973C-23C1A9C90925}"/>
                </a:ext>
              </a:extLst>
            </p:cNvPr>
            <p:cNvSpPr/>
            <p:nvPr/>
          </p:nvSpPr>
          <p:spPr>
            <a:xfrm>
              <a:off x="4926012" y="1881188"/>
              <a:ext cx="2339975" cy="2339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8" name="Freeform 48">
              <a:extLst>
                <a:ext uri="{FF2B5EF4-FFF2-40B4-BE49-F238E27FC236}">
                  <a16:creationId xmlns:a16="http://schemas.microsoft.com/office/drawing/2014/main" id="{54DF293E-79E5-4951-A370-102A88937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9292" y="2097088"/>
              <a:ext cx="853416" cy="1204912"/>
            </a:xfrm>
            <a:custGeom>
              <a:avLst/>
              <a:gdLst>
                <a:gd name="T0" fmla="*/ 2147483646 w 67"/>
                <a:gd name="T1" fmla="*/ 1292108981 h 106"/>
                <a:gd name="T2" fmla="*/ 2147483646 w 67"/>
                <a:gd name="T3" fmla="*/ 2147483646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2147483646 w 67"/>
                <a:gd name="T17" fmla="*/ 2147483646 h 106"/>
                <a:gd name="T18" fmla="*/ 1946947597 w 67"/>
                <a:gd name="T19" fmla="*/ 2147483646 h 106"/>
                <a:gd name="T20" fmla="*/ 1946947597 w 67"/>
                <a:gd name="T21" fmla="*/ 2147483646 h 106"/>
                <a:gd name="T22" fmla="*/ 1946947597 w 67"/>
                <a:gd name="T23" fmla="*/ 2147483646 h 106"/>
                <a:gd name="T24" fmla="*/ 1946947597 w 67"/>
                <a:gd name="T25" fmla="*/ 2147483646 h 106"/>
                <a:gd name="T26" fmla="*/ 2147483646 w 67"/>
                <a:gd name="T27" fmla="*/ 2147483646 h 106"/>
                <a:gd name="T28" fmla="*/ 2147483646 w 67"/>
                <a:gd name="T29" fmla="*/ 2147483646 h 106"/>
                <a:gd name="T30" fmla="*/ 0 w 67"/>
                <a:gd name="T31" fmla="*/ 2147483646 h 106"/>
                <a:gd name="T32" fmla="*/ 2147483646 w 67"/>
                <a:gd name="T33" fmla="*/ 0 h 106"/>
                <a:gd name="T34" fmla="*/ 2147483646 w 67"/>
                <a:gd name="T35" fmla="*/ 2147483646 h 106"/>
                <a:gd name="T36" fmla="*/ 2147483646 w 67"/>
                <a:gd name="T37" fmla="*/ 2147483646 h 106"/>
                <a:gd name="T38" fmla="*/ 2147483646 w 67"/>
                <a:gd name="T39" fmla="*/ 2147483646 h 106"/>
                <a:gd name="T40" fmla="*/ 2147483646 w 67"/>
                <a:gd name="T41" fmla="*/ 2147483646 h 106"/>
                <a:gd name="T42" fmla="*/ 2147483646 w 67"/>
                <a:gd name="T43" fmla="*/ 2147483646 h 106"/>
                <a:gd name="T44" fmla="*/ 2147483646 w 67"/>
                <a:gd name="T45" fmla="*/ 2147483646 h 106"/>
                <a:gd name="T46" fmla="*/ 2147483646 w 67"/>
                <a:gd name="T47" fmla="*/ 2147483646 h 106"/>
                <a:gd name="T48" fmla="*/ 2147483646 w 67"/>
                <a:gd name="T49" fmla="*/ 2147483646 h 106"/>
                <a:gd name="T50" fmla="*/ 2147483646 w 67"/>
                <a:gd name="T51" fmla="*/ 2147483646 h 106"/>
                <a:gd name="T52" fmla="*/ 2147483646 w 67"/>
                <a:gd name="T53" fmla="*/ 2147483646 h 106"/>
                <a:gd name="T54" fmla="*/ 2147483646 w 67"/>
                <a:gd name="T55" fmla="*/ 1938157787 h 106"/>
                <a:gd name="T56" fmla="*/ 2147483646 w 67"/>
                <a:gd name="T57" fmla="*/ 1938157787 h 106"/>
                <a:gd name="T58" fmla="*/ 1784696657 w 67"/>
                <a:gd name="T59" fmla="*/ 2147483646 h 106"/>
                <a:gd name="T60" fmla="*/ 2147483646 w 67"/>
                <a:gd name="T61" fmla="*/ 2147483646 h 106"/>
                <a:gd name="T62" fmla="*/ 2147483646 w 67"/>
                <a:gd name="T63" fmla="*/ 2147483646 h 106"/>
                <a:gd name="T64" fmla="*/ 2147483646 w 67"/>
                <a:gd name="T65" fmla="*/ 2147483646 h 106"/>
                <a:gd name="T66" fmla="*/ 2147483646 w 67"/>
                <a:gd name="T67" fmla="*/ 2147483646 h 106"/>
                <a:gd name="T68" fmla="*/ 2147483646 w 67"/>
                <a:gd name="T69" fmla="*/ 2147483646 h 106"/>
                <a:gd name="T70" fmla="*/ 2147483646 w 67"/>
                <a:gd name="T71" fmla="*/ 2147483646 h 106"/>
                <a:gd name="T72" fmla="*/ 2147483646 w 67"/>
                <a:gd name="T73" fmla="*/ 2147483646 h 106"/>
                <a:gd name="T74" fmla="*/ 2147483646 w 67"/>
                <a:gd name="T75" fmla="*/ 2147483646 h 106"/>
                <a:gd name="T76" fmla="*/ 2147483646 w 67"/>
                <a:gd name="T77" fmla="*/ 2147483646 h 106"/>
                <a:gd name="T78" fmla="*/ 2147483646 w 67"/>
                <a:gd name="T79" fmla="*/ 2147483646 h 106"/>
                <a:gd name="T80" fmla="*/ 2147483646 w 67"/>
                <a:gd name="T81" fmla="*/ 2147483646 h 106"/>
                <a:gd name="T82" fmla="*/ 2147483646 w 67"/>
                <a:gd name="T83" fmla="*/ 2147483646 h 106"/>
                <a:gd name="T84" fmla="*/ 2147483646 w 67"/>
                <a:gd name="T85" fmla="*/ 2147483646 h 106"/>
                <a:gd name="T86" fmla="*/ 2147483646 w 67"/>
                <a:gd name="T87" fmla="*/ 2147483646 h 106"/>
                <a:gd name="T88" fmla="*/ 2147483646 w 67"/>
                <a:gd name="T89" fmla="*/ 2147483646 h 106"/>
                <a:gd name="T90" fmla="*/ 2147483646 w 67"/>
                <a:gd name="T91" fmla="*/ 2147483646 h 106"/>
                <a:gd name="T92" fmla="*/ 2147483646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2147483646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文本框 7">
              <a:extLst>
                <a:ext uri="{FF2B5EF4-FFF2-40B4-BE49-F238E27FC236}">
                  <a16:creationId xmlns:a16="http://schemas.microsoft.com/office/drawing/2014/main" id="{ADAA3AD2-68CC-49EF-8CBC-ECD31AC62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7228" y="3292410"/>
              <a:ext cx="12586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>
                  <a:solidFill>
                    <a:schemeClr val="bg1"/>
                  </a:solidFill>
                </a:rPr>
                <a:t>80%</a:t>
              </a:r>
              <a:endParaRPr lang="zh-CN" altLang="en-US" sz="48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95B19C8-F8FE-4547-8EAE-9C3D8686FDDA}"/>
              </a:ext>
            </a:extLst>
          </p:cNvPr>
          <p:cNvGrpSpPr>
            <a:grpSpLocks/>
          </p:cNvGrpSpPr>
          <p:nvPr/>
        </p:nvGrpSpPr>
        <p:grpSpPr bwMode="auto">
          <a:xfrm>
            <a:off x="2211388" y="2184400"/>
            <a:ext cx="1731962" cy="1733550"/>
            <a:chOff x="2211386" y="2185066"/>
            <a:chExt cx="1732219" cy="173221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D167D28-818D-4F5D-A8BF-721C1394A9D9}"/>
                </a:ext>
              </a:extLst>
            </p:cNvPr>
            <p:cNvSpPr/>
            <p:nvPr/>
          </p:nvSpPr>
          <p:spPr>
            <a:xfrm>
              <a:off x="2211386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5" name="Freeform 17">
              <a:extLst>
                <a:ext uri="{FF2B5EF4-FFF2-40B4-BE49-F238E27FC236}">
                  <a16:creationId xmlns:a16="http://schemas.microsoft.com/office/drawing/2014/main" id="{148AE6B3-EE5E-4E3B-9DF0-C375E8F0A2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0221" y="2457057"/>
              <a:ext cx="843615" cy="657733"/>
            </a:xfrm>
            <a:custGeom>
              <a:avLst/>
              <a:gdLst>
                <a:gd name="T0" fmla="*/ 2147483646 w 97"/>
                <a:gd name="T1" fmla="*/ 2147483646 h 75"/>
                <a:gd name="T2" fmla="*/ 2147483646 w 97"/>
                <a:gd name="T3" fmla="*/ 2147483646 h 75"/>
                <a:gd name="T4" fmla="*/ 2147483646 w 97"/>
                <a:gd name="T5" fmla="*/ 2147483646 h 75"/>
                <a:gd name="T6" fmla="*/ 2147483646 w 97"/>
                <a:gd name="T7" fmla="*/ 2147483646 h 75"/>
                <a:gd name="T8" fmla="*/ 2147483646 w 97"/>
                <a:gd name="T9" fmla="*/ 2147483646 h 75"/>
                <a:gd name="T10" fmla="*/ 2147483646 w 97"/>
                <a:gd name="T11" fmla="*/ 2147483646 h 75"/>
                <a:gd name="T12" fmla="*/ 2147483646 w 97"/>
                <a:gd name="T13" fmla="*/ 2147483646 h 75"/>
                <a:gd name="T14" fmla="*/ 2147483646 w 97"/>
                <a:gd name="T15" fmla="*/ 2147483646 h 75"/>
                <a:gd name="T16" fmla="*/ 0 w 97"/>
                <a:gd name="T17" fmla="*/ 2147483646 h 75"/>
                <a:gd name="T18" fmla="*/ 2147483646 w 97"/>
                <a:gd name="T19" fmla="*/ 2147483646 h 75"/>
                <a:gd name="T20" fmla="*/ 2147483646 w 97"/>
                <a:gd name="T21" fmla="*/ 1999631097 h 75"/>
                <a:gd name="T22" fmla="*/ 2147483646 w 97"/>
                <a:gd name="T23" fmla="*/ 2147483646 h 75"/>
                <a:gd name="T24" fmla="*/ 2147483646 w 97"/>
                <a:gd name="T25" fmla="*/ 2147483646 h 75"/>
                <a:gd name="T26" fmla="*/ 2147483646 w 97"/>
                <a:gd name="T27" fmla="*/ 692180670 h 75"/>
                <a:gd name="T28" fmla="*/ 2147483646 w 97"/>
                <a:gd name="T29" fmla="*/ 307634879 h 75"/>
                <a:gd name="T30" fmla="*/ 2147483646 w 97"/>
                <a:gd name="T31" fmla="*/ 153821824 h 75"/>
                <a:gd name="T32" fmla="*/ 2147483646 w 97"/>
                <a:gd name="T33" fmla="*/ 0 h 75"/>
                <a:gd name="T34" fmla="*/ 2147483646 w 97"/>
                <a:gd name="T35" fmla="*/ 769091582 h 75"/>
                <a:gd name="T36" fmla="*/ 2147483646 w 97"/>
                <a:gd name="T37" fmla="*/ 1461272251 h 75"/>
                <a:gd name="T38" fmla="*/ 2147483646 w 97"/>
                <a:gd name="T39" fmla="*/ 1153637373 h 75"/>
                <a:gd name="T40" fmla="*/ 2147483646 w 97"/>
                <a:gd name="T41" fmla="*/ 2147483646 h 75"/>
                <a:gd name="T42" fmla="*/ 2147483646 w 97"/>
                <a:gd name="T43" fmla="*/ 2147483646 h 75"/>
                <a:gd name="T44" fmla="*/ 2147483646 w 97"/>
                <a:gd name="T45" fmla="*/ 2147483646 h 75"/>
                <a:gd name="T46" fmla="*/ 2147483646 w 97"/>
                <a:gd name="T47" fmla="*/ 2147483646 h 75"/>
                <a:gd name="T48" fmla="*/ 378191735 w 97"/>
                <a:gd name="T49" fmla="*/ 2147483646 h 75"/>
                <a:gd name="T50" fmla="*/ 0 w 97"/>
                <a:gd name="T51" fmla="*/ 2147483646 h 75"/>
                <a:gd name="T52" fmla="*/ 756392167 w 97"/>
                <a:gd name="T53" fmla="*/ 2147483646 h 75"/>
                <a:gd name="T54" fmla="*/ 1588413983 w 97"/>
                <a:gd name="T55" fmla="*/ 2147483646 h 75"/>
                <a:gd name="T56" fmla="*/ 1739690677 w 97"/>
                <a:gd name="T57" fmla="*/ 2147483646 h 75"/>
                <a:gd name="T58" fmla="*/ 1739690677 w 97"/>
                <a:gd name="T59" fmla="*/ 2147483646 h 75"/>
                <a:gd name="T60" fmla="*/ 529468429 w 97"/>
                <a:gd name="T61" fmla="*/ 2147483646 h 75"/>
                <a:gd name="T62" fmla="*/ 529468429 w 97"/>
                <a:gd name="T63" fmla="*/ 2147483646 h 75"/>
                <a:gd name="T64" fmla="*/ 756392167 w 97"/>
                <a:gd name="T65" fmla="*/ 2147483646 h 75"/>
                <a:gd name="T66" fmla="*/ 2147483646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2147483646 h 75"/>
                <a:gd name="T74" fmla="*/ 2147483646 w 97"/>
                <a:gd name="T75" fmla="*/ 2147483646 h 75"/>
                <a:gd name="T76" fmla="*/ 2147483646 w 97"/>
                <a:gd name="T77" fmla="*/ 2147483646 h 75"/>
                <a:gd name="T78" fmla="*/ 2147483646 w 97"/>
                <a:gd name="T79" fmla="*/ 2147483646 h 75"/>
                <a:gd name="T80" fmla="*/ 2147483646 w 97"/>
                <a:gd name="T81" fmla="*/ 2147483646 h 75"/>
                <a:gd name="T82" fmla="*/ 2147483646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2147483646 h 75"/>
                <a:gd name="T92" fmla="*/ 2147483646 w 97"/>
                <a:gd name="T93" fmla="*/ 1845818042 h 75"/>
                <a:gd name="T94" fmla="*/ 2147483646 w 97"/>
                <a:gd name="T95" fmla="*/ 2147483646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文本框 13">
              <a:extLst>
                <a:ext uri="{FF2B5EF4-FFF2-40B4-BE49-F238E27FC236}">
                  <a16:creationId xmlns:a16="http://schemas.microsoft.com/office/drawing/2014/main" id="{DB5828A3-212E-441C-B0BA-8B2DCB095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7341" y="3140190"/>
              <a:ext cx="9893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86ADF88-AE71-4164-8CD4-3DC37B7A367F}"/>
              </a:ext>
            </a:extLst>
          </p:cNvPr>
          <p:cNvGrpSpPr>
            <a:grpSpLocks/>
          </p:cNvGrpSpPr>
          <p:nvPr/>
        </p:nvGrpSpPr>
        <p:grpSpPr bwMode="auto">
          <a:xfrm>
            <a:off x="8267700" y="2184400"/>
            <a:ext cx="1731963" cy="1733550"/>
            <a:chOff x="8267444" y="2185066"/>
            <a:chExt cx="1732219" cy="173221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5783213-6A55-471B-951C-A430B9061415}"/>
                </a:ext>
              </a:extLst>
            </p:cNvPr>
            <p:cNvSpPr/>
            <p:nvPr/>
          </p:nvSpPr>
          <p:spPr>
            <a:xfrm>
              <a:off x="8267444" y="2185066"/>
              <a:ext cx="1732219" cy="1732219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2" name="Freeform 13">
              <a:extLst>
                <a:ext uri="{FF2B5EF4-FFF2-40B4-BE49-F238E27FC236}">
                  <a16:creationId xmlns:a16="http://schemas.microsoft.com/office/drawing/2014/main" id="{2134EFD8-5DAB-4C5C-89AF-A98D1F6975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2297" y="2401380"/>
              <a:ext cx="768362" cy="738810"/>
            </a:xfrm>
            <a:custGeom>
              <a:avLst/>
              <a:gdLst>
                <a:gd name="T0" fmla="*/ 1947193121 w 197"/>
                <a:gd name="T1" fmla="*/ 1420867330 h 196"/>
                <a:gd name="T2" fmla="*/ 2147483646 w 197"/>
                <a:gd name="T3" fmla="*/ 1477702928 h 196"/>
                <a:gd name="T4" fmla="*/ 2147483646 w 197"/>
                <a:gd name="T5" fmla="*/ 767269263 h 196"/>
                <a:gd name="T6" fmla="*/ 2147483646 w 197"/>
                <a:gd name="T7" fmla="*/ 639391052 h 196"/>
                <a:gd name="T8" fmla="*/ 2147483646 w 197"/>
                <a:gd name="T9" fmla="*/ 1179317924 h 196"/>
                <a:gd name="T10" fmla="*/ 1931981894 w 197"/>
                <a:gd name="T11" fmla="*/ 1094068296 h 196"/>
                <a:gd name="T12" fmla="*/ 1749431564 w 197"/>
                <a:gd name="T13" fmla="*/ 639391052 h 196"/>
                <a:gd name="T14" fmla="*/ 2147483646 w 197"/>
                <a:gd name="T15" fmla="*/ 56835598 h 196"/>
                <a:gd name="T16" fmla="*/ 2147483646 w 197"/>
                <a:gd name="T17" fmla="*/ 42624814 h 196"/>
                <a:gd name="T18" fmla="*/ 1460394841 w 197"/>
                <a:gd name="T19" fmla="*/ 767269263 h 196"/>
                <a:gd name="T20" fmla="*/ 1536458779 w 197"/>
                <a:gd name="T21" fmla="*/ 1051439713 h 196"/>
                <a:gd name="T22" fmla="*/ 806261358 w 197"/>
                <a:gd name="T23" fmla="*/ 1889751589 h 196"/>
                <a:gd name="T24" fmla="*/ 669348610 w 197"/>
                <a:gd name="T25" fmla="*/ 1861333790 h 196"/>
                <a:gd name="T26" fmla="*/ 182550330 w 197"/>
                <a:gd name="T27" fmla="*/ 2147483646 h 196"/>
                <a:gd name="T28" fmla="*/ 669348610 w 197"/>
                <a:gd name="T29" fmla="*/ 2147483646 h 196"/>
                <a:gd name="T30" fmla="*/ 1140935663 w 197"/>
                <a:gd name="T31" fmla="*/ 2147483646 h 196"/>
                <a:gd name="T32" fmla="*/ 1095298081 w 197"/>
                <a:gd name="T33" fmla="*/ 2145508009 h 196"/>
                <a:gd name="T34" fmla="*/ 1947193121 w 197"/>
                <a:gd name="T35" fmla="*/ 1420867330 h 196"/>
                <a:gd name="T36" fmla="*/ 669348610 w 197"/>
                <a:gd name="T37" fmla="*/ 2147483646 h 196"/>
                <a:gd name="T38" fmla="*/ 410734343 w 197"/>
                <a:gd name="T39" fmla="*/ 2147483646 h 196"/>
                <a:gd name="T40" fmla="*/ 669348610 w 197"/>
                <a:gd name="T41" fmla="*/ 2074465397 h 196"/>
                <a:gd name="T42" fmla="*/ 912747751 w 197"/>
                <a:gd name="T43" fmla="*/ 2147483646 h 196"/>
                <a:gd name="T44" fmla="*/ 669348610 w 197"/>
                <a:gd name="T45" fmla="*/ 2147483646 h 196"/>
                <a:gd name="T46" fmla="*/ 714986193 w 197"/>
                <a:gd name="T47" fmla="*/ 866729674 h 196"/>
                <a:gd name="T48" fmla="*/ 1156146891 w 197"/>
                <a:gd name="T49" fmla="*/ 1307196134 h 196"/>
                <a:gd name="T50" fmla="*/ 1369119676 w 197"/>
                <a:gd name="T51" fmla="*/ 1094068296 h 196"/>
                <a:gd name="T52" fmla="*/ 927958978 w 197"/>
                <a:gd name="T53" fmla="*/ 667808851 h 196"/>
                <a:gd name="T54" fmla="*/ 1034445371 w 197"/>
                <a:gd name="T55" fmla="*/ 568348440 h 196"/>
                <a:gd name="T56" fmla="*/ 425949470 w 197"/>
                <a:gd name="T57" fmla="*/ 0 h 196"/>
                <a:gd name="T58" fmla="*/ 0 w 197"/>
                <a:gd name="T59" fmla="*/ 412052430 h 196"/>
                <a:gd name="T60" fmla="*/ 593284673 w 197"/>
                <a:gd name="T61" fmla="*/ 966190086 h 196"/>
                <a:gd name="T62" fmla="*/ 714986193 w 197"/>
                <a:gd name="T63" fmla="*/ 866729674 h 196"/>
                <a:gd name="T64" fmla="*/ 2099317096 w 197"/>
                <a:gd name="T65" fmla="*/ 1520327741 h 196"/>
                <a:gd name="T66" fmla="*/ 1475609969 w 197"/>
                <a:gd name="T67" fmla="*/ 2031840583 h 196"/>
                <a:gd name="T68" fmla="*/ 2147483646 w 197"/>
                <a:gd name="T69" fmla="*/ 2147483646 h 196"/>
                <a:gd name="T70" fmla="*/ 2147483646 w 197"/>
                <a:gd name="T71" fmla="*/ 2147483646 h 196"/>
                <a:gd name="T72" fmla="*/ 2147483646 w 197"/>
                <a:gd name="T73" fmla="*/ 2147483646 h 196"/>
                <a:gd name="T74" fmla="*/ 2147483646 w 197"/>
                <a:gd name="T75" fmla="*/ 2117090211 h 196"/>
                <a:gd name="T76" fmla="*/ 2099317096 w 197"/>
                <a:gd name="T77" fmla="*/ 1520327741 h 196"/>
                <a:gd name="T78" fmla="*/ 2147483646 w 197"/>
                <a:gd name="T79" fmla="*/ 2147483646 h 196"/>
                <a:gd name="T80" fmla="*/ 2147483646 w 197"/>
                <a:gd name="T81" fmla="*/ 2147483646 h 196"/>
                <a:gd name="T82" fmla="*/ 1734220336 w 197"/>
                <a:gd name="T83" fmla="*/ 2046047598 h 196"/>
                <a:gd name="T84" fmla="*/ 1734220336 w 197"/>
                <a:gd name="T85" fmla="*/ 1946587186 h 196"/>
                <a:gd name="T86" fmla="*/ 1840706729 w 197"/>
                <a:gd name="T87" fmla="*/ 1946587186 h 196"/>
                <a:gd name="T88" fmla="*/ 2147483646 w 197"/>
                <a:gd name="T89" fmla="*/ 2147483646 h 196"/>
                <a:gd name="T90" fmla="*/ 2147483646 w 197"/>
                <a:gd name="T91" fmla="*/ 2147483646 h 196"/>
                <a:gd name="T92" fmla="*/ 2147483646 w 197"/>
                <a:gd name="T93" fmla="*/ 2147483646 h 196"/>
                <a:gd name="T94" fmla="*/ 2147483646 w 197"/>
                <a:gd name="T95" fmla="*/ 2147483646 h 196"/>
                <a:gd name="T96" fmla="*/ 1977619476 w 197"/>
                <a:gd name="T97" fmla="*/ 1818708976 h 196"/>
                <a:gd name="T98" fmla="*/ 1977619476 w 197"/>
                <a:gd name="T99" fmla="*/ 1719248564 h 196"/>
                <a:gd name="T100" fmla="*/ 2084105869 w 197"/>
                <a:gd name="T101" fmla="*/ 1719248564 h 196"/>
                <a:gd name="T102" fmla="*/ 2147483646 w 197"/>
                <a:gd name="T103" fmla="*/ 2147483646 h 196"/>
                <a:gd name="T104" fmla="*/ 2147483646 w 197"/>
                <a:gd name="T105" fmla="*/ 2147483646 h 1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7" h="196">
                  <a:moveTo>
                    <a:pt x="128" y="100"/>
                  </a:moveTo>
                  <a:cubicBezTo>
                    <a:pt x="134" y="103"/>
                    <a:pt x="140" y="104"/>
                    <a:pt x="147" y="104"/>
                  </a:cubicBezTo>
                  <a:cubicBezTo>
                    <a:pt x="175" y="104"/>
                    <a:pt x="197" y="82"/>
                    <a:pt x="197" y="54"/>
                  </a:cubicBezTo>
                  <a:cubicBezTo>
                    <a:pt x="197" y="51"/>
                    <a:pt x="197" y="48"/>
                    <a:pt x="196" y="45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2" y="3"/>
                    <a:pt x="149" y="3"/>
                    <a:pt x="147" y="3"/>
                  </a:cubicBezTo>
                  <a:cubicBezTo>
                    <a:pt x="119" y="3"/>
                    <a:pt x="96" y="26"/>
                    <a:pt x="96" y="54"/>
                  </a:cubicBezTo>
                  <a:cubicBezTo>
                    <a:pt x="96" y="61"/>
                    <a:pt x="98" y="68"/>
                    <a:pt x="101" y="74"/>
                  </a:cubicBezTo>
                  <a:cubicBezTo>
                    <a:pt x="85" y="101"/>
                    <a:pt x="62" y="124"/>
                    <a:pt x="53" y="133"/>
                  </a:cubicBezTo>
                  <a:cubicBezTo>
                    <a:pt x="50" y="132"/>
                    <a:pt x="47" y="131"/>
                    <a:pt x="44" y="131"/>
                  </a:cubicBezTo>
                  <a:cubicBezTo>
                    <a:pt x="26" y="131"/>
                    <a:pt x="12" y="145"/>
                    <a:pt x="12" y="162"/>
                  </a:cubicBezTo>
                  <a:cubicBezTo>
                    <a:pt x="12" y="180"/>
                    <a:pt x="26" y="194"/>
                    <a:pt x="44" y="194"/>
                  </a:cubicBezTo>
                  <a:cubicBezTo>
                    <a:pt x="61" y="194"/>
                    <a:pt x="75" y="180"/>
                    <a:pt x="75" y="162"/>
                  </a:cubicBezTo>
                  <a:cubicBezTo>
                    <a:pt x="75" y="158"/>
                    <a:pt x="74" y="154"/>
                    <a:pt x="72" y="151"/>
                  </a:cubicBezTo>
                  <a:cubicBezTo>
                    <a:pt x="79" y="141"/>
                    <a:pt x="98" y="119"/>
                    <a:pt x="128" y="100"/>
                  </a:cubicBezTo>
                  <a:close/>
                  <a:moveTo>
                    <a:pt x="44" y="179"/>
                  </a:moveTo>
                  <a:cubicBezTo>
                    <a:pt x="34" y="179"/>
                    <a:pt x="27" y="172"/>
                    <a:pt x="27" y="162"/>
                  </a:cubicBezTo>
                  <a:cubicBezTo>
                    <a:pt x="27" y="153"/>
                    <a:pt x="34" y="146"/>
                    <a:pt x="44" y="146"/>
                  </a:cubicBezTo>
                  <a:cubicBezTo>
                    <a:pt x="53" y="146"/>
                    <a:pt x="60" y="153"/>
                    <a:pt x="60" y="162"/>
                  </a:cubicBezTo>
                  <a:cubicBezTo>
                    <a:pt x="60" y="172"/>
                    <a:pt x="53" y="179"/>
                    <a:pt x="44" y="179"/>
                  </a:cubicBezTo>
                  <a:close/>
                  <a:moveTo>
                    <a:pt x="47" y="61"/>
                  </a:moveTo>
                  <a:cubicBezTo>
                    <a:pt x="76" y="92"/>
                    <a:pt x="76" y="92"/>
                    <a:pt x="76" y="92"/>
                  </a:cubicBezTo>
                  <a:cubicBezTo>
                    <a:pt x="90" y="77"/>
                    <a:pt x="90" y="77"/>
                    <a:pt x="90" y="7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9" y="68"/>
                    <a:pt x="39" y="68"/>
                    <a:pt x="39" y="68"/>
                  </a:cubicBezTo>
                  <a:lnTo>
                    <a:pt x="47" y="61"/>
                  </a:lnTo>
                  <a:close/>
                  <a:moveTo>
                    <a:pt x="138" y="107"/>
                  </a:moveTo>
                  <a:cubicBezTo>
                    <a:pt x="138" y="107"/>
                    <a:pt x="114" y="114"/>
                    <a:pt x="97" y="143"/>
                  </a:cubicBezTo>
                  <a:cubicBezTo>
                    <a:pt x="97" y="141"/>
                    <a:pt x="142" y="188"/>
                    <a:pt x="142" y="188"/>
                  </a:cubicBezTo>
                  <a:cubicBezTo>
                    <a:pt x="150" y="196"/>
                    <a:pt x="163" y="196"/>
                    <a:pt x="170" y="18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9" y="169"/>
                    <a:pt x="189" y="156"/>
                    <a:pt x="182" y="149"/>
                  </a:cubicBezTo>
                  <a:lnTo>
                    <a:pt x="138" y="107"/>
                  </a:lnTo>
                  <a:close/>
                  <a:moveTo>
                    <a:pt x="158" y="180"/>
                  </a:moveTo>
                  <a:cubicBezTo>
                    <a:pt x="156" y="182"/>
                    <a:pt x="153" y="182"/>
                    <a:pt x="151" y="180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2" y="142"/>
                    <a:pt x="112" y="139"/>
                    <a:pt x="114" y="137"/>
                  </a:cubicBezTo>
                  <a:cubicBezTo>
                    <a:pt x="116" y="135"/>
                    <a:pt x="120" y="135"/>
                    <a:pt x="121" y="137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5"/>
                    <a:pt x="160" y="178"/>
                    <a:pt x="158" y="180"/>
                  </a:cubicBezTo>
                  <a:close/>
                  <a:moveTo>
                    <a:pt x="174" y="164"/>
                  </a:moveTo>
                  <a:cubicBezTo>
                    <a:pt x="172" y="166"/>
                    <a:pt x="169" y="166"/>
                    <a:pt x="167" y="164"/>
                  </a:cubicBezTo>
                  <a:cubicBezTo>
                    <a:pt x="130" y="128"/>
                    <a:pt x="130" y="128"/>
                    <a:pt x="130" y="128"/>
                  </a:cubicBezTo>
                  <a:cubicBezTo>
                    <a:pt x="128" y="126"/>
                    <a:pt x="128" y="123"/>
                    <a:pt x="130" y="121"/>
                  </a:cubicBezTo>
                  <a:cubicBezTo>
                    <a:pt x="132" y="119"/>
                    <a:pt x="136" y="119"/>
                    <a:pt x="137" y="121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76" y="159"/>
                    <a:pt x="176" y="162"/>
                    <a:pt x="17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文本框 17">
              <a:extLst>
                <a:ext uri="{FF2B5EF4-FFF2-40B4-BE49-F238E27FC236}">
                  <a16:creationId xmlns:a16="http://schemas.microsoft.com/office/drawing/2014/main" id="{F3794D3F-7F2E-47C2-B7A7-EC48E7321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1791" y="3143300"/>
              <a:ext cx="98937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bg1"/>
                  </a:solidFill>
                </a:rPr>
                <a:t>56%</a:t>
              </a:r>
              <a:endParaRPr lang="zh-CN" altLang="en-US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9AD0058-6768-4946-AFEA-57D9261C868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4319588"/>
            <a:ext cx="2603500" cy="1855787"/>
            <a:chOff x="1729954" y="4319150"/>
            <a:chExt cx="2604145" cy="185584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BC4649-41A6-48B2-9104-5961A27F74C7}"/>
                </a:ext>
              </a:extLst>
            </p:cNvPr>
            <p:cNvSpPr/>
            <p:nvPr/>
          </p:nvSpPr>
          <p:spPr>
            <a:xfrm>
              <a:off x="1729954" y="4696987"/>
              <a:ext cx="2604145" cy="14780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BCFFBC3-D5FD-4AF6-84BB-78B9E77E51D7}"/>
                </a:ext>
              </a:extLst>
            </p:cNvPr>
            <p:cNvSpPr txBox="1"/>
            <p:nvPr/>
          </p:nvSpPr>
          <p:spPr>
            <a:xfrm>
              <a:off x="2106285" y="4319150"/>
              <a:ext cx="1941993" cy="4619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FA8237-86B3-4443-A26B-58AE36E0AF5D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4316413"/>
            <a:ext cx="2605087" cy="1858962"/>
            <a:chOff x="4780717" y="4315631"/>
            <a:chExt cx="2604145" cy="185936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868D5F4-2927-46EC-8250-0695FD5B2180}"/>
                </a:ext>
              </a:extLst>
            </p:cNvPr>
            <p:cNvSpPr/>
            <p:nvPr/>
          </p:nvSpPr>
          <p:spPr>
            <a:xfrm>
              <a:off x="4780717" y="4698301"/>
              <a:ext cx="2604145" cy="1476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67F08E3-CA28-41D5-8D9A-494E05FBEF31}"/>
                </a:ext>
              </a:extLst>
            </p:cNvPr>
            <p:cNvSpPr txBox="1"/>
            <p:nvPr/>
          </p:nvSpPr>
          <p:spPr>
            <a:xfrm>
              <a:off x="5145710" y="4315631"/>
              <a:ext cx="1940810" cy="4620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3462A6B-50DF-41B7-81D7-1EC2B3FF163E}"/>
              </a:ext>
            </a:extLst>
          </p:cNvPr>
          <p:cNvGrpSpPr>
            <a:grpSpLocks/>
          </p:cNvGrpSpPr>
          <p:nvPr/>
        </p:nvGrpSpPr>
        <p:grpSpPr bwMode="auto">
          <a:xfrm>
            <a:off x="7831138" y="4316413"/>
            <a:ext cx="2605087" cy="1858962"/>
            <a:chOff x="7831480" y="4315630"/>
            <a:chExt cx="2604145" cy="185936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B03BC4F-5913-4F76-AE1B-9F5956E68C4D}"/>
                </a:ext>
              </a:extLst>
            </p:cNvPr>
            <p:cNvSpPr/>
            <p:nvPr/>
          </p:nvSpPr>
          <p:spPr>
            <a:xfrm>
              <a:off x="7831480" y="4698300"/>
              <a:ext cx="2604145" cy="14766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</a:rPr>
                <a:t>By faith I mean a vision of good one cherishes and the enthusiasm that pushes one to seek its fulfillment regardless </a:t>
              </a:r>
              <a:endParaRPr lang="zh-CN" altLang="en-US" dirty="0">
                <a:latin typeface="+mn-lt"/>
                <a:ea typeface="+mn-ea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B136A33-6F9B-494C-8FEC-DA95F00E7E51}"/>
                </a:ext>
              </a:extLst>
            </p:cNvPr>
            <p:cNvSpPr txBox="1"/>
            <p:nvPr/>
          </p:nvSpPr>
          <p:spPr>
            <a:xfrm>
              <a:off x="8155213" y="4315630"/>
              <a:ext cx="1942397" cy="462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Add your title</a:t>
              </a:r>
              <a:endPara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B610D0A4-22D7-4759-A2B9-03F34F9B42A9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663867C-3FDE-4B33-95D2-17C3C1E5B77D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B627931D-D5FC-4294-AEC5-647A3E2818D0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BF49CDE-A6F0-444E-9C3B-799CAB851301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C7B6979-0F33-4312-BD93-C1F10446B10C}"/>
              </a:ext>
            </a:extLst>
          </p:cNvPr>
          <p:cNvGraphicFramePr>
            <a:graphicFrameLocks/>
          </p:cNvGraphicFramePr>
          <p:nvPr/>
        </p:nvGraphicFramePr>
        <p:xfrm>
          <a:off x="-71438" y="1995488"/>
          <a:ext cx="3562351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Chart" r:id="rId3" imgW="3566469" imgH="2487384" progId="Excel.Chart.8">
                  <p:embed/>
                </p:oleObj>
              </mc:Choice>
              <mc:Fallback>
                <p:oleObj name="Chart" r:id="rId3" imgW="3566469" imgH="2487384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1995488"/>
                        <a:ext cx="3562351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2112251-B6BD-4848-B702-C4CC0332F0A6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06207E5-DB38-4881-8F4E-73AD2CAE7B22}"/>
              </a:ext>
            </a:extLst>
          </p:cNvPr>
          <p:cNvCxnSpPr/>
          <p:nvPr/>
        </p:nvCxnSpPr>
        <p:spPr>
          <a:xfrm>
            <a:off x="32194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72AA40-B879-43E5-8729-4FFEE9CC79AB}"/>
              </a:ext>
            </a:extLst>
          </p:cNvPr>
          <p:cNvCxnSpPr/>
          <p:nvPr/>
        </p:nvCxnSpPr>
        <p:spPr>
          <a:xfrm>
            <a:off x="8972550" y="1558925"/>
            <a:ext cx="0" cy="4697413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7837397-028B-47C8-A12A-8344E6E71371}"/>
              </a:ext>
            </a:extLst>
          </p:cNvPr>
          <p:cNvGraphicFramePr>
            <a:graphicFrameLocks/>
          </p:cNvGraphicFramePr>
          <p:nvPr/>
        </p:nvGraphicFramePr>
        <p:xfrm>
          <a:off x="2767013" y="1995488"/>
          <a:ext cx="35623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Chart" r:id="rId5" imgW="3572566" imgH="2487384" progId="Excel.Chart.8">
                  <p:embed/>
                </p:oleObj>
              </mc:Choice>
              <mc:Fallback>
                <p:oleObj name="Chart" r:id="rId5" imgW="3572566" imgH="2487384" progId="Excel.Chart.8">
                  <p:embed/>
                  <p:pic>
                    <p:nvPicPr>
                      <p:cNvPr id="0" name="图表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1995488"/>
                        <a:ext cx="3562350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60887E91-0454-423A-84D6-757D5700AA68}"/>
              </a:ext>
            </a:extLst>
          </p:cNvPr>
          <p:cNvGraphicFramePr>
            <a:graphicFrameLocks/>
          </p:cNvGraphicFramePr>
          <p:nvPr/>
        </p:nvGraphicFramePr>
        <p:xfrm>
          <a:off x="5605463" y="1995488"/>
          <a:ext cx="35623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Chart" r:id="rId7" imgW="3566469" imgH="2487384" progId="Excel.Chart.8">
                  <p:embed/>
                </p:oleObj>
              </mc:Choice>
              <mc:Fallback>
                <p:oleObj name="Chart" r:id="rId7" imgW="3566469" imgH="2487384" progId="Excel.Chart.8">
                  <p:embed/>
                  <p:pic>
                    <p:nvPicPr>
                      <p:cNvPr id="0" name="图表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1995488"/>
                        <a:ext cx="3562350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6399B21D-C9B2-46B5-A4F4-31BD14EB241F}"/>
              </a:ext>
            </a:extLst>
          </p:cNvPr>
          <p:cNvGraphicFramePr>
            <a:graphicFrameLocks/>
          </p:cNvGraphicFramePr>
          <p:nvPr/>
        </p:nvGraphicFramePr>
        <p:xfrm>
          <a:off x="8443913" y="1995488"/>
          <a:ext cx="356235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Chart" r:id="rId9" imgW="3566469" imgH="2487384" progId="Excel.Chart.8">
                  <p:embed/>
                </p:oleObj>
              </mc:Choice>
              <mc:Fallback>
                <p:oleObj name="Chart" r:id="rId9" imgW="3566469" imgH="2487384" progId="Excel.Chart.8">
                  <p:embed/>
                  <p:pic>
                    <p:nvPicPr>
                      <p:cNvPr id="0" name="图表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3" y="1995488"/>
                        <a:ext cx="3562350" cy="248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39B52A58-22A8-44E6-9667-5937CB97C384}"/>
              </a:ext>
            </a:extLst>
          </p:cNvPr>
          <p:cNvSpPr txBox="1"/>
          <p:nvPr/>
        </p:nvSpPr>
        <p:spPr>
          <a:xfrm>
            <a:off x="1316038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62%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C01ACE-398D-4DD5-8DA4-24C32357AE3C}"/>
              </a:ext>
            </a:extLst>
          </p:cNvPr>
          <p:cNvSpPr txBox="1"/>
          <p:nvPr/>
        </p:nvSpPr>
        <p:spPr>
          <a:xfrm>
            <a:off x="4130675" y="2724150"/>
            <a:ext cx="11668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72%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B1DD1D3-7C49-4196-B790-08D5A7F29C81}"/>
              </a:ext>
            </a:extLst>
          </p:cNvPr>
          <p:cNvSpPr txBox="1"/>
          <p:nvPr/>
        </p:nvSpPr>
        <p:spPr>
          <a:xfrm>
            <a:off x="6970713" y="2705100"/>
            <a:ext cx="11668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83%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13B370-86CD-4E13-8281-C93256DDED23}"/>
              </a:ext>
            </a:extLst>
          </p:cNvPr>
          <p:cNvSpPr txBox="1"/>
          <p:nvPr/>
        </p:nvSpPr>
        <p:spPr>
          <a:xfrm>
            <a:off x="9790113" y="2724150"/>
            <a:ext cx="11684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24%</a:t>
            </a:r>
            <a:endParaRPr lang="zh-CN" altLang="en-US" sz="4400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4146B9-AA11-47D0-80B0-4CB13B5F8A70}"/>
              </a:ext>
            </a:extLst>
          </p:cNvPr>
          <p:cNvSpPr txBox="1"/>
          <p:nvPr/>
        </p:nvSpPr>
        <p:spPr>
          <a:xfrm>
            <a:off x="1063625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A1C9AA9-B1BF-4CC7-A328-DC38B1574B7E}"/>
              </a:ext>
            </a:extLst>
          </p:cNvPr>
          <p:cNvSpPr/>
          <p:nvPr/>
        </p:nvSpPr>
        <p:spPr>
          <a:xfrm>
            <a:off x="573088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BA1E5D7-BFC5-4CD1-9F9F-8C09A7E77056}"/>
              </a:ext>
            </a:extLst>
          </p:cNvPr>
          <p:cNvSpPr txBox="1"/>
          <p:nvPr/>
        </p:nvSpPr>
        <p:spPr>
          <a:xfrm>
            <a:off x="3960813" y="4365625"/>
            <a:ext cx="15065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34C266C-43C0-4F81-9173-1FB16909108A}"/>
              </a:ext>
            </a:extLst>
          </p:cNvPr>
          <p:cNvSpPr/>
          <p:nvPr/>
        </p:nvSpPr>
        <p:spPr>
          <a:xfrm>
            <a:off x="34321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D419896-28CB-4BDA-B377-8BA5C66A401B}"/>
              </a:ext>
            </a:extLst>
          </p:cNvPr>
          <p:cNvSpPr txBox="1"/>
          <p:nvPr/>
        </p:nvSpPr>
        <p:spPr>
          <a:xfrm>
            <a:off x="6800850" y="4365625"/>
            <a:ext cx="15065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8D3A607-AF03-456D-B84B-83C983DF9533}"/>
              </a:ext>
            </a:extLst>
          </p:cNvPr>
          <p:cNvSpPr/>
          <p:nvPr/>
        </p:nvSpPr>
        <p:spPr>
          <a:xfrm>
            <a:off x="6289675" y="4852988"/>
            <a:ext cx="24876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DDE7A81-6D53-4029-9FFD-2221CA111265}"/>
              </a:ext>
            </a:extLst>
          </p:cNvPr>
          <p:cNvSpPr txBox="1"/>
          <p:nvPr/>
        </p:nvSpPr>
        <p:spPr>
          <a:xfrm>
            <a:off x="9620250" y="4365625"/>
            <a:ext cx="1508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￥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100,000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8540D67-2C2C-427F-893F-212C99CA8029}"/>
              </a:ext>
            </a:extLst>
          </p:cNvPr>
          <p:cNvSpPr/>
          <p:nvPr/>
        </p:nvSpPr>
        <p:spPr>
          <a:xfrm>
            <a:off x="9147175" y="4852988"/>
            <a:ext cx="24892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E18FDF-3492-4A7F-9A8B-DA96AC13C28B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F9FC91F-8ADA-4F9D-B86B-6FAC11B0B398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data</a:t>
            </a:r>
            <a:endParaRPr lang="zh-CN" altLang="en-US" sz="2800" dirty="0">
              <a:solidFill>
                <a:srgbClr val="FF66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42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9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50"/>
                            </p:stCondLst>
                            <p:childTnLst>
                              <p:par>
                                <p:cTn id="1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12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6" presetClass="emph" presetSubtype="0" repeatCount="2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OleChart spid="4" grpId="0" animBg="0"/>
      <p:bldOleChart spid="8" grpId="0" animBg="0"/>
      <p:bldOleChart spid="11" grpId="0" animBg="0"/>
      <p:bldOleChart spid="12" grpId="0" animBg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7E84D1CC-2F23-4DC8-B0A9-E94F0E5730A1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9DDE45-3D57-4246-B816-6D38BCB06CCB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aphicFrame>
        <p:nvGraphicFramePr>
          <p:cNvPr id="20484" name="图表 3">
            <a:extLst>
              <a:ext uri="{FF2B5EF4-FFF2-40B4-BE49-F238E27FC236}">
                <a16:creationId xmlns:a16="http://schemas.microsoft.com/office/drawing/2014/main" id="{5444DE61-A7B3-4E5F-A0DE-012FD1D943A2}"/>
              </a:ext>
            </a:extLst>
          </p:cNvPr>
          <p:cNvGraphicFramePr>
            <a:graphicFrameLocks/>
          </p:cNvGraphicFramePr>
          <p:nvPr/>
        </p:nvGraphicFramePr>
        <p:xfrm>
          <a:off x="641350" y="1684338"/>
          <a:ext cx="5346700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图表" r:id="rId3" imgW="5352752" imgH="2999492" progId="Excel.Chart.8">
                  <p:embed/>
                </p:oleObj>
              </mc:Choice>
              <mc:Fallback>
                <p:oleObj name="图表" r:id="rId3" imgW="5352752" imgH="2999492" progId="Excel.Chart.8">
                  <p:embed/>
                  <p:pic>
                    <p:nvPicPr>
                      <p:cNvPr id="0" name="图表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84338"/>
                        <a:ext cx="5346700" cy="299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4">
            <a:extLst>
              <a:ext uri="{FF2B5EF4-FFF2-40B4-BE49-F238E27FC236}">
                <a16:creationId xmlns:a16="http://schemas.microsoft.com/office/drawing/2014/main" id="{516846A4-CFBE-4D9B-92A2-BB5AAD392B5A}"/>
              </a:ext>
            </a:extLst>
          </p:cNvPr>
          <p:cNvSpPr>
            <a:spLocks noEditPoints="1"/>
          </p:cNvSpPr>
          <p:nvPr/>
        </p:nvSpPr>
        <p:spPr bwMode="auto">
          <a:xfrm>
            <a:off x="901700" y="5073650"/>
            <a:ext cx="815975" cy="990600"/>
          </a:xfrm>
          <a:custGeom>
            <a:avLst/>
            <a:gdLst>
              <a:gd name="T0" fmla="*/ 2147483646 w 78"/>
              <a:gd name="T1" fmla="*/ 887014759 h 88"/>
              <a:gd name="T2" fmla="*/ 2147483646 w 78"/>
              <a:gd name="T3" fmla="*/ 1393875511 h 88"/>
              <a:gd name="T4" fmla="*/ 547215850 w 78"/>
              <a:gd name="T5" fmla="*/ 760296757 h 88"/>
              <a:gd name="T6" fmla="*/ 109445262 w 78"/>
              <a:gd name="T7" fmla="*/ 1013732761 h 88"/>
              <a:gd name="T8" fmla="*/ 0 w 78"/>
              <a:gd name="T9" fmla="*/ 2147483646 h 88"/>
              <a:gd name="T10" fmla="*/ 328325325 w 78"/>
              <a:gd name="T11" fmla="*/ 2147483646 h 88"/>
              <a:gd name="T12" fmla="*/ 1860517151 w 78"/>
              <a:gd name="T13" fmla="*/ 2147483646 h 88"/>
              <a:gd name="T14" fmla="*/ 2147483646 w 78"/>
              <a:gd name="T15" fmla="*/ 2147483646 h 88"/>
              <a:gd name="T16" fmla="*/ 2147483646 w 78"/>
              <a:gd name="T17" fmla="*/ 2147483646 h 88"/>
              <a:gd name="T18" fmla="*/ 2147483646 w 78"/>
              <a:gd name="T19" fmla="*/ 2147483646 h 88"/>
              <a:gd name="T20" fmla="*/ 2147483646 w 78"/>
              <a:gd name="T21" fmla="*/ 2147483646 h 88"/>
              <a:gd name="T22" fmla="*/ 2147483646 w 78"/>
              <a:gd name="T23" fmla="*/ 2147483646 h 88"/>
              <a:gd name="T24" fmla="*/ 2147483646 w 78"/>
              <a:gd name="T25" fmla="*/ 2147483646 h 88"/>
              <a:gd name="T26" fmla="*/ 1641637088 w 78"/>
              <a:gd name="T27" fmla="*/ 2147483646 h 88"/>
              <a:gd name="T28" fmla="*/ 1641637088 w 78"/>
              <a:gd name="T29" fmla="*/ 2147483646 h 88"/>
              <a:gd name="T30" fmla="*/ 2147483646 w 78"/>
              <a:gd name="T31" fmla="*/ 2147483646 h 88"/>
              <a:gd name="T32" fmla="*/ 2147483646 w 78"/>
              <a:gd name="T33" fmla="*/ 2147483646 h 88"/>
              <a:gd name="T34" fmla="*/ 2147483646 w 78"/>
              <a:gd name="T35" fmla="*/ 2147483646 h 88"/>
              <a:gd name="T36" fmla="*/ 2147483646 w 78"/>
              <a:gd name="T37" fmla="*/ 2147483646 h 88"/>
              <a:gd name="T38" fmla="*/ 2147483646 w 78"/>
              <a:gd name="T39" fmla="*/ 2147483646 h 88"/>
              <a:gd name="T40" fmla="*/ 2147483646 w 78"/>
              <a:gd name="T41" fmla="*/ 2147483646 h 88"/>
              <a:gd name="T42" fmla="*/ 2147483646 w 78"/>
              <a:gd name="T43" fmla="*/ 2147483646 h 88"/>
              <a:gd name="T44" fmla="*/ 2147483646 w 78"/>
              <a:gd name="T45" fmla="*/ 2147483646 h 88"/>
              <a:gd name="T46" fmla="*/ 2147483646 w 78"/>
              <a:gd name="T47" fmla="*/ 2147483646 h 88"/>
              <a:gd name="T48" fmla="*/ 2147483646 w 78"/>
              <a:gd name="T49" fmla="*/ 2147483646 h 88"/>
              <a:gd name="T50" fmla="*/ 2147483646 w 78"/>
              <a:gd name="T51" fmla="*/ 2147483646 h 88"/>
              <a:gd name="T52" fmla="*/ 2147483646 w 78"/>
              <a:gd name="T53" fmla="*/ 1013732761 h 88"/>
              <a:gd name="T54" fmla="*/ 2147483646 w 78"/>
              <a:gd name="T55" fmla="*/ 760296757 h 88"/>
              <a:gd name="T56" fmla="*/ 2147483646 w 78"/>
              <a:gd name="T57" fmla="*/ 1393875511 h 88"/>
              <a:gd name="T58" fmla="*/ 2147483646 w 78"/>
              <a:gd name="T59" fmla="*/ 887014759 h 88"/>
              <a:gd name="T60" fmla="*/ 2147483646 w 78"/>
              <a:gd name="T61" fmla="*/ 887014759 h 88"/>
              <a:gd name="T62" fmla="*/ 2147483646 w 78"/>
              <a:gd name="T63" fmla="*/ 0 h 88"/>
              <a:gd name="T64" fmla="*/ 1860517151 w 78"/>
              <a:gd name="T65" fmla="*/ 0 h 88"/>
              <a:gd name="T66" fmla="*/ 1860517151 w 78"/>
              <a:gd name="T67" fmla="*/ 887014759 h 88"/>
              <a:gd name="T68" fmla="*/ 2147483646 w 78"/>
              <a:gd name="T69" fmla="*/ 887014759 h 88"/>
              <a:gd name="T70" fmla="*/ 2147483646 w 78"/>
              <a:gd name="T71" fmla="*/ 2147483646 h 88"/>
              <a:gd name="T72" fmla="*/ 2147483646 w 78"/>
              <a:gd name="T73" fmla="*/ 2147483646 h 88"/>
              <a:gd name="T74" fmla="*/ 2147483646 w 78"/>
              <a:gd name="T75" fmla="*/ 2147483646 h 88"/>
              <a:gd name="T76" fmla="*/ 2147483646 w 78"/>
              <a:gd name="T77" fmla="*/ 2147483646 h 88"/>
              <a:gd name="T78" fmla="*/ 2147483646 w 78"/>
              <a:gd name="T79" fmla="*/ 2027454266 h 88"/>
              <a:gd name="T80" fmla="*/ 2147483646 w 78"/>
              <a:gd name="T81" fmla="*/ 1647311516 h 88"/>
              <a:gd name="T82" fmla="*/ 2147483646 w 78"/>
              <a:gd name="T83" fmla="*/ 2147483646 h 88"/>
              <a:gd name="T84" fmla="*/ 2147483646 w 78"/>
              <a:gd name="T85" fmla="*/ 2147483646 h 88"/>
              <a:gd name="T86" fmla="*/ 2147483646 w 78"/>
              <a:gd name="T87" fmla="*/ 2147483646 h 88"/>
              <a:gd name="T88" fmla="*/ 2079407675 w 78"/>
              <a:gd name="T89" fmla="*/ 2147483646 h 88"/>
              <a:gd name="T90" fmla="*/ 1641637088 w 78"/>
              <a:gd name="T91" fmla="*/ 2147483646 h 88"/>
              <a:gd name="T92" fmla="*/ 984975976 w 78"/>
              <a:gd name="T93" fmla="*/ 2147483646 h 88"/>
              <a:gd name="T94" fmla="*/ 656650651 w 78"/>
              <a:gd name="T95" fmla="*/ 2147483646 h 88"/>
              <a:gd name="T96" fmla="*/ 766095913 w 78"/>
              <a:gd name="T97" fmla="*/ 1647311516 h 88"/>
              <a:gd name="T98" fmla="*/ 1532191826 w 78"/>
              <a:gd name="T99" fmla="*/ 2027454266 h 88"/>
              <a:gd name="T100" fmla="*/ 1313311763 w 78"/>
              <a:gd name="T101" fmla="*/ 2147483646 h 88"/>
              <a:gd name="T102" fmla="*/ 1860517151 w 78"/>
              <a:gd name="T103" fmla="*/ 2147483646 h 88"/>
              <a:gd name="T104" fmla="*/ 2079407675 w 78"/>
              <a:gd name="T105" fmla="*/ 2147483646 h 88"/>
              <a:gd name="T106" fmla="*/ 2147483646 w 78"/>
              <a:gd name="T107" fmla="*/ 1267157509 h 88"/>
              <a:gd name="T108" fmla="*/ 2147483646 w 78"/>
              <a:gd name="T109" fmla="*/ 2147483646 h 88"/>
              <a:gd name="T110" fmla="*/ 2147483646 w 78"/>
              <a:gd name="T111" fmla="*/ 2147483646 h 88"/>
              <a:gd name="T112" fmla="*/ 2147483646 w 78"/>
              <a:gd name="T113" fmla="*/ 1774018261 h 88"/>
              <a:gd name="T114" fmla="*/ 2147483646 w 78"/>
              <a:gd name="T115" fmla="*/ 1267157509 h 88"/>
              <a:gd name="T116" fmla="*/ 2147483646 w 78"/>
              <a:gd name="T117" fmla="*/ 1267157509 h 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39F962-ADB1-4D9E-9F79-1F6BA0BE8F7E}"/>
              </a:ext>
            </a:extLst>
          </p:cNvPr>
          <p:cNvSpPr/>
          <p:nvPr/>
        </p:nvSpPr>
        <p:spPr>
          <a:xfrm>
            <a:off x="1806575" y="4824413"/>
            <a:ext cx="409257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4184E99-55C5-4101-A01E-246FEBF452AB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1592263"/>
            <a:ext cx="798513" cy="798512"/>
            <a:chOff x="6381750" y="1592263"/>
            <a:chExt cx="798512" cy="79851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4621F83-1CBD-441D-A633-05B0178C3C69}"/>
                </a:ext>
              </a:extLst>
            </p:cNvPr>
            <p:cNvSpPr/>
            <p:nvPr/>
          </p:nvSpPr>
          <p:spPr>
            <a:xfrm>
              <a:off x="6381750" y="1592263"/>
              <a:ext cx="798512" cy="7985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10" name="组合 10">
              <a:extLst>
                <a:ext uri="{FF2B5EF4-FFF2-40B4-BE49-F238E27FC236}">
                  <a16:creationId xmlns:a16="http://schemas.microsoft.com/office/drawing/2014/main" id="{85CF2D09-6FD7-42B5-802C-BF4DCE5EF7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8359" y="1829623"/>
              <a:ext cx="445294" cy="374279"/>
              <a:chOff x="8477250" y="2749366"/>
              <a:chExt cx="1047750" cy="880656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225EAEF1-712F-41B8-8F08-5D408D8DCBDF}"/>
                  </a:ext>
                </a:extLst>
              </p:cNvPr>
              <p:cNvCxnSpPr/>
              <p:nvPr/>
            </p:nvCxnSpPr>
            <p:spPr>
              <a:xfrm>
                <a:off x="8476318" y="3225547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F20F3558-DCE7-4752-B391-DA428E932CCE}"/>
                  </a:ext>
                </a:extLst>
              </p:cNvPr>
              <p:cNvCxnSpPr/>
              <p:nvPr/>
            </p:nvCxnSpPr>
            <p:spPr>
              <a:xfrm flipV="1">
                <a:off x="9010463" y="2751166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E8E25BC-7A95-4079-94CE-EEEA7ECAAB34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3429000"/>
            <a:ext cx="798513" cy="798513"/>
            <a:chOff x="6381750" y="3429001"/>
            <a:chExt cx="798512" cy="79851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B88ADC08-1FD1-41EB-A6EC-6C92A8FD76D1}"/>
                </a:ext>
              </a:extLst>
            </p:cNvPr>
            <p:cNvSpPr/>
            <p:nvPr/>
          </p:nvSpPr>
          <p:spPr>
            <a:xfrm>
              <a:off x="6381750" y="3429001"/>
              <a:ext cx="798512" cy="79851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6" name="组合 15">
              <a:extLst>
                <a:ext uri="{FF2B5EF4-FFF2-40B4-BE49-F238E27FC236}">
                  <a16:creationId xmlns:a16="http://schemas.microsoft.com/office/drawing/2014/main" id="{F80C81AF-2C85-4883-89DE-D2593C9D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8359" y="3644900"/>
              <a:ext cx="445294" cy="374279"/>
              <a:chOff x="8477250" y="2749366"/>
              <a:chExt cx="1047750" cy="880656"/>
            </a:xfrm>
          </p:grpSpPr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4FFD1D52-F9F0-4698-A01E-9CCF7A87A982}"/>
                  </a:ext>
                </a:extLst>
              </p:cNvPr>
              <p:cNvCxnSpPr/>
              <p:nvPr/>
            </p:nvCxnSpPr>
            <p:spPr>
              <a:xfrm>
                <a:off x="8476318" y="3223752"/>
                <a:ext cx="534144" cy="407146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B8015A25-39AE-47D5-84A1-BE88A38393D9}"/>
                  </a:ext>
                </a:extLst>
              </p:cNvPr>
              <p:cNvCxnSpPr/>
              <p:nvPr/>
            </p:nvCxnSpPr>
            <p:spPr>
              <a:xfrm flipV="1">
                <a:off x="9010463" y="2749368"/>
                <a:ext cx="515469" cy="881529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F8B32B9-3F45-47F6-B536-423E5C400480}"/>
              </a:ext>
            </a:extLst>
          </p:cNvPr>
          <p:cNvGrpSpPr>
            <a:grpSpLocks/>
          </p:cNvGrpSpPr>
          <p:nvPr/>
        </p:nvGrpSpPr>
        <p:grpSpPr bwMode="auto">
          <a:xfrm>
            <a:off x="6381750" y="5265738"/>
            <a:ext cx="798513" cy="798512"/>
            <a:chOff x="6381750" y="5265738"/>
            <a:chExt cx="798512" cy="79851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BEBF185-F207-49DB-B827-686CEEE88DEC}"/>
                </a:ext>
              </a:extLst>
            </p:cNvPr>
            <p:cNvSpPr/>
            <p:nvPr/>
          </p:nvSpPr>
          <p:spPr>
            <a:xfrm>
              <a:off x="6381750" y="5265738"/>
              <a:ext cx="798512" cy="79851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0502" name="组合 20">
              <a:extLst>
                <a:ext uri="{FF2B5EF4-FFF2-40B4-BE49-F238E27FC236}">
                  <a16:creationId xmlns:a16="http://schemas.microsoft.com/office/drawing/2014/main" id="{3415E3E8-0931-4AF1-9643-542C7CA3B3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8359" y="5477854"/>
              <a:ext cx="445294" cy="374279"/>
              <a:chOff x="8477250" y="2749366"/>
              <a:chExt cx="1047750" cy="880656"/>
            </a:xfrm>
          </p:grpSpPr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4E611954-B270-4157-BB86-0BD03BA008EC}"/>
                  </a:ext>
                </a:extLst>
              </p:cNvPr>
              <p:cNvCxnSpPr/>
              <p:nvPr/>
            </p:nvCxnSpPr>
            <p:spPr>
              <a:xfrm>
                <a:off x="8476318" y="3225180"/>
                <a:ext cx="534144" cy="40341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0DA16B22-D173-41C5-AEFA-713796052250}"/>
                  </a:ext>
                </a:extLst>
              </p:cNvPr>
              <p:cNvCxnSpPr/>
              <p:nvPr/>
            </p:nvCxnSpPr>
            <p:spPr>
              <a:xfrm flipV="1">
                <a:off x="9010463" y="2750799"/>
                <a:ext cx="515469" cy="877792"/>
              </a:xfrm>
              <a:prstGeom prst="line">
                <a:avLst/>
              </a:prstGeom>
              <a:ln w="79375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B6F8AC2-D61A-40EA-9451-502C9FB53C20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1409700"/>
            <a:ext cx="3846513" cy="1479550"/>
            <a:chOff x="7406957" y="1409656"/>
            <a:chExt cx="3846062" cy="147959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B312A6F-92FB-4C79-81DB-87155C8CD9E5}"/>
                </a:ext>
              </a:extLst>
            </p:cNvPr>
            <p:cNvSpPr txBox="1"/>
            <p:nvPr/>
          </p:nvSpPr>
          <p:spPr>
            <a:xfrm>
              <a:off x="7406957" y="1409656"/>
              <a:ext cx="1801602" cy="708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1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2BA0636-D8A7-4564-AB8B-EDBAB4DF594B}"/>
                </a:ext>
              </a:extLst>
            </p:cNvPr>
            <p:cNvSpPr/>
            <p:nvPr/>
          </p:nvSpPr>
          <p:spPr>
            <a:xfrm>
              <a:off x="7406957" y="1965298"/>
              <a:ext cx="3846062" cy="9239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8953806-13B1-460B-8038-5C5B70D7C2D7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3278188"/>
            <a:ext cx="3846513" cy="1411287"/>
            <a:chOff x="7406957" y="3278682"/>
            <a:chExt cx="3846062" cy="1410496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532B7A5-3007-4307-8849-47B4A818D874}"/>
                </a:ext>
              </a:extLst>
            </p:cNvPr>
            <p:cNvSpPr txBox="1"/>
            <p:nvPr/>
          </p:nvSpPr>
          <p:spPr>
            <a:xfrm>
              <a:off x="7406957" y="3278682"/>
              <a:ext cx="1801602" cy="7076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2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9754D86-06F0-40A8-9578-5780BE7B106D}"/>
                </a:ext>
              </a:extLst>
            </p:cNvPr>
            <p:cNvSpPr/>
            <p:nvPr/>
          </p:nvSpPr>
          <p:spPr>
            <a:xfrm>
              <a:off x="7406957" y="3765771"/>
              <a:ext cx="3846062" cy="9234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4605B06B-C5F7-4878-AD34-CC144A0D8B1B}"/>
              </a:ext>
            </a:extLst>
          </p:cNvPr>
          <p:cNvGrpSpPr>
            <a:grpSpLocks/>
          </p:cNvGrpSpPr>
          <p:nvPr/>
        </p:nvGrpSpPr>
        <p:grpSpPr bwMode="auto">
          <a:xfrm>
            <a:off x="7407275" y="5057775"/>
            <a:ext cx="3846513" cy="1431925"/>
            <a:chOff x="7406957" y="5057887"/>
            <a:chExt cx="3846062" cy="143121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BF61A85-414F-4C16-9FCF-B5D50EA55609}"/>
                </a:ext>
              </a:extLst>
            </p:cNvPr>
            <p:cNvSpPr txBox="1"/>
            <p:nvPr/>
          </p:nvSpPr>
          <p:spPr>
            <a:xfrm>
              <a:off x="7406957" y="5057887"/>
              <a:ext cx="1801602" cy="707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Series 3</a:t>
              </a:r>
              <a:endParaRPr lang="zh-CN" altLang="en-US" sz="40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A2CC024-0A82-4B99-A01F-FE511E208B9E}"/>
                </a:ext>
              </a:extLst>
            </p:cNvPr>
            <p:cNvSpPr/>
            <p:nvPr/>
          </p:nvSpPr>
          <p:spPr>
            <a:xfrm>
              <a:off x="7406957" y="5565637"/>
              <a:ext cx="3846062" cy="9234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Faith is a dynamic power that breaks the chain of routine and gives a new, fine turn to old commonplaces.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F1AD9038-321B-40A5-961E-DD0C1989E775}"/>
              </a:ext>
            </a:extLst>
          </p:cNvPr>
          <p:cNvSpPr txBox="1"/>
          <p:nvPr/>
        </p:nvSpPr>
        <p:spPr>
          <a:xfrm>
            <a:off x="220663" y="271463"/>
            <a:ext cx="9228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DATA PROCESSING &amp; ANALYSIS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C6B92B6-4B04-41D1-ABC2-9402AF255BCF}"/>
              </a:ext>
            </a:extLst>
          </p:cNvPr>
          <p:cNvSpPr txBox="1"/>
          <p:nvPr/>
        </p:nvSpPr>
        <p:spPr>
          <a:xfrm>
            <a:off x="255588" y="823913"/>
            <a:ext cx="5199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show data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A2D7A72-9B9D-4153-AC43-642C4A9012EB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C419BA0-C42C-475C-A58F-82EF2F962D6A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73B7B84-4020-4C57-BA5D-27F18E3D95F3}"/>
              </a:ext>
            </a:extLst>
          </p:cNvPr>
          <p:cNvCxnSpPr/>
          <p:nvPr/>
        </p:nvCxnSpPr>
        <p:spPr>
          <a:xfrm>
            <a:off x="6096000" y="1558925"/>
            <a:ext cx="0" cy="4697413"/>
          </a:xfrm>
          <a:prstGeom prst="line">
            <a:avLst/>
          </a:prstGeom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5431EE4B-34C6-4BF6-B87C-52B4349B9119}"/>
              </a:ext>
            </a:extLst>
          </p:cNvPr>
          <p:cNvGrpSpPr>
            <a:grpSpLocks/>
          </p:cNvGrpSpPr>
          <p:nvPr/>
        </p:nvGrpSpPr>
        <p:grpSpPr bwMode="auto">
          <a:xfrm>
            <a:off x="487363" y="1611313"/>
            <a:ext cx="4864100" cy="4070350"/>
            <a:chOff x="487563" y="1611090"/>
            <a:chExt cx="4863149" cy="4071365"/>
          </a:xfrm>
        </p:grpSpPr>
        <p:pic>
          <p:nvPicPr>
            <p:cNvPr id="21519" name="图片 5">
              <a:extLst>
                <a:ext uri="{FF2B5EF4-FFF2-40B4-BE49-F238E27FC236}">
                  <a16:creationId xmlns:a16="http://schemas.microsoft.com/office/drawing/2014/main" id="{EFB83AC7-7BDC-441D-97CC-9A237D7FE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08"/>
            <a:stretch>
              <a:fillRect/>
            </a:stretch>
          </p:blipFill>
          <p:spPr bwMode="auto">
            <a:xfrm>
              <a:off x="584676" y="1611090"/>
              <a:ext cx="4766036" cy="3792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2D60501-3BCB-49DF-940C-98DA949FBE18}"/>
                </a:ext>
              </a:extLst>
            </p:cNvPr>
            <p:cNvSpPr txBox="1"/>
            <p:nvPr/>
          </p:nvSpPr>
          <p:spPr>
            <a:xfrm>
              <a:off x="487563" y="5312475"/>
              <a:ext cx="841210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CE029A0-0746-40B0-AAA9-C17A18DB62C1}"/>
                </a:ext>
              </a:extLst>
            </p:cNvPr>
            <p:cNvSpPr txBox="1"/>
            <p:nvPr/>
          </p:nvSpPr>
          <p:spPr>
            <a:xfrm>
              <a:off x="1871592" y="5312475"/>
              <a:ext cx="698363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44CEC75-0B9A-49E0-A1D0-1D878E79D466}"/>
                </a:ext>
              </a:extLst>
            </p:cNvPr>
            <p:cNvSpPr txBox="1"/>
            <p:nvPr/>
          </p:nvSpPr>
          <p:spPr>
            <a:xfrm>
              <a:off x="3300063" y="5312475"/>
              <a:ext cx="758677" cy="369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D30A4A4-0092-4B00-85E8-2C8613430D49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611313"/>
            <a:ext cx="4833938" cy="4065587"/>
            <a:chOff x="6750191" y="1611089"/>
            <a:chExt cx="4833919" cy="4065128"/>
          </a:xfrm>
        </p:grpSpPr>
        <p:pic>
          <p:nvPicPr>
            <p:cNvPr id="21515" name="图片 12">
              <a:extLst>
                <a:ext uri="{FF2B5EF4-FFF2-40B4-BE49-F238E27FC236}">
                  <a16:creationId xmlns:a16="http://schemas.microsoft.com/office/drawing/2014/main" id="{F67587ED-BFB5-43CD-9CEE-C72242C2A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6"/>
            <a:stretch>
              <a:fillRect/>
            </a:stretch>
          </p:blipFill>
          <p:spPr bwMode="auto">
            <a:xfrm>
              <a:off x="6834786" y="1611089"/>
              <a:ext cx="4749324" cy="3792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8E8C9403-FD3B-4E97-82AB-4ECF5666A3A9}"/>
                </a:ext>
              </a:extLst>
            </p:cNvPr>
            <p:cNvSpPr txBox="1"/>
            <p:nvPr/>
          </p:nvSpPr>
          <p:spPr>
            <a:xfrm>
              <a:off x="6750191" y="5306372"/>
              <a:ext cx="84137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Client: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8BBB8A1-5015-4E55-8187-E5FA73D53CE4}"/>
                </a:ext>
              </a:extLst>
            </p:cNvPr>
            <p:cNvSpPr txBox="1"/>
            <p:nvPr/>
          </p:nvSpPr>
          <p:spPr>
            <a:xfrm>
              <a:off x="8132899" y="5306372"/>
              <a:ext cx="700084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Task: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BAF9BFF-FA56-4848-AED4-546914E3C8F6}"/>
                </a:ext>
              </a:extLst>
            </p:cNvPr>
            <p:cNvSpPr txBox="1"/>
            <p:nvPr/>
          </p:nvSpPr>
          <p:spPr>
            <a:xfrm>
              <a:off x="9561643" y="5306372"/>
              <a:ext cx="758822" cy="3698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</a:rPr>
                <a:t>Skills: 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2C4C5A4-1627-41A3-9171-93F392355CBE}"/>
              </a:ext>
            </a:extLst>
          </p:cNvPr>
          <p:cNvSpPr/>
          <p:nvPr/>
        </p:nvSpPr>
        <p:spPr>
          <a:xfrm>
            <a:off x="487363" y="5548313"/>
            <a:ext cx="50673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A11AA09-CAFC-4C4E-8A94-B1C45C73822E}"/>
              </a:ext>
            </a:extLst>
          </p:cNvPr>
          <p:cNvSpPr/>
          <p:nvPr/>
        </p:nvSpPr>
        <p:spPr>
          <a:xfrm>
            <a:off x="6750050" y="5548313"/>
            <a:ext cx="50657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B150F3-40B5-47A0-B866-7974346FA1D7}"/>
              </a:ext>
            </a:extLst>
          </p:cNvPr>
          <p:cNvSpPr txBox="1"/>
          <p:nvPr/>
        </p:nvSpPr>
        <p:spPr>
          <a:xfrm>
            <a:off x="220663" y="228600"/>
            <a:ext cx="66484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PERFECT JOB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E25E0A4-46FC-4A0B-8EF4-D896B6794DE9}"/>
              </a:ext>
            </a:extLst>
          </p:cNvPr>
          <p:cNvSpPr txBox="1"/>
          <p:nvPr/>
        </p:nvSpPr>
        <p:spPr>
          <a:xfrm>
            <a:off x="255588" y="823913"/>
            <a:ext cx="51831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case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5ABFE87-F285-4967-83E7-ED1EA431DF2C}"/>
              </a:ext>
            </a:extLst>
          </p:cNvPr>
          <p:cNvCxnSpPr/>
          <p:nvPr/>
        </p:nvCxnSpPr>
        <p:spPr>
          <a:xfrm>
            <a:off x="-266700" y="3894138"/>
            <a:ext cx="12560300" cy="0"/>
          </a:xfrm>
          <a:prstGeom prst="line">
            <a:avLst/>
          </a:prstGeom>
          <a:ln w="508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DDC2554-CAFF-40E8-8ADB-3CEB49B3CCF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4840288" y="4346575"/>
            <a:ext cx="73025" cy="550863"/>
            <a:chOff x="4752825" y="2343080"/>
            <a:chExt cx="72000" cy="551129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903C70-8A28-487F-B0B4-5E146D2E4463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E086FFE-87FC-48C2-8BC1-9A30107B76C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DDE9BDBA-1BF4-4C49-9702-8CC6FF8798F2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8EAD82B-F03C-40DD-A640-4ED113B0346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78955F76-AE4D-4C04-85F6-86E50F080F9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17394B8-67AD-4B50-B578-26C20C59EE7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279650" y="4351338"/>
            <a:ext cx="73025" cy="552450"/>
            <a:chOff x="4752825" y="2343080"/>
            <a:chExt cx="72000" cy="551129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B1A8691-961E-4772-9802-08216BC2633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695837EE-3C43-4655-B12A-0A25A5EB012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8987423-B9AB-4FA4-AE8B-525E6F4625DA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1987045-E2FD-4B14-81C4-B5783CC5F26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B8A6DD26-7C07-4B78-8DB3-BC4A939D4025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A367B95-0D4F-49C4-8AFF-3E3E06C3DF02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32663" y="4351338"/>
            <a:ext cx="73025" cy="552450"/>
            <a:chOff x="4752825" y="2343080"/>
            <a:chExt cx="72000" cy="551129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C7DC495-4FFA-4C49-BB16-C0B2AA9CCF57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702214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E8385A0-BA2E-4ABC-BC7D-2D6AEF66ABB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400" y="2582645"/>
              <a:ext cx="72850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1AF76D7C-9418-4A72-A241-0FE555F73BA6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463076"/>
              <a:ext cx="71267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AA8CFD5E-8B11-4966-BE58-1A1C16BBB9D6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342714"/>
              <a:ext cx="71267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513770A-F22F-4437-9879-F11E1319CAE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192" y="2822576"/>
              <a:ext cx="71266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221D2C-6536-4094-814F-95104B5E073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853613" y="4349750"/>
            <a:ext cx="73025" cy="550863"/>
            <a:chOff x="4752825" y="2343080"/>
            <a:chExt cx="72000" cy="551129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1C941E12-B4CE-4490-A232-06951133591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27B97F0-790B-4525-A203-60BA271EB42D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9DD26C9-82C2-4EAF-9A91-8C42023437A0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727C1D65-3185-4D60-BB14-497ED38D465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7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0FD2F6A6-0958-42C9-BD82-DCEFF215838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3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541B7634-1B8B-4C3D-BCE4-D60D0129B95C}"/>
              </a:ext>
            </a:extLst>
          </p:cNvPr>
          <p:cNvGrpSpPr>
            <a:grpSpLocks/>
          </p:cNvGrpSpPr>
          <p:nvPr/>
        </p:nvGrpSpPr>
        <p:grpSpPr bwMode="auto">
          <a:xfrm>
            <a:off x="8596313" y="2895600"/>
            <a:ext cx="71437" cy="550863"/>
            <a:chOff x="4752825" y="2343080"/>
            <a:chExt cx="72000" cy="551129"/>
          </a:xfrm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4F8EEEA-B9B1-4F1C-B080-BF1328FF5881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791733EF-A13E-43B1-BF9E-05353FCE230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5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AD7D919-BFB4-446A-8C3C-E0C660BEDC2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59105410-A378-4120-A43E-C6C358132B9A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49837D21-F5DA-4949-94DF-FD87DA07E8DB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22B24FD-69CB-4C81-92A2-F6A4F6C379DB}"/>
              </a:ext>
            </a:extLst>
          </p:cNvPr>
          <p:cNvGrpSpPr>
            <a:grpSpLocks/>
          </p:cNvGrpSpPr>
          <p:nvPr/>
        </p:nvGrpSpPr>
        <p:grpSpPr bwMode="auto">
          <a:xfrm>
            <a:off x="3529013" y="2895600"/>
            <a:ext cx="73025" cy="550863"/>
            <a:chOff x="4752825" y="2343080"/>
            <a:chExt cx="72000" cy="551129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B63FCEB-FF48-42EA-A41A-4E0B485DCB48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702558"/>
              <a:ext cx="73060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C7C7AF84-0F70-473E-A34B-F0FAC4C7B86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582644"/>
              <a:ext cx="71471" cy="72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60B8BB8A-F029-4867-A6C3-6F9B825255B9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2295" y="2462731"/>
              <a:ext cx="73060" cy="7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A8FAB25-E10C-418A-9043-648E5467837C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342816"/>
              <a:ext cx="71472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AAEF158-3802-49D1-AA59-960827657E3D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4753089" y="2822472"/>
              <a:ext cx="71472" cy="72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1" name="椭圆 40">
            <a:extLst>
              <a:ext uri="{FF2B5EF4-FFF2-40B4-BE49-F238E27FC236}">
                <a16:creationId xmlns:a16="http://schemas.microsoft.com/office/drawing/2014/main" id="{4DC1A84E-DCE0-4F38-99EA-EF47AC00E1F7}"/>
              </a:ext>
            </a:extLst>
          </p:cNvPr>
          <p:cNvSpPr/>
          <p:nvPr/>
        </p:nvSpPr>
        <p:spPr>
          <a:xfrm flipV="1">
            <a:off x="5973763" y="3781425"/>
            <a:ext cx="246062" cy="2460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96AE738-37B6-4267-8EA2-6BDE446ACB42}"/>
              </a:ext>
            </a:extLst>
          </p:cNvPr>
          <p:cNvSpPr txBox="1"/>
          <p:nvPr/>
        </p:nvSpPr>
        <p:spPr>
          <a:xfrm>
            <a:off x="3132138" y="392113"/>
            <a:ext cx="58801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CONTENTS</a:t>
            </a:r>
            <a:endParaRPr lang="zh-CN" altLang="en-US" sz="7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83FA035-C75E-47E1-9901-A030CBB69F34}"/>
              </a:ext>
            </a:extLst>
          </p:cNvPr>
          <p:cNvGrpSpPr>
            <a:grpSpLocks/>
          </p:cNvGrpSpPr>
          <p:nvPr/>
        </p:nvGrpSpPr>
        <p:grpSpPr bwMode="auto">
          <a:xfrm>
            <a:off x="2016125" y="3565525"/>
            <a:ext cx="631825" cy="647700"/>
            <a:chOff x="2016443" y="3100418"/>
            <a:chExt cx="631507" cy="648854"/>
          </a:xfrm>
        </p:grpSpPr>
        <p:grpSp>
          <p:nvGrpSpPr>
            <p:cNvPr id="4167" name="组合 8">
              <a:extLst>
                <a:ext uri="{FF2B5EF4-FFF2-40B4-BE49-F238E27FC236}">
                  <a16:creationId xmlns:a16="http://schemas.microsoft.com/office/drawing/2014/main" id="{BFB5F7B1-955B-4E45-BB21-3EB82A26755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016443" y="3117765"/>
              <a:ext cx="631507" cy="631507"/>
              <a:chOff x="2583180" y="3489960"/>
              <a:chExt cx="754380" cy="754380"/>
            </a:xfrm>
          </p:grpSpPr>
          <p:sp>
            <p:nvSpPr>
              <p:cNvPr id="8" name="椭圆形标注 7">
                <a:extLst>
                  <a:ext uri="{FF2B5EF4-FFF2-40B4-BE49-F238E27FC236}">
                    <a16:creationId xmlns:a16="http://schemas.microsoft.com/office/drawing/2014/main" id="{D6018795-8E55-4EE6-91B9-A39CAF4983C3}"/>
                  </a:ext>
                </a:extLst>
              </p:cNvPr>
              <p:cNvSpPr/>
              <p:nvPr/>
            </p:nvSpPr>
            <p:spPr>
              <a:xfrm rot="9703973">
                <a:off x="2583180" y="3489960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97B10D0D-AECA-4D6B-825F-076EB6E6FBC3}"/>
                  </a:ext>
                </a:extLst>
              </p:cNvPr>
              <p:cNvSpPr/>
              <p:nvPr/>
            </p:nvSpPr>
            <p:spPr>
              <a:xfrm>
                <a:off x="2658997" y="3565950"/>
                <a:ext cx="600851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8" name="文本框 86">
              <a:extLst>
                <a:ext uri="{FF2B5EF4-FFF2-40B4-BE49-F238E27FC236}">
                  <a16:creationId xmlns:a16="http://schemas.microsoft.com/office/drawing/2014/main" id="{2FA37270-B039-4B29-94A1-FBEF5AF9D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452" y="310041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F3E79EFB-20A0-4A6F-B851-FE041EF9E882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3565525"/>
            <a:ext cx="631825" cy="647700"/>
            <a:chOff x="3262885" y="3100418"/>
            <a:chExt cx="631507" cy="648854"/>
          </a:xfrm>
        </p:grpSpPr>
        <p:grpSp>
          <p:nvGrpSpPr>
            <p:cNvPr id="4163" name="组合 19">
              <a:extLst>
                <a:ext uri="{FF2B5EF4-FFF2-40B4-BE49-F238E27FC236}">
                  <a16:creationId xmlns:a16="http://schemas.microsoft.com/office/drawing/2014/main" id="{4686BDF7-84FC-49D3-8754-C68C0BE29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2885" y="3117765"/>
              <a:ext cx="631507" cy="631507"/>
              <a:chOff x="2583180" y="3489960"/>
              <a:chExt cx="754380" cy="754380"/>
            </a:xfrm>
          </p:grpSpPr>
          <p:sp>
            <p:nvSpPr>
              <p:cNvPr id="21" name="椭圆形标注 20">
                <a:extLst>
                  <a:ext uri="{FF2B5EF4-FFF2-40B4-BE49-F238E27FC236}">
                    <a16:creationId xmlns:a16="http://schemas.microsoft.com/office/drawing/2014/main" id="{C3E49E49-FD1B-4F4E-8D69-9585A275A90D}"/>
                  </a:ext>
                </a:extLst>
              </p:cNvPr>
              <p:cNvSpPr/>
              <p:nvPr/>
            </p:nvSpPr>
            <p:spPr>
              <a:xfrm rot="9703973">
                <a:off x="2583180" y="3490136"/>
                <a:ext cx="754380" cy="754204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A86ECA3-8B5A-419F-B4DF-10FCF7A26ED8}"/>
                  </a:ext>
                </a:extLst>
              </p:cNvPr>
              <p:cNvSpPr/>
              <p:nvPr/>
            </p:nvSpPr>
            <p:spPr>
              <a:xfrm>
                <a:off x="2658997" y="3566126"/>
                <a:ext cx="600850" cy="600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4" name="文本框 95">
              <a:extLst>
                <a:ext uri="{FF2B5EF4-FFF2-40B4-BE49-F238E27FC236}">
                  <a16:creationId xmlns:a16="http://schemas.microsoft.com/office/drawing/2014/main" id="{C6270EE7-162F-4A32-A6A4-437A20D71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1360" y="310041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51ECB119-86DC-4668-8C1D-E7E51FF853F0}"/>
              </a:ext>
            </a:extLst>
          </p:cNvPr>
          <p:cNvGrpSpPr>
            <a:grpSpLocks/>
          </p:cNvGrpSpPr>
          <p:nvPr/>
        </p:nvGrpSpPr>
        <p:grpSpPr bwMode="auto">
          <a:xfrm>
            <a:off x="4568825" y="3563938"/>
            <a:ext cx="631825" cy="649287"/>
            <a:chOff x="4569143" y="3100178"/>
            <a:chExt cx="631507" cy="649094"/>
          </a:xfrm>
        </p:grpSpPr>
        <p:grpSp>
          <p:nvGrpSpPr>
            <p:cNvPr id="4159" name="组合 10">
              <a:extLst>
                <a:ext uri="{FF2B5EF4-FFF2-40B4-BE49-F238E27FC236}">
                  <a16:creationId xmlns:a16="http://schemas.microsoft.com/office/drawing/2014/main" id="{614FB7C1-60CB-41FF-95A9-BDE1C6F5FF1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569143" y="3117765"/>
              <a:ext cx="631507" cy="631507"/>
              <a:chOff x="2583180" y="3489960"/>
              <a:chExt cx="754380" cy="754380"/>
            </a:xfrm>
          </p:grpSpPr>
          <p:sp>
            <p:nvSpPr>
              <p:cNvPr id="12" name="椭圆形标注 11">
                <a:extLst>
                  <a:ext uri="{FF2B5EF4-FFF2-40B4-BE49-F238E27FC236}">
                    <a16:creationId xmlns:a16="http://schemas.microsoft.com/office/drawing/2014/main" id="{1E4A172D-7FD6-4195-AE52-7109885079D9}"/>
                  </a:ext>
                </a:extLst>
              </p:cNvPr>
              <p:cNvSpPr/>
              <p:nvPr/>
            </p:nvSpPr>
            <p:spPr>
              <a:xfrm rot="9703973">
                <a:off x="2583180" y="3489960"/>
                <a:ext cx="754380" cy="75453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3AE677A4-B81C-4ECC-9928-66FAF0268E0F}"/>
                  </a:ext>
                </a:extLst>
              </p:cNvPr>
              <p:cNvSpPr/>
              <p:nvPr/>
            </p:nvSpPr>
            <p:spPr>
              <a:xfrm>
                <a:off x="2658997" y="3565793"/>
                <a:ext cx="600851" cy="6009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60" name="文本框 96">
              <a:extLst>
                <a:ext uri="{FF2B5EF4-FFF2-40B4-BE49-F238E27FC236}">
                  <a16:creationId xmlns:a16="http://schemas.microsoft.com/office/drawing/2014/main" id="{2B15D39B-1D87-4A8A-8D71-49D69A131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011" y="3100178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8E64C10-A269-426B-B414-2A3079B01619}"/>
              </a:ext>
            </a:extLst>
          </p:cNvPr>
          <p:cNvGrpSpPr>
            <a:grpSpLocks/>
          </p:cNvGrpSpPr>
          <p:nvPr/>
        </p:nvGrpSpPr>
        <p:grpSpPr bwMode="auto">
          <a:xfrm>
            <a:off x="7069138" y="3568700"/>
            <a:ext cx="631825" cy="646113"/>
            <a:chOff x="7069889" y="3103517"/>
            <a:chExt cx="631507" cy="646331"/>
          </a:xfrm>
        </p:grpSpPr>
        <p:grpSp>
          <p:nvGrpSpPr>
            <p:cNvPr id="4155" name="组合 13">
              <a:extLst>
                <a:ext uri="{FF2B5EF4-FFF2-40B4-BE49-F238E27FC236}">
                  <a16:creationId xmlns:a16="http://schemas.microsoft.com/office/drawing/2014/main" id="{A5238FDF-44BA-455E-8230-F5640C152C1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7069889" y="3117765"/>
              <a:ext cx="631507" cy="631507"/>
              <a:chOff x="2583180" y="3489960"/>
              <a:chExt cx="754380" cy="754380"/>
            </a:xfrm>
          </p:grpSpPr>
          <p:sp>
            <p:nvSpPr>
              <p:cNvPr id="15" name="椭圆形标注 14">
                <a:extLst>
                  <a:ext uri="{FF2B5EF4-FFF2-40B4-BE49-F238E27FC236}">
                    <a16:creationId xmlns:a16="http://schemas.microsoft.com/office/drawing/2014/main" id="{419343D3-E2BF-47B1-96C7-C696D29E6F27}"/>
                  </a:ext>
                </a:extLst>
              </p:cNvPr>
              <p:cNvSpPr/>
              <p:nvPr/>
            </p:nvSpPr>
            <p:spPr>
              <a:xfrm rot="9703973">
                <a:off x="2583180" y="3489272"/>
                <a:ext cx="754380" cy="755015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A6C7C38-6D05-40EC-B386-F1B101D0D20A}"/>
                  </a:ext>
                </a:extLst>
              </p:cNvPr>
              <p:cNvSpPr/>
              <p:nvPr/>
            </p:nvSpPr>
            <p:spPr>
              <a:xfrm>
                <a:off x="2658997" y="3565153"/>
                <a:ext cx="600850" cy="6013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6" name="文本框 97">
              <a:extLst>
                <a:ext uri="{FF2B5EF4-FFF2-40B4-BE49-F238E27FC236}">
                  <a16:creationId xmlns:a16="http://schemas.microsoft.com/office/drawing/2014/main" id="{3B4A71BD-CD06-4B33-8BBB-87D96C325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280" y="3103517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D214FB08-87F7-4CB3-A2B8-11AD35625806}"/>
              </a:ext>
            </a:extLst>
          </p:cNvPr>
          <p:cNvGrpSpPr>
            <a:grpSpLocks/>
          </p:cNvGrpSpPr>
          <p:nvPr/>
        </p:nvGrpSpPr>
        <p:grpSpPr bwMode="auto">
          <a:xfrm>
            <a:off x="8329613" y="3567113"/>
            <a:ext cx="630237" cy="646112"/>
            <a:chOff x="8328955" y="3102512"/>
            <a:chExt cx="631507" cy="646760"/>
          </a:xfrm>
        </p:grpSpPr>
        <p:grpSp>
          <p:nvGrpSpPr>
            <p:cNvPr id="4151" name="组合 22">
              <a:extLst>
                <a:ext uri="{FF2B5EF4-FFF2-40B4-BE49-F238E27FC236}">
                  <a16:creationId xmlns:a16="http://schemas.microsoft.com/office/drawing/2014/main" id="{D2BB1564-B63E-4B0F-9CC7-74EBA9D75A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955" y="3117765"/>
              <a:ext cx="631507" cy="631507"/>
              <a:chOff x="2583180" y="3489960"/>
              <a:chExt cx="754380" cy="754380"/>
            </a:xfrm>
          </p:grpSpPr>
          <p:sp>
            <p:nvSpPr>
              <p:cNvPr id="24" name="椭圆形标注 23">
                <a:extLst>
                  <a:ext uri="{FF2B5EF4-FFF2-40B4-BE49-F238E27FC236}">
                    <a16:creationId xmlns:a16="http://schemas.microsoft.com/office/drawing/2014/main" id="{340F213F-5473-4DBC-997D-B1AAE7DA16C9}"/>
                  </a:ext>
                </a:extLst>
              </p:cNvPr>
              <p:cNvSpPr/>
              <p:nvPr/>
            </p:nvSpPr>
            <p:spPr>
              <a:xfrm rot="9703973">
                <a:off x="2583180" y="3490722"/>
                <a:ext cx="754380" cy="753618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23720073-9B9C-4FE0-B53F-BC3A39B60E5D}"/>
                  </a:ext>
                </a:extLst>
              </p:cNvPr>
              <p:cNvSpPr/>
              <p:nvPr/>
            </p:nvSpPr>
            <p:spPr>
              <a:xfrm>
                <a:off x="2659188" y="3566653"/>
                <a:ext cx="600464" cy="5998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52" name="文本框 98">
              <a:extLst>
                <a:ext uri="{FF2B5EF4-FFF2-40B4-BE49-F238E27FC236}">
                  <a16:creationId xmlns:a16="http://schemas.microsoft.com/office/drawing/2014/main" id="{0311B979-11A1-45BC-99F5-559B41D5FD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4525" y="3102512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FE639FFC-3B61-4608-AC28-2E3F60B080BF}"/>
              </a:ext>
            </a:extLst>
          </p:cNvPr>
          <p:cNvGrpSpPr>
            <a:grpSpLocks/>
          </p:cNvGrpSpPr>
          <p:nvPr/>
        </p:nvGrpSpPr>
        <p:grpSpPr bwMode="auto">
          <a:xfrm>
            <a:off x="9588500" y="3568700"/>
            <a:ext cx="630238" cy="647700"/>
            <a:chOff x="9588021" y="3104991"/>
            <a:chExt cx="631507" cy="646331"/>
          </a:xfrm>
        </p:grpSpPr>
        <p:grpSp>
          <p:nvGrpSpPr>
            <p:cNvPr id="4147" name="组合 16">
              <a:extLst>
                <a:ext uri="{FF2B5EF4-FFF2-40B4-BE49-F238E27FC236}">
                  <a16:creationId xmlns:a16="http://schemas.microsoft.com/office/drawing/2014/main" id="{69970413-BBAE-470B-B696-02310C515ED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9588021" y="3117765"/>
              <a:ext cx="631507" cy="631507"/>
              <a:chOff x="2583180" y="3489960"/>
              <a:chExt cx="754380" cy="754380"/>
            </a:xfrm>
          </p:grpSpPr>
          <p:sp>
            <p:nvSpPr>
              <p:cNvPr id="18" name="椭圆形标注 17">
                <a:extLst>
                  <a:ext uri="{FF2B5EF4-FFF2-40B4-BE49-F238E27FC236}">
                    <a16:creationId xmlns:a16="http://schemas.microsoft.com/office/drawing/2014/main" id="{9FBC5DA1-5375-421A-B1FE-98AB262A4C40}"/>
                  </a:ext>
                </a:extLst>
              </p:cNvPr>
              <p:cNvSpPr/>
              <p:nvPr/>
            </p:nvSpPr>
            <p:spPr>
              <a:xfrm rot="9703973">
                <a:off x="2583180" y="3489403"/>
                <a:ext cx="754380" cy="755057"/>
              </a:xfrm>
              <a:prstGeom prst="wedgeEllipseCallout">
                <a:avLst>
                  <a:gd name="adj1" fmla="val -18831"/>
                  <a:gd name="adj2" fmla="val 64491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6BE6B2B-70FA-4009-A47D-D2D14C43F854}"/>
                  </a:ext>
                </a:extLst>
              </p:cNvPr>
              <p:cNvSpPr/>
              <p:nvPr/>
            </p:nvSpPr>
            <p:spPr>
              <a:xfrm>
                <a:off x="2659188" y="3565098"/>
                <a:ext cx="600463" cy="6017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148" name="文本框 99">
              <a:extLst>
                <a:ext uri="{FF2B5EF4-FFF2-40B4-BE49-F238E27FC236}">
                  <a16:creationId xmlns:a16="http://schemas.microsoft.com/office/drawing/2014/main" id="{03099574-520E-4C7B-A9FE-47480BC7D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4422" y="3104991"/>
              <a:ext cx="4187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>
                  <a:solidFill>
                    <a:schemeClr val="accent1"/>
                  </a:solidFill>
                </a:rPr>
                <a:t>6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E8549411-8E83-441E-9C3C-9B112B54CB62}"/>
              </a:ext>
            </a:extLst>
          </p:cNvPr>
          <p:cNvGrpSpPr>
            <a:grpSpLocks/>
          </p:cNvGrpSpPr>
          <p:nvPr/>
        </p:nvGrpSpPr>
        <p:grpSpPr bwMode="auto">
          <a:xfrm>
            <a:off x="1516063" y="4975225"/>
            <a:ext cx="1584325" cy="752475"/>
            <a:chOff x="1516115" y="4511233"/>
            <a:chExt cx="1584000" cy="751694"/>
          </a:xfrm>
        </p:grpSpPr>
        <p:sp>
          <p:nvSpPr>
            <p:cNvPr id="91" name="任意多边形 90">
              <a:extLst>
                <a:ext uri="{FF2B5EF4-FFF2-40B4-BE49-F238E27FC236}">
                  <a16:creationId xmlns:a16="http://schemas.microsoft.com/office/drawing/2014/main" id="{5621EB14-5A35-40A5-8665-394B90D35BB2}"/>
                </a:ext>
              </a:extLst>
            </p:cNvPr>
            <p:cNvSpPr/>
            <p:nvPr/>
          </p:nvSpPr>
          <p:spPr>
            <a:xfrm rot="10800000" flipV="1">
              <a:off x="1516115" y="4511233"/>
              <a:ext cx="1584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5" name="文本框 105">
              <a:extLst>
                <a:ext uri="{FF2B5EF4-FFF2-40B4-BE49-F238E27FC236}">
                  <a16:creationId xmlns:a16="http://schemas.microsoft.com/office/drawing/2014/main" id="{93138DF6-0D40-4CD2-AE2F-AF3393C93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6254" y="4620687"/>
              <a:ext cx="80656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Start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2788979C-FF5C-457A-B0BF-16F24ACC1EC4}"/>
                </a:ext>
              </a:extLst>
            </p:cNvPr>
            <p:cNvSpPr txBox="1"/>
            <p:nvPr/>
          </p:nvSpPr>
          <p:spPr>
            <a:xfrm>
              <a:off x="1768475" y="4858535"/>
              <a:ext cx="1211015" cy="3393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welcome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56C0CB03-5B76-44F7-9464-CC7F0DD4824D}"/>
              </a:ext>
            </a:extLst>
          </p:cNvPr>
          <p:cNvGrpSpPr>
            <a:grpSpLocks/>
          </p:cNvGrpSpPr>
          <p:nvPr/>
        </p:nvGrpSpPr>
        <p:grpSpPr bwMode="auto">
          <a:xfrm>
            <a:off x="2759075" y="2057400"/>
            <a:ext cx="1619250" cy="750888"/>
            <a:chOff x="2758636" y="1592263"/>
            <a:chExt cx="1620000" cy="751694"/>
          </a:xfrm>
        </p:grpSpPr>
        <p:sp>
          <p:nvSpPr>
            <p:cNvPr id="89" name="任意多边形 88">
              <a:extLst>
                <a:ext uri="{FF2B5EF4-FFF2-40B4-BE49-F238E27FC236}">
                  <a16:creationId xmlns:a16="http://schemas.microsoft.com/office/drawing/2014/main" id="{E9358B91-7115-42CF-A01F-50E893DD5915}"/>
                </a:ext>
              </a:extLst>
            </p:cNvPr>
            <p:cNvSpPr/>
            <p:nvPr/>
          </p:nvSpPr>
          <p:spPr>
            <a:xfrm rot="10800000">
              <a:off x="2758636" y="1592263"/>
              <a:ext cx="1620000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42" name="文本框 109">
              <a:extLst>
                <a:ext uri="{FF2B5EF4-FFF2-40B4-BE49-F238E27FC236}">
                  <a16:creationId xmlns:a16="http://schemas.microsoft.com/office/drawing/2014/main" id="{1C805455-9126-479C-981E-70B83A6E7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8636" y="1623289"/>
              <a:ext cx="1619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What we do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5786D039-E8AB-4117-94E3-F93AD5450AC0}"/>
                </a:ext>
              </a:extLst>
            </p:cNvPr>
            <p:cNvSpPr txBox="1"/>
            <p:nvPr/>
          </p:nvSpPr>
          <p:spPr>
            <a:xfrm>
              <a:off x="3019107" y="1856071"/>
              <a:ext cx="1211824" cy="338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our work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3F8BCAEA-3797-4514-8858-AFACD97918F3}"/>
              </a:ext>
            </a:extLst>
          </p:cNvPr>
          <p:cNvGrpSpPr>
            <a:grpSpLocks/>
          </p:cNvGrpSpPr>
          <p:nvPr/>
        </p:nvGrpSpPr>
        <p:grpSpPr bwMode="auto">
          <a:xfrm>
            <a:off x="4087813" y="4975225"/>
            <a:ext cx="1676400" cy="752475"/>
            <a:chOff x="4087125" y="4511233"/>
            <a:chExt cx="1676825" cy="751694"/>
          </a:xfrm>
        </p:grpSpPr>
        <p:sp>
          <p:nvSpPr>
            <p:cNvPr id="92" name="任意多边形 91">
              <a:extLst>
                <a:ext uri="{FF2B5EF4-FFF2-40B4-BE49-F238E27FC236}">
                  <a16:creationId xmlns:a16="http://schemas.microsoft.com/office/drawing/2014/main" id="{AA2ECBF2-7F63-4E53-BA03-69648385E5C6}"/>
                </a:ext>
              </a:extLst>
            </p:cNvPr>
            <p:cNvSpPr/>
            <p:nvPr/>
          </p:nvSpPr>
          <p:spPr>
            <a:xfrm rot="10800000" flipV="1">
              <a:off x="4087125" y="4511233"/>
              <a:ext cx="1584727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39" name="文本框 112">
              <a:extLst>
                <a:ext uri="{FF2B5EF4-FFF2-40B4-BE49-F238E27FC236}">
                  <a16:creationId xmlns:a16="http://schemas.microsoft.com/office/drawing/2014/main" id="{DC425C2C-ED71-42E2-A2E1-9000EAC2E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522" y="4621204"/>
              <a:ext cx="8082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How 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1088A8C1-8BEA-4D4A-93B1-4F1E891E71C0}"/>
                </a:ext>
              </a:extLst>
            </p:cNvPr>
            <p:cNvSpPr txBox="1"/>
            <p:nvPr/>
          </p:nvSpPr>
          <p:spPr>
            <a:xfrm>
              <a:off x="4203041" y="4852192"/>
              <a:ext cx="156090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magic ideas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94A18D2E-80F4-4CF4-9EE4-B20A3069EF11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1487488"/>
            <a:ext cx="107950" cy="1906587"/>
            <a:chOff x="6041999" y="1241185"/>
            <a:chExt cx="108000" cy="1905400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0ED6CEE-6924-4767-860A-497E5BA70A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2364377"/>
              <a:ext cx="107883" cy="1080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994F52A2-28C2-4580-A2CD-70BDF9FA162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2589661"/>
              <a:ext cx="107883" cy="10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D56C8066-3DBC-4079-ACAF-C65EBEFD84F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2813359"/>
              <a:ext cx="107883" cy="108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E8DF5D8B-A092-41D5-BF37-48B8897EDA6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3038644"/>
              <a:ext cx="107883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3F5315A5-706B-41E3-A24D-24C9D42B0B2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1264" y="2139885"/>
              <a:ext cx="109469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6F2D29C8-54C1-46B8-A423-8AF36F29EA3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466411"/>
              <a:ext cx="107883" cy="10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C00891D5-A272-4D39-B30F-445885D716B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690109"/>
              <a:ext cx="107883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687B3AF-C491-40CD-A340-B842D3E07B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915393"/>
              <a:ext cx="107883" cy="10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4E44C078-956B-4588-B61D-24DE3660E4C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042058" y="1241126"/>
              <a:ext cx="107883" cy="10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9EC0501E-9056-4AEE-BDDA-96164266ED01}"/>
              </a:ext>
            </a:extLst>
          </p:cNvPr>
          <p:cNvGrpSpPr>
            <a:grpSpLocks/>
          </p:cNvGrpSpPr>
          <p:nvPr/>
        </p:nvGrpSpPr>
        <p:grpSpPr bwMode="auto">
          <a:xfrm>
            <a:off x="6580188" y="4975225"/>
            <a:ext cx="1697037" cy="752475"/>
            <a:chOff x="6580121" y="4511233"/>
            <a:chExt cx="1697237" cy="751694"/>
          </a:xfrm>
        </p:grpSpPr>
        <p:sp>
          <p:nvSpPr>
            <p:cNvPr id="93" name="任意多边形 92">
              <a:extLst>
                <a:ext uri="{FF2B5EF4-FFF2-40B4-BE49-F238E27FC236}">
                  <a16:creationId xmlns:a16="http://schemas.microsoft.com/office/drawing/2014/main" id="{869C08DF-4417-4E5E-B7F7-E1A771CDBBAA}"/>
                </a:ext>
              </a:extLst>
            </p:cNvPr>
            <p:cNvSpPr/>
            <p:nvPr/>
          </p:nvSpPr>
          <p:spPr>
            <a:xfrm rot="10800000" flipV="1">
              <a:off x="6580121" y="4511233"/>
              <a:ext cx="1584512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7" name="文本框 116">
              <a:extLst>
                <a:ext uri="{FF2B5EF4-FFF2-40B4-BE49-F238E27FC236}">
                  <a16:creationId xmlns:a16="http://schemas.microsoft.com/office/drawing/2014/main" id="{D163786F-55D9-45C6-9101-B6DE206C4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3956" y="4602463"/>
              <a:ext cx="1293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Analysis 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B5CC6AF8-8106-46A2-BD66-2B107AC4ED64}"/>
                </a:ext>
              </a:extLst>
            </p:cNvPr>
            <p:cNvSpPr txBox="1"/>
            <p:nvPr/>
          </p:nvSpPr>
          <p:spPr>
            <a:xfrm>
              <a:off x="6581708" y="4856949"/>
              <a:ext cx="16956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Charts &amp; polls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00CC2AAE-F95D-42B5-964D-3E9DAC722C48}"/>
              </a:ext>
            </a:extLst>
          </p:cNvPr>
          <p:cNvGrpSpPr>
            <a:grpSpLocks/>
          </p:cNvGrpSpPr>
          <p:nvPr/>
        </p:nvGrpSpPr>
        <p:grpSpPr bwMode="auto">
          <a:xfrm>
            <a:off x="7820025" y="2070100"/>
            <a:ext cx="1620838" cy="752475"/>
            <a:chOff x="7819398" y="1605672"/>
            <a:chExt cx="1620726" cy="751694"/>
          </a:xfrm>
        </p:grpSpPr>
        <p:sp>
          <p:nvSpPr>
            <p:cNvPr id="90" name="任意多边形 89">
              <a:extLst>
                <a:ext uri="{FF2B5EF4-FFF2-40B4-BE49-F238E27FC236}">
                  <a16:creationId xmlns:a16="http://schemas.microsoft.com/office/drawing/2014/main" id="{171A8828-1AEB-42E5-B0CA-89F8A5397762}"/>
                </a:ext>
              </a:extLst>
            </p:cNvPr>
            <p:cNvSpPr/>
            <p:nvPr/>
          </p:nvSpPr>
          <p:spPr>
            <a:xfrm rot="10800000">
              <a:off x="7819398" y="1605672"/>
              <a:ext cx="1620726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4" name="文本框 118">
              <a:extLst>
                <a:ext uri="{FF2B5EF4-FFF2-40B4-BE49-F238E27FC236}">
                  <a16:creationId xmlns:a16="http://schemas.microsoft.com/office/drawing/2014/main" id="{3009A42E-E394-4405-BCE9-B58B00CAC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229" y="1621094"/>
              <a:ext cx="15359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Show case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D225318B-E563-4CE8-BE36-4C2D9F955403}"/>
                </a:ext>
              </a:extLst>
            </p:cNvPr>
            <p:cNvSpPr txBox="1"/>
            <p:nvPr/>
          </p:nvSpPr>
          <p:spPr>
            <a:xfrm>
              <a:off x="8228945" y="1854651"/>
              <a:ext cx="1211179" cy="33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clients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6A84D1DB-4311-4C50-9003-21D4D08BB2C4}"/>
              </a:ext>
            </a:extLst>
          </p:cNvPr>
          <p:cNvGrpSpPr>
            <a:grpSpLocks/>
          </p:cNvGrpSpPr>
          <p:nvPr/>
        </p:nvGrpSpPr>
        <p:grpSpPr bwMode="auto">
          <a:xfrm>
            <a:off x="9104313" y="4975225"/>
            <a:ext cx="1863725" cy="752475"/>
            <a:chOff x="9104868" y="4511233"/>
            <a:chExt cx="1863308" cy="751694"/>
          </a:xfrm>
        </p:grpSpPr>
        <p:sp>
          <p:nvSpPr>
            <p:cNvPr id="94" name="任意多边形 93">
              <a:extLst>
                <a:ext uri="{FF2B5EF4-FFF2-40B4-BE49-F238E27FC236}">
                  <a16:creationId xmlns:a16="http://schemas.microsoft.com/office/drawing/2014/main" id="{D1E385F9-CDCD-439C-99C1-5FBB65083B01}"/>
                </a:ext>
              </a:extLst>
            </p:cNvPr>
            <p:cNvSpPr/>
            <p:nvPr/>
          </p:nvSpPr>
          <p:spPr>
            <a:xfrm rot="10800000" flipV="1">
              <a:off x="9104868" y="4511233"/>
              <a:ext cx="1583971" cy="751694"/>
            </a:xfrm>
            <a:custGeom>
              <a:avLst/>
              <a:gdLst>
                <a:gd name="connsiteX0" fmla="*/ 1480896 w 1480896"/>
                <a:gd name="connsiteY0" fmla="*/ 826770 h 826770"/>
                <a:gd name="connsiteX1" fmla="*/ 0 w 1480896"/>
                <a:gd name="connsiteY1" fmla="*/ 826770 h 826770"/>
                <a:gd name="connsiteX2" fmla="*/ 0 w 1480896"/>
                <a:gd name="connsiteY2" fmla="*/ 93345 h 826770"/>
                <a:gd name="connsiteX3" fmla="*/ 686309 w 1480896"/>
                <a:gd name="connsiteY3" fmla="*/ 93345 h 826770"/>
                <a:gd name="connsiteX4" fmla="*/ 740449 w 1480896"/>
                <a:gd name="connsiteY4" fmla="*/ 0 h 826770"/>
                <a:gd name="connsiteX5" fmla="*/ 794589 w 1480896"/>
                <a:gd name="connsiteY5" fmla="*/ 93345 h 826770"/>
                <a:gd name="connsiteX6" fmla="*/ 1480896 w 1480896"/>
                <a:gd name="connsiteY6" fmla="*/ 93345 h 82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0896" h="826770">
                  <a:moveTo>
                    <a:pt x="1480896" y="826770"/>
                  </a:moveTo>
                  <a:lnTo>
                    <a:pt x="0" y="826770"/>
                  </a:lnTo>
                  <a:lnTo>
                    <a:pt x="0" y="93345"/>
                  </a:lnTo>
                  <a:lnTo>
                    <a:pt x="686309" y="93345"/>
                  </a:lnTo>
                  <a:lnTo>
                    <a:pt x="740449" y="0"/>
                  </a:lnTo>
                  <a:lnTo>
                    <a:pt x="794589" y="93345"/>
                  </a:lnTo>
                  <a:lnTo>
                    <a:pt x="1480896" y="93345"/>
                  </a:lnTo>
                  <a:close/>
                </a:path>
              </a:pathLst>
            </a:cu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121" name="文本框 120">
              <a:extLst>
                <a:ext uri="{FF2B5EF4-FFF2-40B4-BE49-F238E27FC236}">
                  <a16:creationId xmlns:a16="http://schemas.microsoft.com/office/drawing/2014/main" id="{DC48F3C5-8276-4A87-A504-EFA4C1DE3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5113" y="4616021"/>
              <a:ext cx="7360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accent1"/>
                  </a:solidFill>
                  <a:latin typeface="Arial Rounded MT Bold" panose="020F0704030504030204" pitchFamily="34" charset="0"/>
                </a:rPr>
                <a:t>End </a:t>
              </a:r>
              <a:endParaRPr lang="zh-CN" altLang="en-US" sz="2000">
                <a:solidFill>
                  <a:schemeClr val="accent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61363194-6F77-4E8A-B1B7-B4094099DD24}"/>
                </a:ext>
              </a:extLst>
            </p:cNvPr>
            <p:cNvSpPr txBox="1"/>
            <p:nvPr/>
          </p:nvSpPr>
          <p:spPr>
            <a:xfrm>
              <a:off x="9406426" y="4847434"/>
              <a:ext cx="1561750" cy="337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chemeClr val="bg2">
                      <a:lumMod val="50000"/>
                    </a:schemeClr>
                  </a:solidFill>
                  <a:latin typeface="Arial Rounded MT Bold" panose="020F0704030504030204" pitchFamily="34" charset="0"/>
                  <a:ea typeface="+mn-ea"/>
                </a:rPr>
                <a:t>question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ea typeface="+mn-e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3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6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46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11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6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47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7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12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6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8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13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6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490"/>
                            </p:stCondLst>
                            <p:childTnLst>
                              <p:par>
                                <p:cTn id="8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89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6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6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38C954A1-F105-4F9C-A95A-A43E0D3C7D09}"/>
              </a:ext>
            </a:extLst>
          </p:cNvPr>
          <p:cNvSpPr/>
          <p:nvPr/>
        </p:nvSpPr>
        <p:spPr>
          <a:xfrm rot="5400000" flipV="1">
            <a:off x="7246937" y="-126999"/>
            <a:ext cx="4818063" cy="5072062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4A935E81-F40D-4B88-A5C7-B00F29ABC314}"/>
              </a:ext>
            </a:extLst>
          </p:cNvPr>
          <p:cNvSpPr/>
          <p:nvPr/>
        </p:nvSpPr>
        <p:spPr>
          <a:xfrm rot="5400000" flipV="1">
            <a:off x="7981950" y="-174625"/>
            <a:ext cx="4035425" cy="4384675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260247DC-BCA6-4B8D-937E-C366CB1635D5}"/>
              </a:ext>
            </a:extLst>
          </p:cNvPr>
          <p:cNvSpPr/>
          <p:nvPr/>
        </p:nvSpPr>
        <p:spPr>
          <a:xfrm>
            <a:off x="0" y="1770063"/>
            <a:ext cx="4427538" cy="5087937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>
            <a:extLst>
              <a:ext uri="{FF2B5EF4-FFF2-40B4-BE49-F238E27FC236}">
                <a16:creationId xmlns:a16="http://schemas.microsoft.com/office/drawing/2014/main" id="{55AF22A3-E3C5-46D8-A9B9-F5A2C094363C}"/>
              </a:ext>
            </a:extLst>
          </p:cNvPr>
          <p:cNvSpPr/>
          <p:nvPr/>
        </p:nvSpPr>
        <p:spPr>
          <a:xfrm>
            <a:off x="0" y="2459038"/>
            <a:ext cx="3825875" cy="4398962"/>
          </a:xfrm>
          <a:prstGeom prst="rtTriangle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直角三角形 5">
            <a:extLst>
              <a:ext uri="{FF2B5EF4-FFF2-40B4-BE49-F238E27FC236}">
                <a16:creationId xmlns:a16="http://schemas.microsoft.com/office/drawing/2014/main" id="{75E68D95-3689-493E-900F-66DE0A0A0697}"/>
              </a:ext>
            </a:extLst>
          </p:cNvPr>
          <p:cNvSpPr/>
          <p:nvPr/>
        </p:nvSpPr>
        <p:spPr>
          <a:xfrm flipV="1">
            <a:off x="0" y="0"/>
            <a:ext cx="9694863" cy="2700338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直角三角形 3">
            <a:extLst>
              <a:ext uri="{FF2B5EF4-FFF2-40B4-BE49-F238E27FC236}">
                <a16:creationId xmlns:a16="http://schemas.microsoft.com/office/drawing/2014/main" id="{DE7C90A7-4B1D-4F23-919A-0F7C930DF54C}"/>
              </a:ext>
            </a:extLst>
          </p:cNvPr>
          <p:cNvSpPr/>
          <p:nvPr/>
        </p:nvSpPr>
        <p:spPr>
          <a:xfrm flipV="1">
            <a:off x="0" y="0"/>
            <a:ext cx="7590971" cy="2699658"/>
          </a:xfrm>
          <a:prstGeom prst="rtTriangle">
            <a:avLst/>
          </a:pr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直角三角形 12">
            <a:extLst>
              <a:ext uri="{FF2B5EF4-FFF2-40B4-BE49-F238E27FC236}">
                <a16:creationId xmlns:a16="http://schemas.microsoft.com/office/drawing/2014/main" id="{DA0E2A55-14EB-461C-B3CC-BCA6A19C5105}"/>
              </a:ext>
            </a:extLst>
          </p:cNvPr>
          <p:cNvSpPr/>
          <p:nvPr/>
        </p:nvSpPr>
        <p:spPr>
          <a:xfrm flipH="1">
            <a:off x="2497138" y="4157663"/>
            <a:ext cx="9694862" cy="270033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直角三角形 13">
            <a:extLst>
              <a:ext uri="{FF2B5EF4-FFF2-40B4-BE49-F238E27FC236}">
                <a16:creationId xmlns:a16="http://schemas.microsoft.com/office/drawing/2014/main" id="{AC15DE74-1F90-4FE3-A888-A72D9E0640C9}"/>
              </a:ext>
            </a:extLst>
          </p:cNvPr>
          <p:cNvSpPr/>
          <p:nvPr/>
        </p:nvSpPr>
        <p:spPr>
          <a:xfrm flipH="1">
            <a:off x="4601029" y="4158342"/>
            <a:ext cx="7590971" cy="2699658"/>
          </a:xfrm>
          <a:prstGeom prst="rtTriangle">
            <a:avLst/>
          </a:prstGeom>
          <a:blipFill dpi="0" rotWithShape="0"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36000" t="-53000" r="-1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08434A6-5884-463C-986A-DB5465314DD1}"/>
              </a:ext>
            </a:extLst>
          </p:cNvPr>
          <p:cNvSpPr/>
          <p:nvPr/>
        </p:nvSpPr>
        <p:spPr>
          <a:xfrm>
            <a:off x="1506538" y="2767013"/>
            <a:ext cx="215900" cy="1223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44B163B-8810-4848-863C-99E23237176D}"/>
              </a:ext>
            </a:extLst>
          </p:cNvPr>
          <p:cNvSpPr txBox="1"/>
          <p:nvPr/>
        </p:nvSpPr>
        <p:spPr>
          <a:xfrm>
            <a:off x="1738313" y="2619375"/>
            <a:ext cx="79121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spc="-3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WATCHING</a:t>
            </a:r>
            <a:endParaRPr lang="zh-CN" altLang="en-US" sz="6600" b="1" spc="-3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93C44C2-7A21-4624-9FC8-F6D8E81D2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3576638"/>
            <a:ext cx="2567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FREEPPT7.COM</a:t>
            </a:r>
            <a:endParaRPr lang="zh-CN" altLang="en-US" sz="24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E944E0C-1A28-4918-9CE3-2F753FE8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63" y="0"/>
            <a:ext cx="21161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8" grpId="0" animBg="1"/>
      <p:bldP spid="6" grpId="0" animBg="1"/>
      <p:bldP spid="13" grpId="0" animBg="1"/>
      <p:bldP spid="22" grpId="0" animBg="1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C197ED-3BD7-4502-8F2F-7FB94C439FA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7" b="45679"/>
          <a:stretch>
            <a:fillRect/>
          </a:stretch>
        </p:blipFill>
        <p:spPr bwMode="auto">
          <a:xfrm>
            <a:off x="0" y="1617663"/>
            <a:ext cx="1219200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09D25C5-AF71-4550-A45B-65C2D2F45AB5}"/>
              </a:ext>
            </a:extLst>
          </p:cNvPr>
          <p:cNvSpPr txBox="1"/>
          <p:nvPr/>
        </p:nvSpPr>
        <p:spPr>
          <a:xfrm>
            <a:off x="201613" y="228600"/>
            <a:ext cx="55435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INTRODUCTION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8D491B-ECAD-4E0D-A2CE-BC08952E2107}"/>
              </a:ext>
            </a:extLst>
          </p:cNvPr>
          <p:cNvSpPr txBox="1"/>
          <p:nvPr/>
        </p:nvSpPr>
        <p:spPr>
          <a:xfrm>
            <a:off x="255588" y="823913"/>
            <a:ext cx="6369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welcome message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5AD9C6-60B1-414E-A182-762C725A6044}"/>
              </a:ext>
            </a:extLst>
          </p:cNvPr>
          <p:cNvSpPr txBox="1"/>
          <p:nvPr/>
        </p:nvSpPr>
        <p:spPr>
          <a:xfrm>
            <a:off x="1003300" y="2119313"/>
            <a:ext cx="53594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Don't aim for success if you want it; just do what you love and believe in, and it will come naturally.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8B2B4F5-C55D-4E23-AAE8-905665BA6EBC}"/>
              </a:ext>
            </a:extLst>
          </p:cNvPr>
          <p:cNvSpPr txBox="1"/>
          <p:nvPr/>
        </p:nvSpPr>
        <p:spPr>
          <a:xfrm>
            <a:off x="284163" y="5089525"/>
            <a:ext cx="117252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FC260EA-AF1A-4964-AA8F-055579A193D1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9036AE2-8095-4BA5-A161-5B349001BC83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30"/>
                            </p:stCondLst>
                            <p:childTnLst>
                              <p:par>
                                <p:cTn id="1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3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3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4294FA57-7D5F-488D-B762-E0FA62D4651E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7462F5E-A40C-4C58-AB7E-5050D72EF8C7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776BC10-31B9-4771-8399-16B8BF836D5C}"/>
              </a:ext>
            </a:extLst>
          </p:cNvPr>
          <p:cNvGrpSpPr>
            <a:grpSpLocks/>
          </p:cNvGrpSpPr>
          <p:nvPr/>
        </p:nvGrpSpPr>
        <p:grpSpPr bwMode="auto">
          <a:xfrm>
            <a:off x="327025" y="1574800"/>
            <a:ext cx="6142038" cy="3351213"/>
            <a:chOff x="1878013" y="1344613"/>
            <a:chExt cx="8432800" cy="41687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241FC71-A57E-484A-8A77-790421BE5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8581" y="4441078"/>
              <a:ext cx="300782" cy="298193"/>
            </a:xfrm>
            <a:custGeom>
              <a:avLst/>
              <a:gdLst>
                <a:gd name="T0" fmla="*/ 30 w 80"/>
                <a:gd name="T1" fmla="*/ 75 h 79"/>
                <a:gd name="T2" fmla="*/ 33 w 80"/>
                <a:gd name="T3" fmla="*/ 74 h 79"/>
                <a:gd name="T4" fmla="*/ 37 w 80"/>
                <a:gd name="T5" fmla="*/ 78 h 79"/>
                <a:gd name="T6" fmla="*/ 45 w 80"/>
                <a:gd name="T7" fmla="*/ 78 h 79"/>
                <a:gd name="T8" fmla="*/ 49 w 80"/>
                <a:gd name="T9" fmla="*/ 74 h 79"/>
                <a:gd name="T10" fmla="*/ 49 w 80"/>
                <a:gd name="T11" fmla="*/ 33 h 79"/>
                <a:gd name="T12" fmla="*/ 55 w 80"/>
                <a:gd name="T13" fmla="*/ 30 h 79"/>
                <a:gd name="T14" fmla="*/ 55 w 80"/>
                <a:gd name="T15" fmla="*/ 9 h 79"/>
                <a:gd name="T16" fmla="*/ 61 w 80"/>
                <a:gd name="T17" fmla="*/ 8 h 79"/>
                <a:gd name="T18" fmla="*/ 68 w 80"/>
                <a:gd name="T19" fmla="*/ 6 h 79"/>
                <a:gd name="T20" fmla="*/ 71 w 80"/>
                <a:gd name="T21" fmla="*/ 9 h 79"/>
                <a:gd name="T22" fmla="*/ 75 w 80"/>
                <a:gd name="T23" fmla="*/ 6 h 79"/>
                <a:gd name="T24" fmla="*/ 80 w 80"/>
                <a:gd name="T25" fmla="*/ 5 h 79"/>
                <a:gd name="T26" fmla="*/ 79 w 80"/>
                <a:gd name="T27" fmla="*/ 4 h 79"/>
                <a:gd name="T28" fmla="*/ 66 w 80"/>
                <a:gd name="T29" fmla="*/ 4 h 79"/>
                <a:gd name="T30" fmla="*/ 56 w 80"/>
                <a:gd name="T31" fmla="*/ 5 h 79"/>
                <a:gd name="T32" fmla="*/ 43 w 80"/>
                <a:gd name="T33" fmla="*/ 5 h 79"/>
                <a:gd name="T34" fmla="*/ 41 w 80"/>
                <a:gd name="T35" fmla="*/ 3 h 79"/>
                <a:gd name="T36" fmla="*/ 19 w 80"/>
                <a:gd name="T37" fmla="*/ 3 h 79"/>
                <a:gd name="T38" fmla="*/ 13 w 80"/>
                <a:gd name="T39" fmla="*/ 1 h 79"/>
                <a:gd name="T40" fmla="*/ 7 w 80"/>
                <a:gd name="T41" fmla="*/ 1 h 79"/>
                <a:gd name="T42" fmla="*/ 5 w 80"/>
                <a:gd name="T43" fmla="*/ 0 h 79"/>
                <a:gd name="T44" fmla="*/ 3 w 80"/>
                <a:gd name="T45" fmla="*/ 1 h 79"/>
                <a:gd name="T46" fmla="*/ 1 w 80"/>
                <a:gd name="T47" fmla="*/ 2 h 79"/>
                <a:gd name="T48" fmla="*/ 4 w 80"/>
                <a:gd name="T49" fmla="*/ 10 h 79"/>
                <a:gd name="T50" fmla="*/ 10 w 80"/>
                <a:gd name="T51" fmla="*/ 23 h 79"/>
                <a:gd name="T52" fmla="*/ 17 w 80"/>
                <a:gd name="T53" fmla="*/ 36 h 79"/>
                <a:gd name="T54" fmla="*/ 17 w 80"/>
                <a:gd name="T55" fmla="*/ 46 h 79"/>
                <a:gd name="T56" fmla="*/ 19 w 80"/>
                <a:gd name="T57" fmla="*/ 56 h 79"/>
                <a:gd name="T58" fmla="*/ 23 w 80"/>
                <a:gd name="T59" fmla="*/ 71 h 79"/>
                <a:gd name="T60" fmla="*/ 27 w 80"/>
                <a:gd name="T61" fmla="*/ 76 h 79"/>
                <a:gd name="T62" fmla="*/ 30 w 80"/>
                <a:gd name="T63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79">
                  <a:moveTo>
                    <a:pt x="30" y="75"/>
                  </a:moveTo>
                  <a:cubicBezTo>
                    <a:pt x="30" y="74"/>
                    <a:pt x="32" y="72"/>
                    <a:pt x="33" y="74"/>
                  </a:cubicBezTo>
                  <a:cubicBezTo>
                    <a:pt x="35" y="75"/>
                    <a:pt x="34" y="78"/>
                    <a:pt x="37" y="78"/>
                  </a:cubicBezTo>
                  <a:cubicBezTo>
                    <a:pt x="39" y="78"/>
                    <a:pt x="44" y="79"/>
                    <a:pt x="45" y="78"/>
                  </a:cubicBezTo>
                  <a:cubicBezTo>
                    <a:pt x="45" y="77"/>
                    <a:pt x="49" y="76"/>
                    <a:pt x="49" y="74"/>
                  </a:cubicBezTo>
                  <a:cubicBezTo>
                    <a:pt x="49" y="72"/>
                    <a:pt x="49" y="34"/>
                    <a:pt x="49" y="33"/>
                  </a:cubicBezTo>
                  <a:cubicBezTo>
                    <a:pt x="49" y="31"/>
                    <a:pt x="55" y="33"/>
                    <a:pt x="55" y="30"/>
                  </a:cubicBezTo>
                  <a:cubicBezTo>
                    <a:pt x="55" y="28"/>
                    <a:pt x="55" y="9"/>
                    <a:pt x="55" y="9"/>
                  </a:cubicBezTo>
                  <a:cubicBezTo>
                    <a:pt x="55" y="9"/>
                    <a:pt x="59" y="9"/>
                    <a:pt x="61" y="8"/>
                  </a:cubicBezTo>
                  <a:cubicBezTo>
                    <a:pt x="62" y="8"/>
                    <a:pt x="67" y="5"/>
                    <a:pt x="68" y="6"/>
                  </a:cubicBezTo>
                  <a:cubicBezTo>
                    <a:pt x="69" y="7"/>
                    <a:pt x="70" y="9"/>
                    <a:pt x="71" y="9"/>
                  </a:cubicBezTo>
                  <a:cubicBezTo>
                    <a:pt x="72" y="8"/>
                    <a:pt x="74" y="6"/>
                    <a:pt x="75" y="6"/>
                  </a:cubicBezTo>
                  <a:cubicBezTo>
                    <a:pt x="76" y="6"/>
                    <a:pt x="78" y="5"/>
                    <a:pt x="80" y="5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2"/>
                    <a:pt x="68" y="4"/>
                    <a:pt x="66" y="4"/>
                  </a:cubicBezTo>
                  <a:cubicBezTo>
                    <a:pt x="64" y="5"/>
                    <a:pt x="58" y="6"/>
                    <a:pt x="56" y="5"/>
                  </a:cubicBezTo>
                  <a:cubicBezTo>
                    <a:pt x="55" y="4"/>
                    <a:pt x="43" y="5"/>
                    <a:pt x="43" y="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21" y="3"/>
                    <a:pt x="19" y="3"/>
                  </a:cubicBezTo>
                  <a:cubicBezTo>
                    <a:pt x="17" y="3"/>
                    <a:pt x="15" y="3"/>
                    <a:pt x="13" y="1"/>
                  </a:cubicBezTo>
                  <a:cubicBezTo>
                    <a:pt x="12" y="0"/>
                    <a:pt x="10" y="0"/>
                    <a:pt x="7" y="1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2" y="7"/>
                    <a:pt x="4" y="10"/>
                  </a:cubicBezTo>
                  <a:cubicBezTo>
                    <a:pt x="6" y="13"/>
                    <a:pt x="9" y="18"/>
                    <a:pt x="10" y="23"/>
                  </a:cubicBezTo>
                  <a:cubicBezTo>
                    <a:pt x="12" y="27"/>
                    <a:pt x="15" y="32"/>
                    <a:pt x="17" y="36"/>
                  </a:cubicBezTo>
                  <a:cubicBezTo>
                    <a:pt x="18" y="39"/>
                    <a:pt x="16" y="44"/>
                    <a:pt x="17" y="46"/>
                  </a:cubicBezTo>
                  <a:cubicBezTo>
                    <a:pt x="18" y="48"/>
                    <a:pt x="18" y="52"/>
                    <a:pt x="19" y="56"/>
                  </a:cubicBezTo>
                  <a:cubicBezTo>
                    <a:pt x="20" y="60"/>
                    <a:pt x="20" y="68"/>
                    <a:pt x="23" y="71"/>
                  </a:cubicBezTo>
                  <a:cubicBezTo>
                    <a:pt x="25" y="72"/>
                    <a:pt x="26" y="74"/>
                    <a:pt x="27" y="76"/>
                  </a:cubicBezTo>
                  <a:cubicBezTo>
                    <a:pt x="29" y="76"/>
                    <a:pt x="30" y="76"/>
                    <a:pt x="30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5015852-9818-4CB7-9A45-6D5D5E909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363" y="4407508"/>
              <a:ext cx="187444" cy="161932"/>
            </a:xfrm>
            <a:custGeom>
              <a:avLst/>
              <a:gdLst>
                <a:gd name="T0" fmla="*/ 33 w 50"/>
                <a:gd name="T1" fmla="*/ 2 h 43"/>
                <a:gd name="T2" fmla="*/ 32 w 50"/>
                <a:gd name="T3" fmla="*/ 0 h 43"/>
                <a:gd name="T4" fmla="*/ 26 w 50"/>
                <a:gd name="T5" fmla="*/ 0 h 43"/>
                <a:gd name="T6" fmla="*/ 23 w 50"/>
                <a:gd name="T7" fmla="*/ 3 h 43"/>
                <a:gd name="T8" fmla="*/ 17 w 50"/>
                <a:gd name="T9" fmla="*/ 8 h 43"/>
                <a:gd name="T10" fmla="*/ 11 w 50"/>
                <a:gd name="T11" fmla="*/ 15 h 43"/>
                <a:gd name="T12" fmla="*/ 3 w 50"/>
                <a:gd name="T13" fmla="*/ 13 h 43"/>
                <a:gd name="T14" fmla="*/ 0 w 50"/>
                <a:gd name="T15" fmla="*/ 14 h 43"/>
                <a:gd name="T16" fmla="*/ 3 w 50"/>
                <a:gd name="T17" fmla="*/ 18 h 43"/>
                <a:gd name="T18" fmla="*/ 7 w 50"/>
                <a:gd name="T19" fmla="*/ 25 h 43"/>
                <a:gd name="T20" fmla="*/ 13 w 50"/>
                <a:gd name="T21" fmla="*/ 29 h 43"/>
                <a:gd name="T22" fmla="*/ 15 w 50"/>
                <a:gd name="T23" fmla="*/ 34 h 43"/>
                <a:gd name="T24" fmla="*/ 20 w 50"/>
                <a:gd name="T25" fmla="*/ 38 h 43"/>
                <a:gd name="T26" fmla="*/ 24 w 50"/>
                <a:gd name="T27" fmla="*/ 41 h 43"/>
                <a:gd name="T28" fmla="*/ 30 w 50"/>
                <a:gd name="T29" fmla="*/ 42 h 43"/>
                <a:gd name="T30" fmla="*/ 37 w 50"/>
                <a:gd name="T31" fmla="*/ 43 h 43"/>
                <a:gd name="T32" fmla="*/ 43 w 50"/>
                <a:gd name="T33" fmla="*/ 37 h 43"/>
                <a:gd name="T34" fmla="*/ 45 w 50"/>
                <a:gd name="T35" fmla="*/ 31 h 43"/>
                <a:gd name="T36" fmla="*/ 48 w 50"/>
                <a:gd name="T37" fmla="*/ 26 h 43"/>
                <a:gd name="T38" fmla="*/ 47 w 50"/>
                <a:gd name="T39" fmla="*/ 22 h 43"/>
                <a:gd name="T40" fmla="*/ 48 w 50"/>
                <a:gd name="T41" fmla="*/ 16 h 43"/>
                <a:gd name="T42" fmla="*/ 48 w 50"/>
                <a:gd name="T43" fmla="*/ 6 h 43"/>
                <a:gd name="T44" fmla="*/ 41 w 50"/>
                <a:gd name="T45" fmla="*/ 4 h 43"/>
                <a:gd name="T46" fmla="*/ 33 w 50"/>
                <a:gd name="T4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43">
                  <a:moveTo>
                    <a:pt x="3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"/>
                    <a:pt x="23" y="2"/>
                    <a:pt x="23" y="3"/>
                  </a:cubicBezTo>
                  <a:cubicBezTo>
                    <a:pt x="23" y="4"/>
                    <a:pt x="20" y="7"/>
                    <a:pt x="17" y="8"/>
                  </a:cubicBezTo>
                  <a:cubicBezTo>
                    <a:pt x="15" y="8"/>
                    <a:pt x="12" y="14"/>
                    <a:pt x="11" y="15"/>
                  </a:cubicBezTo>
                  <a:cubicBezTo>
                    <a:pt x="9" y="15"/>
                    <a:pt x="4" y="14"/>
                    <a:pt x="3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1" y="16"/>
                    <a:pt x="3" y="18"/>
                    <a:pt x="3" y="18"/>
                  </a:cubicBezTo>
                  <a:cubicBezTo>
                    <a:pt x="4" y="18"/>
                    <a:pt x="4" y="24"/>
                    <a:pt x="7" y="25"/>
                  </a:cubicBezTo>
                  <a:cubicBezTo>
                    <a:pt x="9" y="26"/>
                    <a:pt x="13" y="28"/>
                    <a:pt x="13" y="29"/>
                  </a:cubicBezTo>
                  <a:cubicBezTo>
                    <a:pt x="13" y="31"/>
                    <a:pt x="15" y="32"/>
                    <a:pt x="15" y="34"/>
                  </a:cubicBezTo>
                  <a:cubicBezTo>
                    <a:pt x="15" y="36"/>
                    <a:pt x="18" y="38"/>
                    <a:pt x="20" y="38"/>
                  </a:cubicBezTo>
                  <a:cubicBezTo>
                    <a:pt x="24" y="38"/>
                    <a:pt x="24" y="40"/>
                    <a:pt x="24" y="41"/>
                  </a:cubicBezTo>
                  <a:cubicBezTo>
                    <a:pt x="24" y="42"/>
                    <a:pt x="29" y="41"/>
                    <a:pt x="30" y="42"/>
                  </a:cubicBezTo>
                  <a:cubicBezTo>
                    <a:pt x="31" y="43"/>
                    <a:pt x="36" y="43"/>
                    <a:pt x="37" y="43"/>
                  </a:cubicBezTo>
                  <a:cubicBezTo>
                    <a:pt x="39" y="41"/>
                    <a:pt x="42" y="39"/>
                    <a:pt x="43" y="37"/>
                  </a:cubicBezTo>
                  <a:cubicBezTo>
                    <a:pt x="45" y="35"/>
                    <a:pt x="44" y="32"/>
                    <a:pt x="45" y="31"/>
                  </a:cubicBezTo>
                  <a:cubicBezTo>
                    <a:pt x="47" y="30"/>
                    <a:pt x="50" y="27"/>
                    <a:pt x="48" y="26"/>
                  </a:cubicBezTo>
                  <a:cubicBezTo>
                    <a:pt x="47" y="26"/>
                    <a:pt x="48" y="23"/>
                    <a:pt x="47" y="22"/>
                  </a:cubicBezTo>
                  <a:cubicBezTo>
                    <a:pt x="45" y="20"/>
                    <a:pt x="48" y="19"/>
                    <a:pt x="48" y="16"/>
                  </a:cubicBezTo>
                  <a:cubicBezTo>
                    <a:pt x="48" y="13"/>
                    <a:pt x="49" y="7"/>
                    <a:pt x="48" y="6"/>
                  </a:cubicBezTo>
                  <a:cubicBezTo>
                    <a:pt x="47" y="6"/>
                    <a:pt x="43" y="6"/>
                    <a:pt x="41" y="4"/>
                  </a:cubicBezTo>
                  <a:cubicBezTo>
                    <a:pt x="38" y="2"/>
                    <a:pt x="33" y="2"/>
                    <a:pt x="33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6DFFD13-8D79-4C26-98A9-6B3EED657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844" y="4460826"/>
              <a:ext cx="204881" cy="225126"/>
            </a:xfrm>
            <a:custGeom>
              <a:avLst/>
              <a:gdLst>
                <a:gd name="T0" fmla="*/ 51 w 55"/>
                <a:gd name="T1" fmla="*/ 24 h 60"/>
                <a:gd name="T2" fmla="*/ 46 w 55"/>
                <a:gd name="T3" fmla="*/ 20 h 60"/>
                <a:gd name="T4" fmla="*/ 44 w 55"/>
                <a:gd name="T5" fmla="*/ 15 h 60"/>
                <a:gd name="T6" fmla="*/ 38 w 55"/>
                <a:gd name="T7" fmla="*/ 11 h 60"/>
                <a:gd name="T8" fmla="*/ 34 w 55"/>
                <a:gd name="T9" fmla="*/ 4 h 60"/>
                <a:gd name="T10" fmla="*/ 31 w 55"/>
                <a:gd name="T11" fmla="*/ 0 h 60"/>
                <a:gd name="T12" fmla="*/ 26 w 55"/>
                <a:gd name="T13" fmla="*/ 1 h 60"/>
                <a:gd name="T14" fmla="*/ 22 w 55"/>
                <a:gd name="T15" fmla="*/ 4 h 60"/>
                <a:gd name="T16" fmla="*/ 19 w 55"/>
                <a:gd name="T17" fmla="*/ 1 h 60"/>
                <a:gd name="T18" fmla="*/ 12 w 55"/>
                <a:gd name="T19" fmla="*/ 3 h 60"/>
                <a:gd name="T20" fmla="*/ 6 w 55"/>
                <a:gd name="T21" fmla="*/ 4 h 60"/>
                <a:gd name="T22" fmla="*/ 6 w 55"/>
                <a:gd name="T23" fmla="*/ 25 h 60"/>
                <a:gd name="T24" fmla="*/ 0 w 55"/>
                <a:gd name="T25" fmla="*/ 28 h 60"/>
                <a:gd name="T26" fmla="*/ 0 w 55"/>
                <a:gd name="T27" fmla="*/ 46 h 60"/>
                <a:gd name="T28" fmla="*/ 3 w 55"/>
                <a:gd name="T29" fmla="*/ 48 h 60"/>
                <a:gd name="T30" fmla="*/ 5 w 55"/>
                <a:gd name="T31" fmla="*/ 55 h 60"/>
                <a:gd name="T32" fmla="*/ 3 w 55"/>
                <a:gd name="T33" fmla="*/ 56 h 60"/>
                <a:gd name="T34" fmla="*/ 4 w 55"/>
                <a:gd name="T35" fmla="*/ 59 h 60"/>
                <a:gd name="T36" fmla="*/ 11 w 55"/>
                <a:gd name="T37" fmla="*/ 59 h 60"/>
                <a:gd name="T38" fmla="*/ 16 w 55"/>
                <a:gd name="T39" fmla="*/ 52 h 60"/>
                <a:gd name="T40" fmla="*/ 21 w 55"/>
                <a:gd name="T41" fmla="*/ 49 h 60"/>
                <a:gd name="T42" fmla="*/ 28 w 55"/>
                <a:gd name="T43" fmla="*/ 51 h 60"/>
                <a:gd name="T44" fmla="*/ 34 w 55"/>
                <a:gd name="T45" fmla="*/ 49 h 60"/>
                <a:gd name="T46" fmla="*/ 36 w 55"/>
                <a:gd name="T47" fmla="*/ 44 h 60"/>
                <a:gd name="T48" fmla="*/ 42 w 55"/>
                <a:gd name="T49" fmla="*/ 40 h 60"/>
                <a:gd name="T50" fmla="*/ 44 w 55"/>
                <a:gd name="T51" fmla="*/ 36 h 60"/>
                <a:gd name="T52" fmla="*/ 49 w 55"/>
                <a:gd name="T53" fmla="*/ 32 h 60"/>
                <a:gd name="T54" fmla="*/ 53 w 55"/>
                <a:gd name="T55" fmla="*/ 30 h 60"/>
                <a:gd name="T56" fmla="*/ 55 w 55"/>
                <a:gd name="T57" fmla="*/ 27 h 60"/>
                <a:gd name="T58" fmla="*/ 55 w 55"/>
                <a:gd name="T59" fmla="*/ 27 h 60"/>
                <a:gd name="T60" fmla="*/ 51 w 55"/>
                <a:gd name="T61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" h="60">
                  <a:moveTo>
                    <a:pt x="51" y="24"/>
                  </a:moveTo>
                  <a:cubicBezTo>
                    <a:pt x="49" y="24"/>
                    <a:pt x="46" y="22"/>
                    <a:pt x="46" y="20"/>
                  </a:cubicBezTo>
                  <a:cubicBezTo>
                    <a:pt x="46" y="18"/>
                    <a:pt x="44" y="17"/>
                    <a:pt x="44" y="15"/>
                  </a:cubicBezTo>
                  <a:cubicBezTo>
                    <a:pt x="44" y="14"/>
                    <a:pt x="40" y="12"/>
                    <a:pt x="38" y="11"/>
                  </a:cubicBezTo>
                  <a:cubicBezTo>
                    <a:pt x="35" y="10"/>
                    <a:pt x="35" y="4"/>
                    <a:pt x="34" y="4"/>
                  </a:cubicBezTo>
                  <a:cubicBezTo>
                    <a:pt x="34" y="4"/>
                    <a:pt x="32" y="2"/>
                    <a:pt x="31" y="0"/>
                  </a:cubicBezTo>
                  <a:cubicBezTo>
                    <a:pt x="29" y="0"/>
                    <a:pt x="27" y="1"/>
                    <a:pt x="26" y="1"/>
                  </a:cubicBezTo>
                  <a:cubicBezTo>
                    <a:pt x="25" y="1"/>
                    <a:pt x="23" y="3"/>
                    <a:pt x="22" y="4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3" y="3"/>
                    <a:pt x="12" y="3"/>
                  </a:cubicBezTo>
                  <a:cubicBezTo>
                    <a:pt x="10" y="4"/>
                    <a:pt x="6" y="4"/>
                    <a:pt x="6" y="4"/>
                  </a:cubicBezTo>
                  <a:cubicBezTo>
                    <a:pt x="6" y="4"/>
                    <a:pt x="6" y="23"/>
                    <a:pt x="6" y="25"/>
                  </a:cubicBezTo>
                  <a:cubicBezTo>
                    <a:pt x="6" y="28"/>
                    <a:pt x="0" y="26"/>
                    <a:pt x="0" y="28"/>
                  </a:cubicBezTo>
                  <a:cubicBezTo>
                    <a:pt x="0" y="28"/>
                    <a:pt x="0" y="37"/>
                    <a:pt x="0" y="46"/>
                  </a:cubicBezTo>
                  <a:cubicBezTo>
                    <a:pt x="1" y="46"/>
                    <a:pt x="2" y="47"/>
                    <a:pt x="3" y="48"/>
                  </a:cubicBezTo>
                  <a:cubicBezTo>
                    <a:pt x="3" y="50"/>
                    <a:pt x="5" y="54"/>
                    <a:pt x="5" y="55"/>
                  </a:cubicBezTo>
                  <a:cubicBezTo>
                    <a:pt x="4" y="56"/>
                    <a:pt x="3" y="55"/>
                    <a:pt x="3" y="56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6" y="59"/>
                    <a:pt x="9" y="60"/>
                    <a:pt x="11" y="59"/>
                  </a:cubicBezTo>
                  <a:cubicBezTo>
                    <a:pt x="12" y="57"/>
                    <a:pt x="16" y="54"/>
                    <a:pt x="16" y="52"/>
                  </a:cubicBezTo>
                  <a:cubicBezTo>
                    <a:pt x="17" y="51"/>
                    <a:pt x="17" y="47"/>
                    <a:pt x="21" y="49"/>
                  </a:cubicBezTo>
                  <a:cubicBezTo>
                    <a:pt x="24" y="51"/>
                    <a:pt x="24" y="51"/>
                    <a:pt x="28" y="51"/>
                  </a:cubicBezTo>
                  <a:cubicBezTo>
                    <a:pt x="32" y="51"/>
                    <a:pt x="33" y="51"/>
                    <a:pt x="34" y="49"/>
                  </a:cubicBezTo>
                  <a:cubicBezTo>
                    <a:pt x="35" y="46"/>
                    <a:pt x="34" y="44"/>
                    <a:pt x="36" y="44"/>
                  </a:cubicBezTo>
                  <a:cubicBezTo>
                    <a:pt x="39" y="44"/>
                    <a:pt x="42" y="42"/>
                    <a:pt x="42" y="40"/>
                  </a:cubicBezTo>
                  <a:cubicBezTo>
                    <a:pt x="42" y="39"/>
                    <a:pt x="43" y="36"/>
                    <a:pt x="44" y="36"/>
                  </a:cubicBezTo>
                  <a:cubicBezTo>
                    <a:pt x="46" y="36"/>
                    <a:pt x="49" y="34"/>
                    <a:pt x="49" y="32"/>
                  </a:cubicBezTo>
                  <a:cubicBezTo>
                    <a:pt x="50" y="30"/>
                    <a:pt x="52" y="31"/>
                    <a:pt x="53" y="30"/>
                  </a:cubicBezTo>
                  <a:cubicBezTo>
                    <a:pt x="53" y="30"/>
                    <a:pt x="54" y="28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5" y="24"/>
                    <a:pt x="51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9EA409-2D74-48FE-9D6A-740A3C830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7957" y="4656331"/>
              <a:ext cx="30514" cy="3752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4 h 10"/>
                <a:gd name="T4" fmla="*/ 4 w 8"/>
                <a:gd name="T5" fmla="*/ 10 h 10"/>
                <a:gd name="T6" fmla="*/ 7 w 8"/>
                <a:gd name="T7" fmla="*/ 9 h 10"/>
                <a:gd name="T8" fmla="*/ 8 w 8"/>
                <a:gd name="T9" fmla="*/ 7 h 10"/>
                <a:gd name="T10" fmla="*/ 8 w 8"/>
                <a:gd name="T11" fmla="*/ 2 h 10"/>
                <a:gd name="T12" fmla="*/ 4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2" y="10"/>
                    <a:pt x="4" y="10"/>
                  </a:cubicBezTo>
                  <a:cubicBezTo>
                    <a:pt x="6" y="10"/>
                    <a:pt x="7" y="10"/>
                    <a:pt x="7" y="9"/>
                  </a:cubicBezTo>
                  <a:cubicBezTo>
                    <a:pt x="7" y="8"/>
                    <a:pt x="8" y="8"/>
                    <a:pt x="8" y="7"/>
                  </a:cubicBezTo>
                  <a:cubicBezTo>
                    <a:pt x="8" y="6"/>
                    <a:pt x="8" y="3"/>
                    <a:pt x="8" y="2"/>
                  </a:cubicBezTo>
                  <a:cubicBezTo>
                    <a:pt x="7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5B6D4D0-1D72-43AA-BD28-D17B6BB92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133" y="4723473"/>
              <a:ext cx="52310" cy="57268"/>
            </a:xfrm>
            <a:custGeom>
              <a:avLst/>
              <a:gdLst>
                <a:gd name="T0" fmla="*/ 9 w 14"/>
                <a:gd name="T1" fmla="*/ 1 h 15"/>
                <a:gd name="T2" fmla="*/ 3 w 14"/>
                <a:gd name="T3" fmla="*/ 4 h 15"/>
                <a:gd name="T4" fmla="*/ 0 w 14"/>
                <a:gd name="T5" fmla="*/ 9 h 15"/>
                <a:gd name="T6" fmla="*/ 3 w 14"/>
                <a:gd name="T7" fmla="*/ 14 h 15"/>
                <a:gd name="T8" fmla="*/ 6 w 14"/>
                <a:gd name="T9" fmla="*/ 15 h 15"/>
                <a:gd name="T10" fmla="*/ 7 w 14"/>
                <a:gd name="T11" fmla="*/ 11 h 15"/>
                <a:gd name="T12" fmla="*/ 11 w 14"/>
                <a:gd name="T13" fmla="*/ 10 h 15"/>
                <a:gd name="T14" fmla="*/ 14 w 14"/>
                <a:gd name="T15" fmla="*/ 6 h 15"/>
                <a:gd name="T16" fmla="*/ 9 w 14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9" y="1"/>
                  </a:moveTo>
                  <a:cubicBezTo>
                    <a:pt x="9" y="0"/>
                    <a:pt x="4" y="2"/>
                    <a:pt x="3" y="4"/>
                  </a:cubicBezTo>
                  <a:cubicBezTo>
                    <a:pt x="2" y="5"/>
                    <a:pt x="0" y="9"/>
                    <a:pt x="0" y="9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3"/>
                    <a:pt x="7" y="11"/>
                  </a:cubicBezTo>
                  <a:cubicBezTo>
                    <a:pt x="8" y="10"/>
                    <a:pt x="11" y="12"/>
                    <a:pt x="11" y="10"/>
                  </a:cubicBezTo>
                  <a:cubicBezTo>
                    <a:pt x="11" y="9"/>
                    <a:pt x="14" y="7"/>
                    <a:pt x="14" y="6"/>
                  </a:cubicBezTo>
                  <a:cubicBezTo>
                    <a:pt x="14" y="4"/>
                    <a:pt x="10" y="3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6E3E3EE-6769-4B05-BFC6-7C3EEBE55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1020" y="4561541"/>
              <a:ext cx="374888" cy="331764"/>
            </a:xfrm>
            <a:custGeom>
              <a:avLst/>
              <a:gdLst>
                <a:gd name="T0" fmla="*/ 96 w 100"/>
                <a:gd name="T1" fmla="*/ 33 h 88"/>
                <a:gd name="T2" fmla="*/ 95 w 100"/>
                <a:gd name="T3" fmla="*/ 32 h 88"/>
                <a:gd name="T4" fmla="*/ 94 w 100"/>
                <a:gd name="T5" fmla="*/ 34 h 88"/>
                <a:gd name="T6" fmla="*/ 91 w 100"/>
                <a:gd name="T7" fmla="*/ 35 h 88"/>
                <a:gd name="T8" fmla="*/ 87 w 100"/>
                <a:gd name="T9" fmla="*/ 29 h 88"/>
                <a:gd name="T10" fmla="*/ 91 w 100"/>
                <a:gd name="T11" fmla="*/ 25 h 88"/>
                <a:gd name="T12" fmla="*/ 95 w 100"/>
                <a:gd name="T13" fmla="*/ 27 h 88"/>
                <a:gd name="T14" fmla="*/ 95 w 100"/>
                <a:gd name="T15" fmla="*/ 26 h 88"/>
                <a:gd name="T16" fmla="*/ 94 w 100"/>
                <a:gd name="T17" fmla="*/ 14 h 88"/>
                <a:gd name="T18" fmla="*/ 90 w 100"/>
                <a:gd name="T19" fmla="*/ 3 h 88"/>
                <a:gd name="T20" fmla="*/ 83 w 100"/>
                <a:gd name="T21" fmla="*/ 1 h 88"/>
                <a:gd name="T22" fmla="*/ 77 w 100"/>
                <a:gd name="T23" fmla="*/ 0 h 88"/>
                <a:gd name="T24" fmla="*/ 75 w 100"/>
                <a:gd name="T25" fmla="*/ 3 h 88"/>
                <a:gd name="T26" fmla="*/ 71 w 100"/>
                <a:gd name="T27" fmla="*/ 5 h 88"/>
                <a:gd name="T28" fmla="*/ 66 w 100"/>
                <a:gd name="T29" fmla="*/ 9 h 88"/>
                <a:gd name="T30" fmla="*/ 64 w 100"/>
                <a:gd name="T31" fmla="*/ 13 h 88"/>
                <a:gd name="T32" fmla="*/ 58 w 100"/>
                <a:gd name="T33" fmla="*/ 17 h 88"/>
                <a:gd name="T34" fmla="*/ 56 w 100"/>
                <a:gd name="T35" fmla="*/ 22 h 88"/>
                <a:gd name="T36" fmla="*/ 50 w 100"/>
                <a:gd name="T37" fmla="*/ 24 h 88"/>
                <a:gd name="T38" fmla="*/ 43 w 100"/>
                <a:gd name="T39" fmla="*/ 22 h 88"/>
                <a:gd name="T40" fmla="*/ 38 w 100"/>
                <a:gd name="T41" fmla="*/ 25 h 88"/>
                <a:gd name="T42" fmla="*/ 33 w 100"/>
                <a:gd name="T43" fmla="*/ 32 h 88"/>
                <a:gd name="T44" fmla="*/ 26 w 100"/>
                <a:gd name="T45" fmla="*/ 32 h 88"/>
                <a:gd name="T46" fmla="*/ 25 w 100"/>
                <a:gd name="T47" fmla="*/ 29 h 88"/>
                <a:gd name="T48" fmla="*/ 27 w 100"/>
                <a:gd name="T49" fmla="*/ 28 h 88"/>
                <a:gd name="T50" fmla="*/ 25 w 100"/>
                <a:gd name="T51" fmla="*/ 21 h 88"/>
                <a:gd name="T52" fmla="*/ 22 w 100"/>
                <a:gd name="T53" fmla="*/ 19 h 88"/>
                <a:gd name="T54" fmla="*/ 22 w 100"/>
                <a:gd name="T55" fmla="*/ 42 h 88"/>
                <a:gd name="T56" fmla="*/ 18 w 100"/>
                <a:gd name="T57" fmla="*/ 46 h 88"/>
                <a:gd name="T58" fmla="*/ 10 w 100"/>
                <a:gd name="T59" fmla="*/ 46 h 88"/>
                <a:gd name="T60" fmla="*/ 6 w 100"/>
                <a:gd name="T61" fmla="*/ 42 h 88"/>
                <a:gd name="T62" fmla="*/ 3 w 100"/>
                <a:gd name="T63" fmla="*/ 43 h 88"/>
                <a:gd name="T64" fmla="*/ 0 w 100"/>
                <a:gd name="T65" fmla="*/ 44 h 88"/>
                <a:gd name="T66" fmla="*/ 5 w 100"/>
                <a:gd name="T67" fmla="*/ 54 h 88"/>
                <a:gd name="T68" fmla="*/ 11 w 100"/>
                <a:gd name="T69" fmla="*/ 66 h 88"/>
                <a:gd name="T70" fmla="*/ 11 w 100"/>
                <a:gd name="T71" fmla="*/ 72 h 88"/>
                <a:gd name="T72" fmla="*/ 11 w 100"/>
                <a:gd name="T73" fmla="*/ 77 h 88"/>
                <a:gd name="T74" fmla="*/ 13 w 100"/>
                <a:gd name="T75" fmla="*/ 83 h 88"/>
                <a:gd name="T76" fmla="*/ 15 w 100"/>
                <a:gd name="T77" fmla="*/ 84 h 88"/>
                <a:gd name="T78" fmla="*/ 19 w 100"/>
                <a:gd name="T79" fmla="*/ 87 h 88"/>
                <a:gd name="T80" fmla="*/ 23 w 100"/>
                <a:gd name="T81" fmla="*/ 87 h 88"/>
                <a:gd name="T82" fmla="*/ 30 w 100"/>
                <a:gd name="T83" fmla="*/ 85 h 88"/>
                <a:gd name="T84" fmla="*/ 36 w 100"/>
                <a:gd name="T85" fmla="*/ 82 h 88"/>
                <a:gd name="T86" fmla="*/ 46 w 100"/>
                <a:gd name="T87" fmla="*/ 82 h 88"/>
                <a:gd name="T88" fmla="*/ 52 w 100"/>
                <a:gd name="T89" fmla="*/ 81 h 88"/>
                <a:gd name="T90" fmla="*/ 55 w 100"/>
                <a:gd name="T91" fmla="*/ 81 h 88"/>
                <a:gd name="T92" fmla="*/ 61 w 100"/>
                <a:gd name="T93" fmla="*/ 79 h 88"/>
                <a:gd name="T94" fmla="*/ 73 w 100"/>
                <a:gd name="T95" fmla="*/ 71 h 88"/>
                <a:gd name="T96" fmla="*/ 88 w 100"/>
                <a:gd name="T97" fmla="*/ 53 h 88"/>
                <a:gd name="T98" fmla="*/ 97 w 100"/>
                <a:gd name="T99" fmla="*/ 43 h 88"/>
                <a:gd name="T100" fmla="*/ 100 w 100"/>
                <a:gd name="T101" fmla="*/ 32 h 88"/>
                <a:gd name="T102" fmla="*/ 96 w 100"/>
                <a:gd name="T103" fmla="*/ 33 h 88"/>
                <a:gd name="T104" fmla="*/ 76 w 100"/>
                <a:gd name="T105" fmla="*/ 53 h 88"/>
                <a:gd name="T106" fmla="*/ 72 w 100"/>
                <a:gd name="T107" fmla="*/ 54 h 88"/>
                <a:gd name="T108" fmla="*/ 71 w 100"/>
                <a:gd name="T109" fmla="*/ 58 h 88"/>
                <a:gd name="T110" fmla="*/ 68 w 100"/>
                <a:gd name="T111" fmla="*/ 57 h 88"/>
                <a:gd name="T112" fmla="*/ 65 w 100"/>
                <a:gd name="T113" fmla="*/ 52 h 88"/>
                <a:gd name="T114" fmla="*/ 68 w 100"/>
                <a:gd name="T115" fmla="*/ 47 h 88"/>
                <a:gd name="T116" fmla="*/ 74 w 100"/>
                <a:gd name="T117" fmla="*/ 44 h 88"/>
                <a:gd name="T118" fmla="*/ 79 w 100"/>
                <a:gd name="T119" fmla="*/ 49 h 88"/>
                <a:gd name="T120" fmla="*/ 76 w 100"/>
                <a:gd name="T121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" h="88">
                  <a:moveTo>
                    <a:pt x="96" y="33"/>
                  </a:moveTo>
                  <a:cubicBezTo>
                    <a:pt x="96" y="33"/>
                    <a:pt x="95" y="33"/>
                    <a:pt x="95" y="32"/>
                  </a:cubicBezTo>
                  <a:cubicBezTo>
                    <a:pt x="95" y="33"/>
                    <a:pt x="94" y="33"/>
                    <a:pt x="94" y="34"/>
                  </a:cubicBezTo>
                  <a:cubicBezTo>
                    <a:pt x="94" y="35"/>
                    <a:pt x="93" y="35"/>
                    <a:pt x="91" y="35"/>
                  </a:cubicBezTo>
                  <a:cubicBezTo>
                    <a:pt x="89" y="35"/>
                    <a:pt x="87" y="30"/>
                    <a:pt x="87" y="29"/>
                  </a:cubicBezTo>
                  <a:cubicBezTo>
                    <a:pt x="87" y="29"/>
                    <a:pt x="90" y="25"/>
                    <a:pt x="91" y="25"/>
                  </a:cubicBezTo>
                  <a:cubicBezTo>
                    <a:pt x="92" y="25"/>
                    <a:pt x="94" y="26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5" y="25"/>
                    <a:pt x="96" y="15"/>
                    <a:pt x="94" y="14"/>
                  </a:cubicBezTo>
                  <a:cubicBezTo>
                    <a:pt x="93" y="13"/>
                    <a:pt x="91" y="4"/>
                    <a:pt x="90" y="3"/>
                  </a:cubicBezTo>
                  <a:cubicBezTo>
                    <a:pt x="90" y="2"/>
                    <a:pt x="84" y="2"/>
                    <a:pt x="83" y="1"/>
                  </a:cubicBezTo>
                  <a:cubicBezTo>
                    <a:pt x="82" y="0"/>
                    <a:pt x="77" y="1"/>
                    <a:pt x="77" y="0"/>
                  </a:cubicBezTo>
                  <a:cubicBezTo>
                    <a:pt x="76" y="1"/>
                    <a:pt x="75" y="3"/>
                    <a:pt x="75" y="3"/>
                  </a:cubicBezTo>
                  <a:cubicBezTo>
                    <a:pt x="74" y="4"/>
                    <a:pt x="72" y="3"/>
                    <a:pt x="71" y="5"/>
                  </a:cubicBezTo>
                  <a:cubicBezTo>
                    <a:pt x="71" y="7"/>
                    <a:pt x="68" y="9"/>
                    <a:pt x="66" y="9"/>
                  </a:cubicBezTo>
                  <a:cubicBezTo>
                    <a:pt x="65" y="9"/>
                    <a:pt x="64" y="12"/>
                    <a:pt x="64" y="13"/>
                  </a:cubicBezTo>
                  <a:cubicBezTo>
                    <a:pt x="64" y="15"/>
                    <a:pt x="61" y="17"/>
                    <a:pt x="58" y="17"/>
                  </a:cubicBezTo>
                  <a:cubicBezTo>
                    <a:pt x="56" y="17"/>
                    <a:pt x="57" y="19"/>
                    <a:pt x="56" y="22"/>
                  </a:cubicBezTo>
                  <a:cubicBezTo>
                    <a:pt x="55" y="24"/>
                    <a:pt x="54" y="24"/>
                    <a:pt x="50" y="24"/>
                  </a:cubicBezTo>
                  <a:cubicBezTo>
                    <a:pt x="46" y="24"/>
                    <a:pt x="46" y="24"/>
                    <a:pt x="43" y="22"/>
                  </a:cubicBezTo>
                  <a:cubicBezTo>
                    <a:pt x="39" y="20"/>
                    <a:pt x="39" y="24"/>
                    <a:pt x="38" y="25"/>
                  </a:cubicBezTo>
                  <a:cubicBezTo>
                    <a:pt x="38" y="27"/>
                    <a:pt x="34" y="30"/>
                    <a:pt x="33" y="32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5" y="32"/>
                    <a:pt x="25" y="31"/>
                    <a:pt x="25" y="29"/>
                  </a:cubicBezTo>
                  <a:cubicBezTo>
                    <a:pt x="25" y="28"/>
                    <a:pt x="26" y="29"/>
                    <a:pt x="27" y="28"/>
                  </a:cubicBezTo>
                  <a:cubicBezTo>
                    <a:pt x="27" y="27"/>
                    <a:pt x="25" y="23"/>
                    <a:pt x="25" y="21"/>
                  </a:cubicBezTo>
                  <a:cubicBezTo>
                    <a:pt x="24" y="20"/>
                    <a:pt x="23" y="19"/>
                    <a:pt x="22" y="19"/>
                  </a:cubicBezTo>
                  <a:cubicBezTo>
                    <a:pt x="22" y="29"/>
                    <a:pt x="22" y="41"/>
                    <a:pt x="22" y="42"/>
                  </a:cubicBezTo>
                  <a:cubicBezTo>
                    <a:pt x="22" y="44"/>
                    <a:pt x="18" y="45"/>
                    <a:pt x="18" y="46"/>
                  </a:cubicBezTo>
                  <a:cubicBezTo>
                    <a:pt x="17" y="47"/>
                    <a:pt x="12" y="46"/>
                    <a:pt x="10" y="46"/>
                  </a:cubicBezTo>
                  <a:cubicBezTo>
                    <a:pt x="7" y="46"/>
                    <a:pt x="8" y="43"/>
                    <a:pt x="6" y="42"/>
                  </a:cubicBezTo>
                  <a:cubicBezTo>
                    <a:pt x="5" y="40"/>
                    <a:pt x="3" y="42"/>
                    <a:pt x="3" y="43"/>
                  </a:cubicBezTo>
                  <a:cubicBezTo>
                    <a:pt x="3" y="44"/>
                    <a:pt x="2" y="44"/>
                    <a:pt x="0" y="44"/>
                  </a:cubicBezTo>
                  <a:cubicBezTo>
                    <a:pt x="2" y="47"/>
                    <a:pt x="4" y="51"/>
                    <a:pt x="5" y="54"/>
                  </a:cubicBezTo>
                  <a:cubicBezTo>
                    <a:pt x="6" y="59"/>
                    <a:pt x="10" y="64"/>
                    <a:pt x="11" y="66"/>
                  </a:cubicBezTo>
                  <a:cubicBezTo>
                    <a:pt x="12" y="69"/>
                    <a:pt x="13" y="72"/>
                    <a:pt x="11" y="72"/>
                  </a:cubicBezTo>
                  <a:cubicBezTo>
                    <a:pt x="9" y="72"/>
                    <a:pt x="9" y="74"/>
                    <a:pt x="11" y="77"/>
                  </a:cubicBezTo>
                  <a:cubicBezTo>
                    <a:pt x="13" y="80"/>
                    <a:pt x="11" y="82"/>
                    <a:pt x="13" y="83"/>
                  </a:cubicBezTo>
                  <a:cubicBezTo>
                    <a:pt x="15" y="83"/>
                    <a:pt x="14" y="84"/>
                    <a:pt x="15" y="84"/>
                  </a:cubicBezTo>
                  <a:cubicBezTo>
                    <a:pt x="17" y="84"/>
                    <a:pt x="18" y="86"/>
                    <a:pt x="19" y="87"/>
                  </a:cubicBezTo>
                  <a:cubicBezTo>
                    <a:pt x="20" y="88"/>
                    <a:pt x="22" y="88"/>
                    <a:pt x="23" y="87"/>
                  </a:cubicBezTo>
                  <a:cubicBezTo>
                    <a:pt x="24" y="85"/>
                    <a:pt x="27" y="85"/>
                    <a:pt x="30" y="85"/>
                  </a:cubicBezTo>
                  <a:cubicBezTo>
                    <a:pt x="33" y="85"/>
                    <a:pt x="33" y="83"/>
                    <a:pt x="36" y="82"/>
                  </a:cubicBezTo>
                  <a:cubicBezTo>
                    <a:pt x="39" y="81"/>
                    <a:pt x="43" y="81"/>
                    <a:pt x="46" y="82"/>
                  </a:cubicBezTo>
                  <a:cubicBezTo>
                    <a:pt x="48" y="83"/>
                    <a:pt x="50" y="82"/>
                    <a:pt x="52" y="81"/>
                  </a:cubicBezTo>
                  <a:cubicBezTo>
                    <a:pt x="53" y="81"/>
                    <a:pt x="55" y="83"/>
                    <a:pt x="55" y="81"/>
                  </a:cubicBezTo>
                  <a:cubicBezTo>
                    <a:pt x="56" y="79"/>
                    <a:pt x="58" y="79"/>
                    <a:pt x="61" y="79"/>
                  </a:cubicBezTo>
                  <a:cubicBezTo>
                    <a:pt x="63" y="79"/>
                    <a:pt x="69" y="75"/>
                    <a:pt x="73" y="71"/>
                  </a:cubicBezTo>
                  <a:cubicBezTo>
                    <a:pt x="78" y="66"/>
                    <a:pt x="86" y="57"/>
                    <a:pt x="88" y="53"/>
                  </a:cubicBezTo>
                  <a:cubicBezTo>
                    <a:pt x="91" y="48"/>
                    <a:pt x="95" y="45"/>
                    <a:pt x="97" y="43"/>
                  </a:cubicBezTo>
                  <a:cubicBezTo>
                    <a:pt x="99" y="41"/>
                    <a:pt x="100" y="36"/>
                    <a:pt x="100" y="32"/>
                  </a:cubicBezTo>
                  <a:cubicBezTo>
                    <a:pt x="98" y="32"/>
                    <a:pt x="96" y="33"/>
                    <a:pt x="96" y="33"/>
                  </a:cubicBezTo>
                  <a:close/>
                  <a:moveTo>
                    <a:pt x="76" y="53"/>
                  </a:moveTo>
                  <a:cubicBezTo>
                    <a:pt x="76" y="55"/>
                    <a:pt x="73" y="53"/>
                    <a:pt x="72" y="54"/>
                  </a:cubicBezTo>
                  <a:cubicBezTo>
                    <a:pt x="72" y="56"/>
                    <a:pt x="71" y="58"/>
                    <a:pt x="71" y="58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5" y="52"/>
                    <a:pt x="67" y="48"/>
                    <a:pt x="68" y="47"/>
                  </a:cubicBezTo>
                  <a:cubicBezTo>
                    <a:pt x="69" y="45"/>
                    <a:pt x="74" y="43"/>
                    <a:pt x="74" y="44"/>
                  </a:cubicBezTo>
                  <a:cubicBezTo>
                    <a:pt x="75" y="46"/>
                    <a:pt x="79" y="47"/>
                    <a:pt x="79" y="49"/>
                  </a:cubicBezTo>
                  <a:cubicBezTo>
                    <a:pt x="79" y="50"/>
                    <a:pt x="76" y="52"/>
                    <a:pt x="76" y="5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B3CD617-706F-42D5-9B03-7D61D5B03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2940" y="4174483"/>
              <a:ext cx="270268" cy="290293"/>
            </a:xfrm>
            <a:custGeom>
              <a:avLst/>
              <a:gdLst>
                <a:gd name="T0" fmla="*/ 4 w 72"/>
                <a:gd name="T1" fmla="*/ 71 h 77"/>
                <a:gd name="T2" fmla="*/ 6 w 72"/>
                <a:gd name="T3" fmla="*/ 72 h 77"/>
                <a:gd name="T4" fmla="*/ 12 w 72"/>
                <a:gd name="T5" fmla="*/ 72 h 77"/>
                <a:gd name="T6" fmla="*/ 18 w 72"/>
                <a:gd name="T7" fmla="*/ 74 h 77"/>
                <a:gd name="T8" fmla="*/ 40 w 72"/>
                <a:gd name="T9" fmla="*/ 74 h 77"/>
                <a:gd name="T10" fmla="*/ 42 w 72"/>
                <a:gd name="T11" fmla="*/ 76 h 77"/>
                <a:gd name="T12" fmla="*/ 55 w 72"/>
                <a:gd name="T13" fmla="*/ 76 h 77"/>
                <a:gd name="T14" fmla="*/ 65 w 72"/>
                <a:gd name="T15" fmla="*/ 75 h 77"/>
                <a:gd name="T16" fmla="*/ 67 w 72"/>
                <a:gd name="T17" fmla="*/ 75 h 77"/>
                <a:gd name="T18" fmla="*/ 60 w 72"/>
                <a:gd name="T19" fmla="*/ 65 h 77"/>
                <a:gd name="T20" fmla="*/ 60 w 72"/>
                <a:gd name="T21" fmla="*/ 45 h 77"/>
                <a:gd name="T22" fmla="*/ 70 w 72"/>
                <a:gd name="T23" fmla="*/ 45 h 77"/>
                <a:gd name="T24" fmla="*/ 71 w 72"/>
                <a:gd name="T25" fmla="*/ 43 h 77"/>
                <a:gd name="T26" fmla="*/ 72 w 72"/>
                <a:gd name="T27" fmla="*/ 31 h 77"/>
                <a:gd name="T28" fmla="*/ 71 w 72"/>
                <a:gd name="T29" fmla="*/ 31 h 77"/>
                <a:gd name="T30" fmla="*/ 65 w 72"/>
                <a:gd name="T31" fmla="*/ 31 h 77"/>
                <a:gd name="T32" fmla="*/ 62 w 72"/>
                <a:gd name="T33" fmla="*/ 33 h 77"/>
                <a:gd name="T34" fmla="*/ 62 w 72"/>
                <a:gd name="T35" fmla="*/ 28 h 77"/>
                <a:gd name="T36" fmla="*/ 59 w 72"/>
                <a:gd name="T37" fmla="*/ 23 h 77"/>
                <a:gd name="T38" fmla="*/ 60 w 72"/>
                <a:gd name="T39" fmla="*/ 14 h 77"/>
                <a:gd name="T40" fmla="*/ 59 w 72"/>
                <a:gd name="T41" fmla="*/ 9 h 77"/>
                <a:gd name="T42" fmla="*/ 54 w 72"/>
                <a:gd name="T43" fmla="*/ 8 h 77"/>
                <a:gd name="T44" fmla="*/ 51 w 72"/>
                <a:gd name="T45" fmla="*/ 7 h 77"/>
                <a:gd name="T46" fmla="*/ 46 w 72"/>
                <a:gd name="T47" fmla="*/ 7 h 77"/>
                <a:gd name="T48" fmla="*/ 44 w 72"/>
                <a:gd name="T49" fmla="*/ 13 h 77"/>
                <a:gd name="T50" fmla="*/ 37 w 72"/>
                <a:gd name="T51" fmla="*/ 14 h 77"/>
                <a:gd name="T52" fmla="*/ 32 w 72"/>
                <a:gd name="T53" fmla="*/ 10 h 77"/>
                <a:gd name="T54" fmla="*/ 29 w 72"/>
                <a:gd name="T55" fmla="*/ 5 h 77"/>
                <a:gd name="T56" fmla="*/ 28 w 72"/>
                <a:gd name="T57" fmla="*/ 0 h 77"/>
                <a:gd name="T58" fmla="*/ 8 w 72"/>
                <a:gd name="T59" fmla="*/ 0 h 77"/>
                <a:gd name="T60" fmla="*/ 4 w 72"/>
                <a:gd name="T61" fmla="*/ 2 h 77"/>
                <a:gd name="T62" fmla="*/ 10 w 72"/>
                <a:gd name="T63" fmla="*/ 15 h 77"/>
                <a:gd name="T64" fmla="*/ 9 w 72"/>
                <a:gd name="T65" fmla="*/ 21 h 77"/>
                <a:gd name="T66" fmla="*/ 13 w 72"/>
                <a:gd name="T67" fmla="*/ 34 h 77"/>
                <a:gd name="T68" fmla="*/ 8 w 72"/>
                <a:gd name="T69" fmla="*/ 43 h 77"/>
                <a:gd name="T70" fmla="*/ 4 w 72"/>
                <a:gd name="T71" fmla="*/ 55 h 77"/>
                <a:gd name="T72" fmla="*/ 0 w 72"/>
                <a:gd name="T73" fmla="*/ 64 h 77"/>
                <a:gd name="T74" fmla="*/ 0 w 72"/>
                <a:gd name="T75" fmla="*/ 73 h 77"/>
                <a:gd name="T76" fmla="*/ 0 w 72"/>
                <a:gd name="T77" fmla="*/ 73 h 77"/>
                <a:gd name="T78" fmla="*/ 2 w 72"/>
                <a:gd name="T79" fmla="*/ 72 h 77"/>
                <a:gd name="T80" fmla="*/ 4 w 72"/>
                <a:gd name="T81" fmla="*/ 7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2" h="77">
                  <a:moveTo>
                    <a:pt x="4" y="71"/>
                  </a:moveTo>
                  <a:cubicBezTo>
                    <a:pt x="5" y="71"/>
                    <a:pt x="4" y="73"/>
                    <a:pt x="6" y="72"/>
                  </a:cubicBezTo>
                  <a:cubicBezTo>
                    <a:pt x="9" y="71"/>
                    <a:pt x="11" y="71"/>
                    <a:pt x="12" y="72"/>
                  </a:cubicBezTo>
                  <a:cubicBezTo>
                    <a:pt x="14" y="74"/>
                    <a:pt x="16" y="74"/>
                    <a:pt x="18" y="74"/>
                  </a:cubicBezTo>
                  <a:cubicBezTo>
                    <a:pt x="20" y="74"/>
                    <a:pt x="40" y="74"/>
                    <a:pt x="40" y="74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2" y="76"/>
                    <a:pt x="54" y="75"/>
                    <a:pt x="55" y="76"/>
                  </a:cubicBezTo>
                  <a:cubicBezTo>
                    <a:pt x="57" y="77"/>
                    <a:pt x="63" y="76"/>
                    <a:pt x="65" y="75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1" y="31"/>
                    <a:pt x="71" y="31"/>
                  </a:cubicBezTo>
                  <a:cubicBezTo>
                    <a:pt x="69" y="32"/>
                    <a:pt x="67" y="31"/>
                    <a:pt x="65" y="31"/>
                  </a:cubicBezTo>
                  <a:cubicBezTo>
                    <a:pt x="63" y="31"/>
                    <a:pt x="63" y="33"/>
                    <a:pt x="62" y="33"/>
                  </a:cubicBezTo>
                  <a:cubicBezTo>
                    <a:pt x="61" y="33"/>
                    <a:pt x="62" y="29"/>
                    <a:pt x="62" y="28"/>
                  </a:cubicBezTo>
                  <a:cubicBezTo>
                    <a:pt x="62" y="27"/>
                    <a:pt x="60" y="24"/>
                    <a:pt x="59" y="23"/>
                  </a:cubicBezTo>
                  <a:cubicBezTo>
                    <a:pt x="58" y="22"/>
                    <a:pt x="61" y="15"/>
                    <a:pt x="60" y="14"/>
                  </a:cubicBezTo>
                  <a:cubicBezTo>
                    <a:pt x="59" y="13"/>
                    <a:pt x="59" y="11"/>
                    <a:pt x="59" y="9"/>
                  </a:cubicBezTo>
                  <a:cubicBezTo>
                    <a:pt x="59" y="7"/>
                    <a:pt x="57" y="8"/>
                    <a:pt x="54" y="8"/>
                  </a:cubicBezTo>
                  <a:cubicBezTo>
                    <a:pt x="52" y="8"/>
                    <a:pt x="51" y="7"/>
                    <a:pt x="51" y="7"/>
                  </a:cubicBezTo>
                  <a:cubicBezTo>
                    <a:pt x="51" y="7"/>
                    <a:pt x="48" y="6"/>
                    <a:pt x="46" y="7"/>
                  </a:cubicBezTo>
                  <a:cubicBezTo>
                    <a:pt x="45" y="8"/>
                    <a:pt x="45" y="13"/>
                    <a:pt x="44" y="13"/>
                  </a:cubicBezTo>
                  <a:cubicBezTo>
                    <a:pt x="43" y="12"/>
                    <a:pt x="40" y="13"/>
                    <a:pt x="37" y="14"/>
                  </a:cubicBezTo>
                  <a:cubicBezTo>
                    <a:pt x="34" y="15"/>
                    <a:pt x="33" y="13"/>
                    <a:pt x="32" y="10"/>
                  </a:cubicBezTo>
                  <a:cubicBezTo>
                    <a:pt x="30" y="7"/>
                    <a:pt x="29" y="8"/>
                    <a:pt x="29" y="5"/>
                  </a:cubicBezTo>
                  <a:cubicBezTo>
                    <a:pt x="30" y="3"/>
                    <a:pt x="28" y="0"/>
                    <a:pt x="28" y="0"/>
                  </a:cubicBezTo>
                  <a:cubicBezTo>
                    <a:pt x="28" y="0"/>
                    <a:pt x="10" y="0"/>
                    <a:pt x="8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5" y="6"/>
                    <a:pt x="9" y="13"/>
                    <a:pt x="10" y="15"/>
                  </a:cubicBezTo>
                  <a:cubicBezTo>
                    <a:pt x="11" y="17"/>
                    <a:pt x="9" y="18"/>
                    <a:pt x="9" y="21"/>
                  </a:cubicBezTo>
                  <a:cubicBezTo>
                    <a:pt x="9" y="25"/>
                    <a:pt x="12" y="30"/>
                    <a:pt x="13" y="34"/>
                  </a:cubicBezTo>
                  <a:cubicBezTo>
                    <a:pt x="13" y="38"/>
                    <a:pt x="10" y="41"/>
                    <a:pt x="8" y="43"/>
                  </a:cubicBezTo>
                  <a:cubicBezTo>
                    <a:pt x="6" y="46"/>
                    <a:pt x="4" y="52"/>
                    <a:pt x="4" y="55"/>
                  </a:cubicBezTo>
                  <a:cubicBezTo>
                    <a:pt x="4" y="59"/>
                    <a:pt x="0" y="63"/>
                    <a:pt x="0" y="64"/>
                  </a:cubicBezTo>
                  <a:cubicBezTo>
                    <a:pt x="0" y="66"/>
                    <a:pt x="0" y="71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1"/>
                    <a:pt x="4" y="7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925DB5A-482B-47B2-BE58-823E71015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616" y="4227801"/>
              <a:ext cx="263729" cy="236974"/>
            </a:xfrm>
            <a:custGeom>
              <a:avLst/>
              <a:gdLst>
                <a:gd name="T0" fmla="*/ 55 w 71"/>
                <a:gd name="T1" fmla="*/ 3 h 63"/>
                <a:gd name="T2" fmla="*/ 50 w 71"/>
                <a:gd name="T3" fmla="*/ 0 h 63"/>
                <a:gd name="T4" fmla="*/ 43 w 71"/>
                <a:gd name="T5" fmla="*/ 1 h 63"/>
                <a:gd name="T6" fmla="*/ 41 w 71"/>
                <a:gd name="T7" fmla="*/ 6 h 63"/>
                <a:gd name="T8" fmla="*/ 40 w 71"/>
                <a:gd name="T9" fmla="*/ 9 h 63"/>
                <a:gd name="T10" fmla="*/ 40 w 71"/>
                <a:gd name="T11" fmla="*/ 16 h 63"/>
                <a:gd name="T12" fmla="*/ 39 w 71"/>
                <a:gd name="T13" fmla="*/ 22 h 63"/>
                <a:gd name="T14" fmla="*/ 43 w 71"/>
                <a:gd name="T15" fmla="*/ 27 h 63"/>
                <a:gd name="T16" fmla="*/ 47 w 71"/>
                <a:gd name="T17" fmla="*/ 25 h 63"/>
                <a:gd name="T18" fmla="*/ 48 w 71"/>
                <a:gd name="T19" fmla="*/ 30 h 63"/>
                <a:gd name="T20" fmla="*/ 47 w 71"/>
                <a:gd name="T21" fmla="*/ 32 h 63"/>
                <a:gd name="T22" fmla="*/ 42 w 71"/>
                <a:gd name="T23" fmla="*/ 32 h 63"/>
                <a:gd name="T24" fmla="*/ 40 w 71"/>
                <a:gd name="T25" fmla="*/ 27 h 63"/>
                <a:gd name="T26" fmla="*/ 35 w 71"/>
                <a:gd name="T27" fmla="*/ 26 h 63"/>
                <a:gd name="T28" fmla="*/ 32 w 71"/>
                <a:gd name="T29" fmla="*/ 22 h 63"/>
                <a:gd name="T30" fmla="*/ 30 w 71"/>
                <a:gd name="T31" fmla="*/ 23 h 63"/>
                <a:gd name="T32" fmla="*/ 27 w 71"/>
                <a:gd name="T33" fmla="*/ 24 h 63"/>
                <a:gd name="T34" fmla="*/ 22 w 71"/>
                <a:gd name="T35" fmla="*/ 23 h 63"/>
                <a:gd name="T36" fmla="*/ 20 w 71"/>
                <a:gd name="T37" fmla="*/ 20 h 63"/>
                <a:gd name="T38" fmla="*/ 16 w 71"/>
                <a:gd name="T39" fmla="*/ 20 h 63"/>
                <a:gd name="T40" fmla="*/ 14 w 71"/>
                <a:gd name="T41" fmla="*/ 19 h 63"/>
                <a:gd name="T42" fmla="*/ 12 w 71"/>
                <a:gd name="T43" fmla="*/ 17 h 63"/>
                <a:gd name="T44" fmla="*/ 11 w 71"/>
                <a:gd name="T45" fmla="*/ 29 h 63"/>
                <a:gd name="T46" fmla="*/ 10 w 71"/>
                <a:gd name="T47" fmla="*/ 31 h 63"/>
                <a:gd name="T48" fmla="*/ 0 w 71"/>
                <a:gd name="T49" fmla="*/ 31 h 63"/>
                <a:gd name="T50" fmla="*/ 0 w 71"/>
                <a:gd name="T51" fmla="*/ 51 h 63"/>
                <a:gd name="T52" fmla="*/ 7 w 71"/>
                <a:gd name="T53" fmla="*/ 61 h 63"/>
                <a:gd name="T54" fmla="*/ 18 w 71"/>
                <a:gd name="T55" fmla="*/ 61 h 63"/>
                <a:gd name="T56" fmla="*/ 19 w 71"/>
                <a:gd name="T57" fmla="*/ 62 h 63"/>
                <a:gd name="T58" fmla="*/ 22 w 71"/>
                <a:gd name="T59" fmla="*/ 61 h 63"/>
                <a:gd name="T60" fmla="*/ 30 w 71"/>
                <a:gd name="T61" fmla="*/ 63 h 63"/>
                <a:gd name="T62" fmla="*/ 36 w 71"/>
                <a:gd name="T63" fmla="*/ 56 h 63"/>
                <a:gd name="T64" fmla="*/ 42 w 71"/>
                <a:gd name="T65" fmla="*/ 51 h 63"/>
                <a:gd name="T66" fmla="*/ 45 w 71"/>
                <a:gd name="T67" fmla="*/ 48 h 63"/>
                <a:gd name="T68" fmla="*/ 51 w 71"/>
                <a:gd name="T69" fmla="*/ 48 h 63"/>
                <a:gd name="T70" fmla="*/ 51 w 71"/>
                <a:gd name="T71" fmla="*/ 48 h 63"/>
                <a:gd name="T72" fmla="*/ 50 w 71"/>
                <a:gd name="T73" fmla="*/ 43 h 63"/>
                <a:gd name="T74" fmla="*/ 67 w 71"/>
                <a:gd name="T75" fmla="*/ 37 h 63"/>
                <a:gd name="T76" fmla="*/ 66 w 71"/>
                <a:gd name="T77" fmla="*/ 34 h 63"/>
                <a:gd name="T78" fmla="*/ 67 w 71"/>
                <a:gd name="T79" fmla="*/ 28 h 63"/>
                <a:gd name="T80" fmla="*/ 70 w 71"/>
                <a:gd name="T81" fmla="*/ 27 h 63"/>
                <a:gd name="T82" fmla="*/ 69 w 71"/>
                <a:gd name="T83" fmla="*/ 17 h 63"/>
                <a:gd name="T84" fmla="*/ 71 w 71"/>
                <a:gd name="T85" fmla="*/ 15 h 63"/>
                <a:gd name="T86" fmla="*/ 69 w 71"/>
                <a:gd name="T87" fmla="*/ 9 h 63"/>
                <a:gd name="T88" fmla="*/ 61 w 71"/>
                <a:gd name="T89" fmla="*/ 5 h 63"/>
                <a:gd name="T90" fmla="*/ 55 w 71"/>
                <a:gd name="T91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63">
                  <a:moveTo>
                    <a:pt x="55" y="3"/>
                  </a:moveTo>
                  <a:cubicBezTo>
                    <a:pt x="54" y="3"/>
                    <a:pt x="52" y="2"/>
                    <a:pt x="50" y="0"/>
                  </a:cubicBezTo>
                  <a:cubicBezTo>
                    <a:pt x="49" y="2"/>
                    <a:pt x="45" y="1"/>
                    <a:pt x="43" y="1"/>
                  </a:cubicBezTo>
                  <a:cubicBezTo>
                    <a:pt x="41" y="1"/>
                    <a:pt x="43" y="4"/>
                    <a:pt x="41" y="6"/>
                  </a:cubicBezTo>
                  <a:cubicBezTo>
                    <a:pt x="40" y="7"/>
                    <a:pt x="39" y="8"/>
                    <a:pt x="40" y="9"/>
                  </a:cubicBezTo>
                  <a:cubicBezTo>
                    <a:pt x="41" y="9"/>
                    <a:pt x="40" y="14"/>
                    <a:pt x="40" y="16"/>
                  </a:cubicBezTo>
                  <a:cubicBezTo>
                    <a:pt x="40" y="17"/>
                    <a:pt x="38" y="21"/>
                    <a:pt x="39" y="22"/>
                  </a:cubicBezTo>
                  <a:cubicBezTo>
                    <a:pt x="40" y="22"/>
                    <a:pt x="41" y="26"/>
                    <a:pt x="43" y="27"/>
                  </a:cubicBezTo>
                  <a:cubicBezTo>
                    <a:pt x="45" y="27"/>
                    <a:pt x="46" y="25"/>
                    <a:pt x="47" y="25"/>
                  </a:cubicBezTo>
                  <a:cubicBezTo>
                    <a:pt x="48" y="25"/>
                    <a:pt x="48" y="28"/>
                    <a:pt x="48" y="30"/>
                  </a:cubicBezTo>
                  <a:cubicBezTo>
                    <a:pt x="48" y="32"/>
                    <a:pt x="47" y="32"/>
                    <a:pt x="47" y="32"/>
                  </a:cubicBezTo>
                  <a:cubicBezTo>
                    <a:pt x="47" y="32"/>
                    <a:pt x="44" y="33"/>
                    <a:pt x="42" y="32"/>
                  </a:cubicBezTo>
                  <a:cubicBezTo>
                    <a:pt x="41" y="31"/>
                    <a:pt x="40" y="28"/>
                    <a:pt x="40" y="27"/>
                  </a:cubicBezTo>
                  <a:cubicBezTo>
                    <a:pt x="40" y="26"/>
                    <a:pt x="37" y="26"/>
                    <a:pt x="35" y="26"/>
                  </a:cubicBezTo>
                  <a:cubicBezTo>
                    <a:pt x="34" y="26"/>
                    <a:pt x="32" y="23"/>
                    <a:pt x="32" y="22"/>
                  </a:cubicBezTo>
                  <a:cubicBezTo>
                    <a:pt x="31" y="21"/>
                    <a:pt x="30" y="23"/>
                    <a:pt x="30" y="23"/>
                  </a:cubicBezTo>
                  <a:cubicBezTo>
                    <a:pt x="30" y="24"/>
                    <a:pt x="28" y="24"/>
                    <a:pt x="27" y="24"/>
                  </a:cubicBezTo>
                  <a:cubicBezTo>
                    <a:pt x="25" y="24"/>
                    <a:pt x="23" y="22"/>
                    <a:pt x="22" y="23"/>
                  </a:cubicBezTo>
                  <a:cubicBezTo>
                    <a:pt x="20" y="23"/>
                    <a:pt x="19" y="21"/>
                    <a:pt x="20" y="20"/>
                  </a:cubicBezTo>
                  <a:cubicBezTo>
                    <a:pt x="20" y="19"/>
                    <a:pt x="17" y="19"/>
                    <a:pt x="16" y="20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4" y="19"/>
                    <a:pt x="13" y="17"/>
                    <a:pt x="12" y="17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10" y="60"/>
                    <a:pt x="18" y="59"/>
                    <a:pt x="18" y="61"/>
                  </a:cubicBezTo>
                  <a:cubicBezTo>
                    <a:pt x="18" y="61"/>
                    <a:pt x="18" y="61"/>
                    <a:pt x="19" y="62"/>
                  </a:cubicBezTo>
                  <a:cubicBezTo>
                    <a:pt x="20" y="62"/>
                    <a:pt x="21" y="61"/>
                    <a:pt x="22" y="61"/>
                  </a:cubicBezTo>
                  <a:cubicBezTo>
                    <a:pt x="23" y="62"/>
                    <a:pt x="28" y="63"/>
                    <a:pt x="30" y="63"/>
                  </a:cubicBezTo>
                  <a:cubicBezTo>
                    <a:pt x="31" y="62"/>
                    <a:pt x="34" y="56"/>
                    <a:pt x="36" y="56"/>
                  </a:cubicBezTo>
                  <a:cubicBezTo>
                    <a:pt x="39" y="55"/>
                    <a:pt x="42" y="52"/>
                    <a:pt x="42" y="51"/>
                  </a:cubicBezTo>
                  <a:cubicBezTo>
                    <a:pt x="42" y="50"/>
                    <a:pt x="42" y="49"/>
                    <a:pt x="45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3"/>
                    <a:pt x="66" y="37"/>
                    <a:pt x="67" y="37"/>
                  </a:cubicBezTo>
                  <a:cubicBezTo>
                    <a:pt x="66" y="36"/>
                    <a:pt x="66" y="35"/>
                    <a:pt x="66" y="34"/>
                  </a:cubicBezTo>
                  <a:cubicBezTo>
                    <a:pt x="67" y="34"/>
                    <a:pt x="67" y="30"/>
                    <a:pt x="67" y="28"/>
                  </a:cubicBezTo>
                  <a:cubicBezTo>
                    <a:pt x="67" y="27"/>
                    <a:pt x="71" y="28"/>
                    <a:pt x="70" y="27"/>
                  </a:cubicBezTo>
                  <a:cubicBezTo>
                    <a:pt x="68" y="25"/>
                    <a:pt x="69" y="18"/>
                    <a:pt x="69" y="17"/>
                  </a:cubicBezTo>
                  <a:cubicBezTo>
                    <a:pt x="70" y="15"/>
                    <a:pt x="71" y="17"/>
                    <a:pt x="71" y="15"/>
                  </a:cubicBezTo>
                  <a:cubicBezTo>
                    <a:pt x="71" y="14"/>
                    <a:pt x="70" y="10"/>
                    <a:pt x="69" y="9"/>
                  </a:cubicBezTo>
                  <a:cubicBezTo>
                    <a:pt x="68" y="8"/>
                    <a:pt x="62" y="5"/>
                    <a:pt x="61" y="5"/>
                  </a:cubicBezTo>
                  <a:cubicBezTo>
                    <a:pt x="59" y="5"/>
                    <a:pt x="56" y="3"/>
                    <a:pt x="55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79E51C19-7046-460D-ABE6-9F7D593F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546" y="4059945"/>
              <a:ext cx="47951" cy="41470"/>
            </a:xfrm>
            <a:custGeom>
              <a:avLst/>
              <a:gdLst>
                <a:gd name="T0" fmla="*/ 10 w 13"/>
                <a:gd name="T1" fmla="*/ 0 h 11"/>
                <a:gd name="T2" fmla="*/ 7 w 13"/>
                <a:gd name="T3" fmla="*/ 2 h 11"/>
                <a:gd name="T4" fmla="*/ 4 w 13"/>
                <a:gd name="T5" fmla="*/ 2 h 11"/>
                <a:gd name="T6" fmla="*/ 3 w 13"/>
                <a:gd name="T7" fmla="*/ 3 h 11"/>
                <a:gd name="T8" fmla="*/ 2 w 13"/>
                <a:gd name="T9" fmla="*/ 7 h 11"/>
                <a:gd name="T10" fmla="*/ 0 w 13"/>
                <a:gd name="T11" fmla="*/ 9 h 11"/>
                <a:gd name="T12" fmla="*/ 2 w 13"/>
                <a:gd name="T13" fmla="*/ 10 h 11"/>
                <a:gd name="T14" fmla="*/ 4 w 13"/>
                <a:gd name="T15" fmla="*/ 11 h 11"/>
                <a:gd name="T16" fmla="*/ 7 w 13"/>
                <a:gd name="T17" fmla="*/ 9 h 11"/>
                <a:gd name="T18" fmla="*/ 12 w 13"/>
                <a:gd name="T19" fmla="*/ 7 h 11"/>
                <a:gd name="T20" fmla="*/ 11 w 13"/>
                <a:gd name="T21" fmla="*/ 3 h 11"/>
                <a:gd name="T22" fmla="*/ 10 w 13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9" y="1"/>
                    <a:pt x="7" y="1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1" y="3"/>
                    <a:pt x="2" y="7"/>
                    <a:pt x="2" y="7"/>
                  </a:cubicBezTo>
                  <a:cubicBezTo>
                    <a:pt x="2" y="7"/>
                    <a:pt x="0" y="7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7" y="11"/>
                    <a:pt x="7" y="9"/>
                    <a:pt x="7" y="9"/>
                  </a:cubicBezTo>
                  <a:cubicBezTo>
                    <a:pt x="7" y="9"/>
                    <a:pt x="12" y="9"/>
                    <a:pt x="12" y="7"/>
                  </a:cubicBezTo>
                  <a:cubicBezTo>
                    <a:pt x="13" y="6"/>
                    <a:pt x="11" y="3"/>
                    <a:pt x="11" y="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5B99104-2D74-4FA1-9984-248A535E7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711" y="3745953"/>
              <a:ext cx="244113" cy="327815"/>
            </a:xfrm>
            <a:custGeom>
              <a:avLst/>
              <a:gdLst>
                <a:gd name="T0" fmla="*/ 15 w 65"/>
                <a:gd name="T1" fmla="*/ 16 h 87"/>
                <a:gd name="T2" fmla="*/ 20 w 65"/>
                <a:gd name="T3" fmla="*/ 20 h 87"/>
                <a:gd name="T4" fmla="*/ 32 w 65"/>
                <a:gd name="T5" fmla="*/ 24 h 87"/>
                <a:gd name="T6" fmla="*/ 41 w 65"/>
                <a:gd name="T7" fmla="*/ 26 h 87"/>
                <a:gd name="T8" fmla="*/ 43 w 65"/>
                <a:gd name="T9" fmla="*/ 28 h 87"/>
                <a:gd name="T10" fmla="*/ 26 w 65"/>
                <a:gd name="T11" fmla="*/ 44 h 87"/>
                <a:gd name="T12" fmla="*/ 19 w 65"/>
                <a:gd name="T13" fmla="*/ 45 h 87"/>
                <a:gd name="T14" fmla="*/ 11 w 65"/>
                <a:gd name="T15" fmla="*/ 50 h 87"/>
                <a:gd name="T16" fmla="*/ 6 w 65"/>
                <a:gd name="T17" fmla="*/ 51 h 87"/>
                <a:gd name="T18" fmla="*/ 3 w 65"/>
                <a:gd name="T19" fmla="*/ 55 h 87"/>
                <a:gd name="T20" fmla="*/ 0 w 65"/>
                <a:gd name="T21" fmla="*/ 59 h 87"/>
                <a:gd name="T22" fmla="*/ 1 w 65"/>
                <a:gd name="T23" fmla="*/ 82 h 87"/>
                <a:gd name="T24" fmla="*/ 4 w 65"/>
                <a:gd name="T25" fmla="*/ 87 h 87"/>
                <a:gd name="T26" fmla="*/ 18 w 65"/>
                <a:gd name="T27" fmla="*/ 72 h 87"/>
                <a:gd name="T28" fmla="*/ 29 w 65"/>
                <a:gd name="T29" fmla="*/ 64 h 87"/>
                <a:gd name="T30" fmla="*/ 44 w 65"/>
                <a:gd name="T31" fmla="*/ 48 h 87"/>
                <a:gd name="T32" fmla="*/ 51 w 65"/>
                <a:gd name="T33" fmla="*/ 37 h 87"/>
                <a:gd name="T34" fmla="*/ 57 w 65"/>
                <a:gd name="T35" fmla="*/ 27 h 87"/>
                <a:gd name="T36" fmla="*/ 63 w 65"/>
                <a:gd name="T37" fmla="*/ 15 h 87"/>
                <a:gd name="T38" fmla="*/ 65 w 65"/>
                <a:gd name="T39" fmla="*/ 4 h 87"/>
                <a:gd name="T40" fmla="*/ 61 w 65"/>
                <a:gd name="T41" fmla="*/ 2 h 87"/>
                <a:gd name="T42" fmla="*/ 47 w 65"/>
                <a:gd name="T43" fmla="*/ 6 h 87"/>
                <a:gd name="T44" fmla="*/ 37 w 65"/>
                <a:gd name="T45" fmla="*/ 8 h 87"/>
                <a:gd name="T46" fmla="*/ 29 w 65"/>
                <a:gd name="T47" fmla="*/ 10 h 87"/>
                <a:gd name="T48" fmla="*/ 18 w 65"/>
                <a:gd name="T49" fmla="*/ 9 h 87"/>
                <a:gd name="T50" fmla="*/ 15 w 65"/>
                <a:gd name="T51" fmla="*/ 5 h 87"/>
                <a:gd name="T52" fmla="*/ 12 w 65"/>
                <a:gd name="T53" fmla="*/ 11 h 87"/>
                <a:gd name="T54" fmla="*/ 15 w 65"/>
                <a:gd name="T55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7">
                  <a:moveTo>
                    <a:pt x="15" y="16"/>
                  </a:moveTo>
                  <a:cubicBezTo>
                    <a:pt x="17" y="17"/>
                    <a:pt x="18" y="20"/>
                    <a:pt x="20" y="20"/>
                  </a:cubicBezTo>
                  <a:cubicBezTo>
                    <a:pt x="21" y="20"/>
                    <a:pt x="28" y="23"/>
                    <a:pt x="32" y="24"/>
                  </a:cubicBezTo>
                  <a:cubicBezTo>
                    <a:pt x="37" y="26"/>
                    <a:pt x="39" y="26"/>
                    <a:pt x="41" y="26"/>
                  </a:cubicBezTo>
                  <a:cubicBezTo>
                    <a:pt x="42" y="26"/>
                    <a:pt x="44" y="27"/>
                    <a:pt x="43" y="28"/>
                  </a:cubicBezTo>
                  <a:cubicBezTo>
                    <a:pt x="42" y="29"/>
                    <a:pt x="28" y="42"/>
                    <a:pt x="26" y="44"/>
                  </a:cubicBezTo>
                  <a:cubicBezTo>
                    <a:pt x="25" y="46"/>
                    <a:pt x="23" y="45"/>
                    <a:pt x="19" y="45"/>
                  </a:cubicBezTo>
                  <a:cubicBezTo>
                    <a:pt x="15" y="45"/>
                    <a:pt x="12" y="50"/>
                    <a:pt x="11" y="50"/>
                  </a:cubicBezTo>
                  <a:cubicBezTo>
                    <a:pt x="11" y="50"/>
                    <a:pt x="8" y="50"/>
                    <a:pt x="6" y="5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6" y="83"/>
                    <a:pt x="13" y="77"/>
                    <a:pt x="18" y="72"/>
                  </a:cubicBezTo>
                  <a:cubicBezTo>
                    <a:pt x="23" y="66"/>
                    <a:pt x="26" y="65"/>
                    <a:pt x="29" y="64"/>
                  </a:cubicBezTo>
                  <a:cubicBezTo>
                    <a:pt x="31" y="62"/>
                    <a:pt x="39" y="55"/>
                    <a:pt x="44" y="48"/>
                  </a:cubicBezTo>
                  <a:cubicBezTo>
                    <a:pt x="47" y="44"/>
                    <a:pt x="51" y="40"/>
                    <a:pt x="51" y="37"/>
                  </a:cubicBezTo>
                  <a:cubicBezTo>
                    <a:pt x="52" y="34"/>
                    <a:pt x="55" y="30"/>
                    <a:pt x="57" y="27"/>
                  </a:cubicBezTo>
                  <a:cubicBezTo>
                    <a:pt x="59" y="24"/>
                    <a:pt x="63" y="17"/>
                    <a:pt x="63" y="15"/>
                  </a:cubicBezTo>
                  <a:cubicBezTo>
                    <a:pt x="63" y="13"/>
                    <a:pt x="64" y="8"/>
                    <a:pt x="65" y="4"/>
                  </a:cubicBezTo>
                  <a:cubicBezTo>
                    <a:pt x="65" y="0"/>
                    <a:pt x="62" y="0"/>
                    <a:pt x="61" y="2"/>
                  </a:cubicBezTo>
                  <a:cubicBezTo>
                    <a:pt x="60" y="4"/>
                    <a:pt x="52" y="6"/>
                    <a:pt x="47" y="6"/>
                  </a:cubicBezTo>
                  <a:cubicBezTo>
                    <a:pt x="42" y="6"/>
                    <a:pt x="39" y="6"/>
                    <a:pt x="37" y="8"/>
                  </a:cubicBezTo>
                  <a:cubicBezTo>
                    <a:pt x="35" y="10"/>
                    <a:pt x="30" y="8"/>
                    <a:pt x="29" y="10"/>
                  </a:cubicBezTo>
                  <a:cubicBezTo>
                    <a:pt x="27" y="11"/>
                    <a:pt x="20" y="13"/>
                    <a:pt x="18" y="9"/>
                  </a:cubicBezTo>
                  <a:cubicBezTo>
                    <a:pt x="17" y="7"/>
                    <a:pt x="16" y="6"/>
                    <a:pt x="15" y="5"/>
                  </a:cubicBezTo>
                  <a:cubicBezTo>
                    <a:pt x="13" y="7"/>
                    <a:pt x="11" y="10"/>
                    <a:pt x="12" y="11"/>
                  </a:cubicBezTo>
                  <a:cubicBezTo>
                    <a:pt x="12" y="12"/>
                    <a:pt x="14" y="16"/>
                    <a:pt x="15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D90A0C7-44AB-4E69-97C9-ED6B15B70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6632" y="3149568"/>
              <a:ext cx="281167" cy="225126"/>
            </a:xfrm>
            <a:custGeom>
              <a:avLst/>
              <a:gdLst>
                <a:gd name="T0" fmla="*/ 28 w 75"/>
                <a:gd name="T1" fmla="*/ 60 h 60"/>
                <a:gd name="T2" fmla="*/ 28 w 75"/>
                <a:gd name="T3" fmla="*/ 51 h 60"/>
                <a:gd name="T4" fmla="*/ 38 w 75"/>
                <a:gd name="T5" fmla="*/ 45 h 60"/>
                <a:gd name="T6" fmla="*/ 42 w 75"/>
                <a:gd name="T7" fmla="*/ 44 h 60"/>
                <a:gd name="T8" fmla="*/ 47 w 75"/>
                <a:gd name="T9" fmla="*/ 42 h 60"/>
                <a:gd name="T10" fmla="*/ 51 w 75"/>
                <a:gd name="T11" fmla="*/ 39 h 60"/>
                <a:gd name="T12" fmla="*/ 55 w 75"/>
                <a:gd name="T13" fmla="*/ 37 h 60"/>
                <a:gd name="T14" fmla="*/ 58 w 75"/>
                <a:gd name="T15" fmla="*/ 35 h 60"/>
                <a:gd name="T16" fmla="*/ 59 w 75"/>
                <a:gd name="T17" fmla="*/ 31 h 60"/>
                <a:gd name="T18" fmla="*/ 61 w 75"/>
                <a:gd name="T19" fmla="*/ 30 h 60"/>
                <a:gd name="T20" fmla="*/ 65 w 75"/>
                <a:gd name="T21" fmla="*/ 28 h 60"/>
                <a:gd name="T22" fmla="*/ 74 w 75"/>
                <a:gd name="T23" fmla="*/ 27 h 60"/>
                <a:gd name="T24" fmla="*/ 75 w 75"/>
                <a:gd name="T25" fmla="*/ 25 h 60"/>
                <a:gd name="T26" fmla="*/ 73 w 75"/>
                <a:gd name="T27" fmla="*/ 20 h 60"/>
                <a:gd name="T28" fmla="*/ 72 w 75"/>
                <a:gd name="T29" fmla="*/ 15 h 60"/>
                <a:gd name="T30" fmla="*/ 71 w 75"/>
                <a:gd name="T31" fmla="*/ 8 h 60"/>
                <a:gd name="T32" fmla="*/ 70 w 75"/>
                <a:gd name="T33" fmla="*/ 6 h 60"/>
                <a:gd name="T34" fmla="*/ 62 w 75"/>
                <a:gd name="T35" fmla="*/ 5 h 60"/>
                <a:gd name="T36" fmla="*/ 52 w 75"/>
                <a:gd name="T37" fmla="*/ 4 h 60"/>
                <a:gd name="T38" fmla="*/ 46 w 75"/>
                <a:gd name="T39" fmla="*/ 1 h 60"/>
                <a:gd name="T40" fmla="*/ 39 w 75"/>
                <a:gd name="T41" fmla="*/ 14 h 60"/>
                <a:gd name="T42" fmla="*/ 30 w 75"/>
                <a:gd name="T43" fmla="*/ 18 h 60"/>
                <a:gd name="T44" fmla="*/ 25 w 75"/>
                <a:gd name="T45" fmla="*/ 23 h 60"/>
                <a:gd name="T46" fmla="*/ 21 w 75"/>
                <a:gd name="T47" fmla="*/ 29 h 60"/>
                <a:gd name="T48" fmla="*/ 21 w 75"/>
                <a:gd name="T49" fmla="*/ 39 h 60"/>
                <a:gd name="T50" fmla="*/ 14 w 75"/>
                <a:gd name="T51" fmla="*/ 49 h 60"/>
                <a:gd name="T52" fmla="*/ 5 w 75"/>
                <a:gd name="T53" fmla="*/ 55 h 60"/>
                <a:gd name="T54" fmla="*/ 0 w 75"/>
                <a:gd name="T55" fmla="*/ 57 h 60"/>
                <a:gd name="T56" fmla="*/ 24 w 75"/>
                <a:gd name="T57" fmla="*/ 57 h 60"/>
                <a:gd name="T58" fmla="*/ 28 w 75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5" h="60">
                  <a:moveTo>
                    <a:pt x="28" y="60"/>
                  </a:moveTo>
                  <a:cubicBezTo>
                    <a:pt x="28" y="56"/>
                    <a:pt x="28" y="52"/>
                    <a:pt x="28" y="51"/>
                  </a:cubicBezTo>
                  <a:cubicBezTo>
                    <a:pt x="28" y="51"/>
                    <a:pt x="36" y="46"/>
                    <a:pt x="38" y="45"/>
                  </a:cubicBezTo>
                  <a:cubicBezTo>
                    <a:pt x="39" y="44"/>
                    <a:pt x="42" y="45"/>
                    <a:pt x="42" y="44"/>
                  </a:cubicBezTo>
                  <a:cubicBezTo>
                    <a:pt x="42" y="42"/>
                    <a:pt x="45" y="43"/>
                    <a:pt x="47" y="42"/>
                  </a:cubicBezTo>
                  <a:cubicBezTo>
                    <a:pt x="49" y="42"/>
                    <a:pt x="51" y="41"/>
                    <a:pt x="51" y="39"/>
                  </a:cubicBezTo>
                  <a:cubicBezTo>
                    <a:pt x="51" y="37"/>
                    <a:pt x="54" y="37"/>
                    <a:pt x="55" y="37"/>
                  </a:cubicBezTo>
                  <a:cubicBezTo>
                    <a:pt x="57" y="37"/>
                    <a:pt x="57" y="35"/>
                    <a:pt x="58" y="35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59" y="29"/>
                    <a:pt x="59" y="30"/>
                    <a:pt x="61" y="30"/>
                  </a:cubicBezTo>
                  <a:cubicBezTo>
                    <a:pt x="63" y="30"/>
                    <a:pt x="65" y="29"/>
                    <a:pt x="65" y="28"/>
                  </a:cubicBezTo>
                  <a:cubicBezTo>
                    <a:pt x="65" y="26"/>
                    <a:pt x="73" y="27"/>
                    <a:pt x="74" y="27"/>
                  </a:cubicBezTo>
                  <a:cubicBezTo>
                    <a:pt x="75" y="27"/>
                    <a:pt x="75" y="26"/>
                    <a:pt x="75" y="25"/>
                  </a:cubicBezTo>
                  <a:cubicBezTo>
                    <a:pt x="75" y="24"/>
                    <a:pt x="74" y="21"/>
                    <a:pt x="73" y="20"/>
                  </a:cubicBezTo>
                  <a:cubicBezTo>
                    <a:pt x="72" y="20"/>
                    <a:pt x="72" y="17"/>
                    <a:pt x="72" y="15"/>
                  </a:cubicBezTo>
                  <a:cubicBezTo>
                    <a:pt x="72" y="12"/>
                    <a:pt x="72" y="10"/>
                    <a:pt x="71" y="8"/>
                  </a:cubicBezTo>
                  <a:cubicBezTo>
                    <a:pt x="70" y="8"/>
                    <a:pt x="70" y="7"/>
                    <a:pt x="70" y="6"/>
                  </a:cubicBezTo>
                  <a:cubicBezTo>
                    <a:pt x="67" y="6"/>
                    <a:pt x="65" y="5"/>
                    <a:pt x="62" y="5"/>
                  </a:cubicBezTo>
                  <a:cubicBezTo>
                    <a:pt x="59" y="5"/>
                    <a:pt x="54" y="6"/>
                    <a:pt x="52" y="4"/>
                  </a:cubicBezTo>
                  <a:cubicBezTo>
                    <a:pt x="49" y="1"/>
                    <a:pt x="48" y="0"/>
                    <a:pt x="46" y="1"/>
                  </a:cubicBezTo>
                  <a:cubicBezTo>
                    <a:pt x="44" y="2"/>
                    <a:pt x="41" y="11"/>
                    <a:pt x="39" y="14"/>
                  </a:cubicBezTo>
                  <a:cubicBezTo>
                    <a:pt x="37" y="16"/>
                    <a:pt x="32" y="18"/>
                    <a:pt x="30" y="18"/>
                  </a:cubicBezTo>
                  <a:cubicBezTo>
                    <a:pt x="27" y="18"/>
                    <a:pt x="27" y="22"/>
                    <a:pt x="25" y="23"/>
                  </a:cubicBezTo>
                  <a:cubicBezTo>
                    <a:pt x="23" y="25"/>
                    <a:pt x="24" y="28"/>
                    <a:pt x="21" y="29"/>
                  </a:cubicBezTo>
                  <a:cubicBezTo>
                    <a:pt x="19" y="31"/>
                    <a:pt x="20" y="37"/>
                    <a:pt x="21" y="39"/>
                  </a:cubicBezTo>
                  <a:cubicBezTo>
                    <a:pt x="23" y="41"/>
                    <a:pt x="17" y="47"/>
                    <a:pt x="14" y="49"/>
                  </a:cubicBezTo>
                  <a:cubicBezTo>
                    <a:pt x="11" y="51"/>
                    <a:pt x="10" y="54"/>
                    <a:pt x="5" y="55"/>
                  </a:cubicBezTo>
                  <a:cubicBezTo>
                    <a:pt x="3" y="56"/>
                    <a:pt x="2" y="56"/>
                    <a:pt x="0" y="57"/>
                  </a:cubicBezTo>
                  <a:cubicBezTo>
                    <a:pt x="8" y="57"/>
                    <a:pt x="20" y="57"/>
                    <a:pt x="24" y="57"/>
                  </a:cubicBezTo>
                  <a:cubicBezTo>
                    <a:pt x="28" y="57"/>
                    <a:pt x="27" y="59"/>
                    <a:pt x="28" y="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7CAEE32E-3591-43F8-B310-1CBB3FFB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6140" y="3108098"/>
              <a:ext cx="102441" cy="191554"/>
            </a:xfrm>
            <a:custGeom>
              <a:avLst/>
              <a:gdLst>
                <a:gd name="T0" fmla="*/ 8 w 27"/>
                <a:gd name="T1" fmla="*/ 13 h 51"/>
                <a:gd name="T2" fmla="*/ 6 w 27"/>
                <a:gd name="T3" fmla="*/ 20 h 51"/>
                <a:gd name="T4" fmla="*/ 2 w 27"/>
                <a:gd name="T5" fmla="*/ 24 h 51"/>
                <a:gd name="T6" fmla="*/ 4 w 27"/>
                <a:gd name="T7" fmla="*/ 31 h 51"/>
                <a:gd name="T8" fmla="*/ 7 w 27"/>
                <a:gd name="T9" fmla="*/ 35 h 51"/>
                <a:gd name="T10" fmla="*/ 12 w 27"/>
                <a:gd name="T11" fmla="*/ 38 h 51"/>
                <a:gd name="T12" fmla="*/ 15 w 27"/>
                <a:gd name="T13" fmla="*/ 49 h 51"/>
                <a:gd name="T14" fmla="*/ 15 w 27"/>
                <a:gd name="T15" fmla="*/ 51 h 51"/>
                <a:gd name="T16" fmla="*/ 18 w 27"/>
                <a:gd name="T17" fmla="*/ 49 h 51"/>
                <a:gd name="T18" fmla="*/ 19 w 27"/>
                <a:gd name="T19" fmla="*/ 44 h 51"/>
                <a:gd name="T20" fmla="*/ 19 w 27"/>
                <a:gd name="T21" fmla="*/ 41 h 51"/>
                <a:gd name="T22" fmla="*/ 24 w 27"/>
                <a:gd name="T23" fmla="*/ 36 h 51"/>
                <a:gd name="T24" fmla="*/ 27 w 27"/>
                <a:gd name="T25" fmla="*/ 34 h 51"/>
                <a:gd name="T26" fmla="*/ 27 w 27"/>
                <a:gd name="T27" fmla="*/ 31 h 51"/>
                <a:gd name="T28" fmla="*/ 25 w 27"/>
                <a:gd name="T29" fmla="*/ 29 h 51"/>
                <a:gd name="T30" fmla="*/ 22 w 27"/>
                <a:gd name="T31" fmla="*/ 26 h 51"/>
                <a:gd name="T32" fmla="*/ 17 w 27"/>
                <a:gd name="T33" fmla="*/ 24 h 51"/>
                <a:gd name="T34" fmla="*/ 22 w 27"/>
                <a:gd name="T35" fmla="*/ 20 h 51"/>
                <a:gd name="T36" fmla="*/ 22 w 27"/>
                <a:gd name="T37" fmla="*/ 12 h 51"/>
                <a:gd name="T38" fmla="*/ 23 w 27"/>
                <a:gd name="T39" fmla="*/ 6 h 51"/>
                <a:gd name="T40" fmla="*/ 23 w 27"/>
                <a:gd name="T41" fmla="*/ 4 h 51"/>
                <a:gd name="T42" fmla="*/ 20 w 27"/>
                <a:gd name="T43" fmla="*/ 3 h 51"/>
                <a:gd name="T44" fmla="*/ 11 w 27"/>
                <a:gd name="T45" fmla="*/ 2 h 51"/>
                <a:gd name="T46" fmla="*/ 8 w 27"/>
                <a:gd name="T47" fmla="*/ 3 h 51"/>
                <a:gd name="T48" fmla="*/ 8 w 27"/>
                <a:gd name="T49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51">
                  <a:moveTo>
                    <a:pt x="8" y="13"/>
                  </a:moveTo>
                  <a:cubicBezTo>
                    <a:pt x="9" y="15"/>
                    <a:pt x="7" y="19"/>
                    <a:pt x="6" y="20"/>
                  </a:cubicBezTo>
                  <a:cubicBezTo>
                    <a:pt x="4" y="21"/>
                    <a:pt x="3" y="24"/>
                    <a:pt x="2" y="24"/>
                  </a:cubicBezTo>
                  <a:cubicBezTo>
                    <a:pt x="0" y="24"/>
                    <a:pt x="2" y="29"/>
                    <a:pt x="4" y="31"/>
                  </a:cubicBezTo>
                  <a:cubicBezTo>
                    <a:pt x="7" y="32"/>
                    <a:pt x="7" y="33"/>
                    <a:pt x="7" y="35"/>
                  </a:cubicBezTo>
                  <a:cubicBezTo>
                    <a:pt x="7" y="36"/>
                    <a:pt x="11" y="37"/>
                    <a:pt x="12" y="38"/>
                  </a:cubicBezTo>
                  <a:cubicBezTo>
                    <a:pt x="13" y="40"/>
                    <a:pt x="15" y="47"/>
                    <a:pt x="15" y="49"/>
                  </a:cubicBezTo>
                  <a:cubicBezTo>
                    <a:pt x="15" y="50"/>
                    <a:pt x="15" y="51"/>
                    <a:pt x="15" y="51"/>
                  </a:cubicBezTo>
                  <a:cubicBezTo>
                    <a:pt x="16" y="50"/>
                    <a:pt x="17" y="50"/>
                    <a:pt x="18" y="49"/>
                  </a:cubicBezTo>
                  <a:cubicBezTo>
                    <a:pt x="19" y="47"/>
                    <a:pt x="19" y="44"/>
                    <a:pt x="19" y="44"/>
                  </a:cubicBezTo>
                  <a:cubicBezTo>
                    <a:pt x="18" y="43"/>
                    <a:pt x="19" y="42"/>
                    <a:pt x="19" y="41"/>
                  </a:cubicBezTo>
                  <a:cubicBezTo>
                    <a:pt x="20" y="40"/>
                    <a:pt x="24" y="37"/>
                    <a:pt x="24" y="36"/>
                  </a:cubicBezTo>
                  <a:cubicBezTo>
                    <a:pt x="25" y="36"/>
                    <a:pt x="27" y="36"/>
                    <a:pt x="27" y="34"/>
                  </a:cubicBezTo>
                  <a:cubicBezTo>
                    <a:pt x="27" y="34"/>
                    <a:pt x="27" y="32"/>
                    <a:pt x="27" y="31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7"/>
                    <a:pt x="23" y="25"/>
                    <a:pt x="22" y="26"/>
                  </a:cubicBezTo>
                  <a:cubicBezTo>
                    <a:pt x="21" y="28"/>
                    <a:pt x="18" y="27"/>
                    <a:pt x="17" y="24"/>
                  </a:cubicBezTo>
                  <a:cubicBezTo>
                    <a:pt x="17" y="22"/>
                    <a:pt x="19" y="22"/>
                    <a:pt x="22" y="20"/>
                  </a:cubicBezTo>
                  <a:cubicBezTo>
                    <a:pt x="25" y="18"/>
                    <a:pt x="25" y="14"/>
                    <a:pt x="22" y="12"/>
                  </a:cubicBezTo>
                  <a:cubicBezTo>
                    <a:pt x="19" y="9"/>
                    <a:pt x="21" y="8"/>
                    <a:pt x="23" y="6"/>
                  </a:cubicBezTo>
                  <a:cubicBezTo>
                    <a:pt x="25" y="4"/>
                    <a:pt x="24" y="3"/>
                    <a:pt x="23" y="4"/>
                  </a:cubicBezTo>
                  <a:cubicBezTo>
                    <a:pt x="21" y="5"/>
                    <a:pt x="20" y="5"/>
                    <a:pt x="20" y="3"/>
                  </a:cubicBezTo>
                  <a:cubicBezTo>
                    <a:pt x="19" y="1"/>
                    <a:pt x="13" y="0"/>
                    <a:pt x="11" y="2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7"/>
                    <a:pt x="7" y="12"/>
                    <a:pt x="8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8ED53F49-F492-488B-8597-6DA6053A7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432" y="3114022"/>
              <a:ext cx="486046" cy="469999"/>
            </a:xfrm>
            <a:custGeom>
              <a:avLst/>
              <a:gdLst>
                <a:gd name="T0" fmla="*/ 44 w 130"/>
                <a:gd name="T1" fmla="*/ 24 h 125"/>
                <a:gd name="T2" fmla="*/ 45 w 130"/>
                <a:gd name="T3" fmla="*/ 29 h 125"/>
                <a:gd name="T4" fmla="*/ 47 w 130"/>
                <a:gd name="T5" fmla="*/ 34 h 125"/>
                <a:gd name="T6" fmla="*/ 46 w 130"/>
                <a:gd name="T7" fmla="*/ 36 h 125"/>
                <a:gd name="T8" fmla="*/ 37 w 130"/>
                <a:gd name="T9" fmla="*/ 37 h 125"/>
                <a:gd name="T10" fmla="*/ 33 w 130"/>
                <a:gd name="T11" fmla="*/ 39 h 125"/>
                <a:gd name="T12" fmla="*/ 31 w 130"/>
                <a:gd name="T13" fmla="*/ 40 h 125"/>
                <a:gd name="T14" fmla="*/ 30 w 130"/>
                <a:gd name="T15" fmla="*/ 44 h 125"/>
                <a:gd name="T16" fmla="*/ 27 w 130"/>
                <a:gd name="T17" fmla="*/ 46 h 125"/>
                <a:gd name="T18" fmla="*/ 23 w 130"/>
                <a:gd name="T19" fmla="*/ 48 h 125"/>
                <a:gd name="T20" fmla="*/ 19 w 130"/>
                <a:gd name="T21" fmla="*/ 51 h 125"/>
                <a:gd name="T22" fmla="*/ 14 w 130"/>
                <a:gd name="T23" fmla="*/ 53 h 125"/>
                <a:gd name="T24" fmla="*/ 10 w 130"/>
                <a:gd name="T25" fmla="*/ 54 h 125"/>
                <a:gd name="T26" fmla="*/ 0 w 130"/>
                <a:gd name="T27" fmla="*/ 60 h 125"/>
                <a:gd name="T28" fmla="*/ 0 w 130"/>
                <a:gd name="T29" fmla="*/ 69 h 125"/>
                <a:gd name="T30" fmla="*/ 1 w 130"/>
                <a:gd name="T31" fmla="*/ 70 h 125"/>
                <a:gd name="T32" fmla="*/ 62 w 130"/>
                <a:gd name="T33" fmla="*/ 110 h 125"/>
                <a:gd name="T34" fmla="*/ 66 w 130"/>
                <a:gd name="T35" fmla="*/ 116 h 125"/>
                <a:gd name="T36" fmla="*/ 73 w 130"/>
                <a:gd name="T37" fmla="*/ 118 h 125"/>
                <a:gd name="T38" fmla="*/ 76 w 130"/>
                <a:gd name="T39" fmla="*/ 125 h 125"/>
                <a:gd name="T40" fmla="*/ 82 w 130"/>
                <a:gd name="T41" fmla="*/ 123 h 125"/>
                <a:gd name="T42" fmla="*/ 92 w 130"/>
                <a:gd name="T43" fmla="*/ 120 h 125"/>
                <a:gd name="T44" fmla="*/ 103 w 130"/>
                <a:gd name="T45" fmla="*/ 111 h 125"/>
                <a:gd name="T46" fmla="*/ 130 w 130"/>
                <a:gd name="T47" fmla="*/ 95 h 125"/>
                <a:gd name="T48" fmla="*/ 130 w 130"/>
                <a:gd name="T49" fmla="*/ 95 h 125"/>
                <a:gd name="T50" fmla="*/ 127 w 130"/>
                <a:gd name="T51" fmla="*/ 89 h 125"/>
                <a:gd name="T52" fmla="*/ 122 w 130"/>
                <a:gd name="T53" fmla="*/ 88 h 125"/>
                <a:gd name="T54" fmla="*/ 118 w 130"/>
                <a:gd name="T55" fmla="*/ 85 h 125"/>
                <a:gd name="T56" fmla="*/ 117 w 130"/>
                <a:gd name="T57" fmla="*/ 80 h 125"/>
                <a:gd name="T58" fmla="*/ 114 w 130"/>
                <a:gd name="T59" fmla="*/ 77 h 125"/>
                <a:gd name="T60" fmla="*/ 117 w 130"/>
                <a:gd name="T61" fmla="*/ 73 h 125"/>
                <a:gd name="T62" fmla="*/ 116 w 130"/>
                <a:gd name="T63" fmla="*/ 71 h 125"/>
                <a:gd name="T64" fmla="*/ 116 w 130"/>
                <a:gd name="T65" fmla="*/ 67 h 125"/>
                <a:gd name="T66" fmla="*/ 116 w 130"/>
                <a:gd name="T67" fmla="*/ 63 h 125"/>
                <a:gd name="T68" fmla="*/ 117 w 130"/>
                <a:gd name="T69" fmla="*/ 56 h 125"/>
                <a:gd name="T70" fmla="*/ 114 w 130"/>
                <a:gd name="T71" fmla="*/ 50 h 125"/>
                <a:gd name="T72" fmla="*/ 115 w 130"/>
                <a:gd name="T73" fmla="*/ 49 h 125"/>
                <a:gd name="T74" fmla="*/ 115 w 130"/>
                <a:gd name="T75" fmla="*/ 47 h 125"/>
                <a:gd name="T76" fmla="*/ 112 w 130"/>
                <a:gd name="T77" fmla="*/ 36 h 125"/>
                <a:gd name="T78" fmla="*/ 107 w 130"/>
                <a:gd name="T79" fmla="*/ 33 h 125"/>
                <a:gd name="T80" fmla="*/ 104 w 130"/>
                <a:gd name="T81" fmla="*/ 29 h 125"/>
                <a:gd name="T82" fmla="*/ 102 w 130"/>
                <a:gd name="T83" fmla="*/ 22 h 125"/>
                <a:gd name="T84" fmla="*/ 106 w 130"/>
                <a:gd name="T85" fmla="*/ 18 h 125"/>
                <a:gd name="T86" fmla="*/ 108 w 130"/>
                <a:gd name="T87" fmla="*/ 11 h 125"/>
                <a:gd name="T88" fmla="*/ 108 w 130"/>
                <a:gd name="T89" fmla="*/ 1 h 125"/>
                <a:gd name="T90" fmla="*/ 102 w 130"/>
                <a:gd name="T91" fmla="*/ 0 h 125"/>
                <a:gd name="T92" fmla="*/ 95 w 130"/>
                <a:gd name="T93" fmla="*/ 1 h 125"/>
                <a:gd name="T94" fmla="*/ 87 w 130"/>
                <a:gd name="T95" fmla="*/ 3 h 125"/>
                <a:gd name="T96" fmla="*/ 63 w 130"/>
                <a:gd name="T97" fmla="*/ 4 h 125"/>
                <a:gd name="T98" fmla="*/ 54 w 130"/>
                <a:gd name="T99" fmla="*/ 9 h 125"/>
                <a:gd name="T100" fmla="*/ 44 w 130"/>
                <a:gd name="T101" fmla="*/ 14 h 125"/>
                <a:gd name="T102" fmla="*/ 42 w 130"/>
                <a:gd name="T103" fmla="*/ 15 h 125"/>
                <a:gd name="T104" fmla="*/ 43 w 130"/>
                <a:gd name="T105" fmla="*/ 17 h 125"/>
                <a:gd name="T106" fmla="*/ 44 w 130"/>
                <a:gd name="T107" fmla="*/ 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0" h="125">
                  <a:moveTo>
                    <a:pt x="44" y="24"/>
                  </a:moveTo>
                  <a:cubicBezTo>
                    <a:pt x="44" y="26"/>
                    <a:pt x="44" y="29"/>
                    <a:pt x="45" y="29"/>
                  </a:cubicBezTo>
                  <a:cubicBezTo>
                    <a:pt x="46" y="30"/>
                    <a:pt x="47" y="33"/>
                    <a:pt x="47" y="34"/>
                  </a:cubicBezTo>
                  <a:cubicBezTo>
                    <a:pt x="47" y="35"/>
                    <a:pt x="47" y="36"/>
                    <a:pt x="46" y="36"/>
                  </a:cubicBezTo>
                  <a:cubicBezTo>
                    <a:pt x="45" y="36"/>
                    <a:pt x="37" y="35"/>
                    <a:pt x="37" y="37"/>
                  </a:cubicBezTo>
                  <a:cubicBezTo>
                    <a:pt x="37" y="38"/>
                    <a:pt x="35" y="39"/>
                    <a:pt x="33" y="39"/>
                  </a:cubicBezTo>
                  <a:cubicBezTo>
                    <a:pt x="31" y="39"/>
                    <a:pt x="31" y="38"/>
                    <a:pt x="31" y="40"/>
                  </a:cubicBezTo>
                  <a:cubicBezTo>
                    <a:pt x="31" y="42"/>
                    <a:pt x="31" y="44"/>
                    <a:pt x="30" y="44"/>
                  </a:cubicBezTo>
                  <a:cubicBezTo>
                    <a:pt x="29" y="44"/>
                    <a:pt x="29" y="46"/>
                    <a:pt x="27" y="46"/>
                  </a:cubicBezTo>
                  <a:cubicBezTo>
                    <a:pt x="26" y="46"/>
                    <a:pt x="23" y="46"/>
                    <a:pt x="23" y="48"/>
                  </a:cubicBezTo>
                  <a:cubicBezTo>
                    <a:pt x="23" y="50"/>
                    <a:pt x="21" y="51"/>
                    <a:pt x="19" y="51"/>
                  </a:cubicBezTo>
                  <a:cubicBezTo>
                    <a:pt x="17" y="52"/>
                    <a:pt x="14" y="51"/>
                    <a:pt x="14" y="53"/>
                  </a:cubicBezTo>
                  <a:cubicBezTo>
                    <a:pt x="14" y="54"/>
                    <a:pt x="11" y="53"/>
                    <a:pt x="10" y="54"/>
                  </a:cubicBezTo>
                  <a:cubicBezTo>
                    <a:pt x="8" y="55"/>
                    <a:pt x="0" y="60"/>
                    <a:pt x="0" y="60"/>
                  </a:cubicBezTo>
                  <a:cubicBezTo>
                    <a:pt x="0" y="61"/>
                    <a:pt x="0" y="65"/>
                    <a:pt x="0" y="69"/>
                  </a:cubicBezTo>
                  <a:cubicBezTo>
                    <a:pt x="0" y="69"/>
                    <a:pt x="1" y="70"/>
                    <a:pt x="1" y="70"/>
                  </a:cubicBezTo>
                  <a:cubicBezTo>
                    <a:pt x="4" y="72"/>
                    <a:pt x="60" y="109"/>
                    <a:pt x="62" y="110"/>
                  </a:cubicBezTo>
                  <a:cubicBezTo>
                    <a:pt x="63" y="112"/>
                    <a:pt x="66" y="116"/>
                    <a:pt x="66" y="116"/>
                  </a:cubicBezTo>
                  <a:cubicBezTo>
                    <a:pt x="66" y="116"/>
                    <a:pt x="70" y="116"/>
                    <a:pt x="73" y="118"/>
                  </a:cubicBezTo>
                  <a:cubicBezTo>
                    <a:pt x="76" y="120"/>
                    <a:pt x="76" y="125"/>
                    <a:pt x="76" y="125"/>
                  </a:cubicBezTo>
                  <a:cubicBezTo>
                    <a:pt x="76" y="125"/>
                    <a:pt x="80" y="124"/>
                    <a:pt x="82" y="123"/>
                  </a:cubicBezTo>
                  <a:cubicBezTo>
                    <a:pt x="84" y="123"/>
                    <a:pt x="92" y="120"/>
                    <a:pt x="92" y="120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9" y="92"/>
                    <a:pt x="128" y="89"/>
                    <a:pt x="127" y="89"/>
                  </a:cubicBezTo>
                  <a:cubicBezTo>
                    <a:pt x="125" y="89"/>
                    <a:pt x="124" y="88"/>
                    <a:pt x="122" y="88"/>
                  </a:cubicBezTo>
                  <a:cubicBezTo>
                    <a:pt x="120" y="88"/>
                    <a:pt x="118" y="87"/>
                    <a:pt x="118" y="85"/>
                  </a:cubicBezTo>
                  <a:cubicBezTo>
                    <a:pt x="117" y="84"/>
                    <a:pt x="118" y="83"/>
                    <a:pt x="117" y="80"/>
                  </a:cubicBezTo>
                  <a:cubicBezTo>
                    <a:pt x="116" y="78"/>
                    <a:pt x="114" y="77"/>
                    <a:pt x="114" y="77"/>
                  </a:cubicBezTo>
                  <a:cubicBezTo>
                    <a:pt x="114" y="76"/>
                    <a:pt x="117" y="74"/>
                    <a:pt x="117" y="73"/>
                  </a:cubicBezTo>
                  <a:cubicBezTo>
                    <a:pt x="117" y="73"/>
                    <a:pt x="116" y="72"/>
                    <a:pt x="116" y="71"/>
                  </a:cubicBezTo>
                  <a:cubicBezTo>
                    <a:pt x="116" y="70"/>
                    <a:pt x="115" y="68"/>
                    <a:pt x="116" y="67"/>
                  </a:cubicBezTo>
                  <a:cubicBezTo>
                    <a:pt x="117" y="66"/>
                    <a:pt x="117" y="65"/>
                    <a:pt x="116" y="63"/>
                  </a:cubicBezTo>
                  <a:cubicBezTo>
                    <a:pt x="115" y="60"/>
                    <a:pt x="118" y="59"/>
                    <a:pt x="117" y="56"/>
                  </a:cubicBezTo>
                  <a:cubicBezTo>
                    <a:pt x="115" y="53"/>
                    <a:pt x="114" y="51"/>
                    <a:pt x="114" y="50"/>
                  </a:cubicBezTo>
                  <a:cubicBezTo>
                    <a:pt x="114" y="50"/>
                    <a:pt x="114" y="49"/>
                    <a:pt x="115" y="49"/>
                  </a:cubicBezTo>
                  <a:cubicBezTo>
                    <a:pt x="115" y="49"/>
                    <a:pt x="115" y="48"/>
                    <a:pt x="115" y="47"/>
                  </a:cubicBezTo>
                  <a:cubicBezTo>
                    <a:pt x="115" y="45"/>
                    <a:pt x="113" y="38"/>
                    <a:pt x="112" y="36"/>
                  </a:cubicBezTo>
                  <a:cubicBezTo>
                    <a:pt x="111" y="35"/>
                    <a:pt x="107" y="34"/>
                    <a:pt x="107" y="33"/>
                  </a:cubicBezTo>
                  <a:cubicBezTo>
                    <a:pt x="107" y="31"/>
                    <a:pt x="107" y="30"/>
                    <a:pt x="104" y="29"/>
                  </a:cubicBezTo>
                  <a:cubicBezTo>
                    <a:pt x="102" y="27"/>
                    <a:pt x="100" y="22"/>
                    <a:pt x="102" y="22"/>
                  </a:cubicBezTo>
                  <a:cubicBezTo>
                    <a:pt x="103" y="22"/>
                    <a:pt x="104" y="19"/>
                    <a:pt x="106" y="18"/>
                  </a:cubicBezTo>
                  <a:cubicBezTo>
                    <a:pt x="107" y="17"/>
                    <a:pt x="109" y="13"/>
                    <a:pt x="108" y="11"/>
                  </a:cubicBezTo>
                  <a:cubicBezTo>
                    <a:pt x="107" y="10"/>
                    <a:pt x="107" y="5"/>
                    <a:pt x="108" y="1"/>
                  </a:cubicBezTo>
                  <a:cubicBezTo>
                    <a:pt x="105" y="1"/>
                    <a:pt x="102" y="1"/>
                    <a:pt x="102" y="0"/>
                  </a:cubicBezTo>
                  <a:cubicBezTo>
                    <a:pt x="101" y="0"/>
                    <a:pt x="97" y="1"/>
                    <a:pt x="95" y="1"/>
                  </a:cubicBezTo>
                  <a:cubicBezTo>
                    <a:pt x="93" y="1"/>
                    <a:pt x="88" y="4"/>
                    <a:pt x="87" y="3"/>
                  </a:cubicBezTo>
                  <a:cubicBezTo>
                    <a:pt x="85" y="1"/>
                    <a:pt x="68" y="4"/>
                    <a:pt x="63" y="4"/>
                  </a:cubicBezTo>
                  <a:cubicBezTo>
                    <a:pt x="59" y="4"/>
                    <a:pt x="57" y="9"/>
                    <a:pt x="54" y="9"/>
                  </a:cubicBezTo>
                  <a:cubicBezTo>
                    <a:pt x="51" y="9"/>
                    <a:pt x="46" y="12"/>
                    <a:pt x="44" y="14"/>
                  </a:cubicBezTo>
                  <a:cubicBezTo>
                    <a:pt x="43" y="15"/>
                    <a:pt x="42" y="15"/>
                    <a:pt x="42" y="15"/>
                  </a:cubicBezTo>
                  <a:cubicBezTo>
                    <a:pt x="42" y="16"/>
                    <a:pt x="42" y="17"/>
                    <a:pt x="43" y="17"/>
                  </a:cubicBezTo>
                  <a:cubicBezTo>
                    <a:pt x="44" y="19"/>
                    <a:pt x="44" y="21"/>
                    <a:pt x="44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591CDA41-B7B4-4E82-BA3F-D596F2C1A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30" y="3224610"/>
              <a:ext cx="355271" cy="341639"/>
            </a:xfrm>
            <a:custGeom>
              <a:avLst/>
              <a:gdLst>
                <a:gd name="T0" fmla="*/ 10 w 95"/>
                <a:gd name="T1" fmla="*/ 5 h 91"/>
                <a:gd name="T2" fmla="*/ 5 w 95"/>
                <a:gd name="T3" fmla="*/ 10 h 91"/>
                <a:gd name="T4" fmla="*/ 5 w 95"/>
                <a:gd name="T5" fmla="*/ 13 h 91"/>
                <a:gd name="T6" fmla="*/ 4 w 95"/>
                <a:gd name="T7" fmla="*/ 18 h 91"/>
                <a:gd name="T8" fmla="*/ 0 w 95"/>
                <a:gd name="T9" fmla="*/ 21 h 91"/>
                <a:gd name="T10" fmla="*/ 3 w 95"/>
                <a:gd name="T11" fmla="*/ 27 h 91"/>
                <a:gd name="T12" fmla="*/ 2 w 95"/>
                <a:gd name="T13" fmla="*/ 34 h 91"/>
                <a:gd name="T14" fmla="*/ 2 w 95"/>
                <a:gd name="T15" fmla="*/ 38 h 91"/>
                <a:gd name="T16" fmla="*/ 2 w 95"/>
                <a:gd name="T17" fmla="*/ 42 h 91"/>
                <a:gd name="T18" fmla="*/ 3 w 95"/>
                <a:gd name="T19" fmla="*/ 44 h 91"/>
                <a:gd name="T20" fmla="*/ 0 w 95"/>
                <a:gd name="T21" fmla="*/ 48 h 91"/>
                <a:gd name="T22" fmla="*/ 3 w 95"/>
                <a:gd name="T23" fmla="*/ 51 h 91"/>
                <a:gd name="T24" fmla="*/ 4 w 95"/>
                <a:gd name="T25" fmla="*/ 56 h 91"/>
                <a:gd name="T26" fmla="*/ 8 w 95"/>
                <a:gd name="T27" fmla="*/ 59 h 91"/>
                <a:gd name="T28" fmla="*/ 13 w 95"/>
                <a:gd name="T29" fmla="*/ 60 h 91"/>
                <a:gd name="T30" fmla="*/ 16 w 95"/>
                <a:gd name="T31" fmla="*/ 66 h 91"/>
                <a:gd name="T32" fmla="*/ 25 w 95"/>
                <a:gd name="T33" fmla="*/ 67 h 91"/>
                <a:gd name="T34" fmla="*/ 29 w 95"/>
                <a:gd name="T35" fmla="*/ 71 h 91"/>
                <a:gd name="T36" fmla="*/ 39 w 95"/>
                <a:gd name="T37" fmla="*/ 66 h 91"/>
                <a:gd name="T38" fmla="*/ 87 w 95"/>
                <a:gd name="T39" fmla="*/ 91 h 91"/>
                <a:gd name="T40" fmla="*/ 87 w 95"/>
                <a:gd name="T41" fmla="*/ 88 h 91"/>
                <a:gd name="T42" fmla="*/ 93 w 95"/>
                <a:gd name="T43" fmla="*/ 88 h 91"/>
                <a:gd name="T44" fmla="*/ 93 w 95"/>
                <a:gd name="T45" fmla="*/ 27 h 91"/>
                <a:gd name="T46" fmla="*/ 93 w 95"/>
                <a:gd name="T47" fmla="*/ 17 h 91"/>
                <a:gd name="T48" fmla="*/ 93 w 95"/>
                <a:gd name="T49" fmla="*/ 10 h 91"/>
                <a:gd name="T50" fmla="*/ 94 w 95"/>
                <a:gd name="T51" fmla="*/ 8 h 91"/>
                <a:gd name="T52" fmla="*/ 94 w 95"/>
                <a:gd name="T53" fmla="*/ 8 h 91"/>
                <a:gd name="T54" fmla="*/ 85 w 95"/>
                <a:gd name="T55" fmla="*/ 6 h 91"/>
                <a:gd name="T56" fmla="*/ 76 w 95"/>
                <a:gd name="T57" fmla="*/ 1 h 91"/>
                <a:gd name="T58" fmla="*/ 62 w 95"/>
                <a:gd name="T59" fmla="*/ 8 h 91"/>
                <a:gd name="T60" fmla="*/ 63 w 95"/>
                <a:gd name="T61" fmla="*/ 16 h 91"/>
                <a:gd name="T62" fmla="*/ 53 w 95"/>
                <a:gd name="T63" fmla="*/ 16 h 91"/>
                <a:gd name="T64" fmla="*/ 42 w 95"/>
                <a:gd name="T65" fmla="*/ 12 h 91"/>
                <a:gd name="T66" fmla="*/ 36 w 95"/>
                <a:gd name="T67" fmla="*/ 8 h 91"/>
                <a:gd name="T68" fmla="*/ 32 w 95"/>
                <a:gd name="T69" fmla="*/ 4 h 91"/>
                <a:gd name="T70" fmla="*/ 20 w 95"/>
                <a:gd name="T71" fmla="*/ 2 h 91"/>
                <a:gd name="T72" fmla="*/ 13 w 95"/>
                <a:gd name="T73" fmla="*/ 0 h 91"/>
                <a:gd name="T74" fmla="*/ 13 w 95"/>
                <a:gd name="T75" fmla="*/ 3 h 91"/>
                <a:gd name="T76" fmla="*/ 10 w 95"/>
                <a:gd name="T7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91">
                  <a:moveTo>
                    <a:pt x="10" y="5"/>
                  </a:moveTo>
                  <a:cubicBezTo>
                    <a:pt x="10" y="6"/>
                    <a:pt x="6" y="9"/>
                    <a:pt x="5" y="10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3"/>
                    <a:pt x="5" y="16"/>
                    <a:pt x="4" y="18"/>
                  </a:cubicBezTo>
                  <a:cubicBezTo>
                    <a:pt x="3" y="19"/>
                    <a:pt x="0" y="20"/>
                    <a:pt x="0" y="21"/>
                  </a:cubicBezTo>
                  <a:cubicBezTo>
                    <a:pt x="0" y="22"/>
                    <a:pt x="1" y="24"/>
                    <a:pt x="3" y="27"/>
                  </a:cubicBezTo>
                  <a:cubicBezTo>
                    <a:pt x="4" y="30"/>
                    <a:pt x="1" y="31"/>
                    <a:pt x="2" y="34"/>
                  </a:cubicBezTo>
                  <a:cubicBezTo>
                    <a:pt x="3" y="36"/>
                    <a:pt x="3" y="37"/>
                    <a:pt x="2" y="38"/>
                  </a:cubicBezTo>
                  <a:cubicBezTo>
                    <a:pt x="1" y="39"/>
                    <a:pt x="2" y="41"/>
                    <a:pt x="2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3" y="45"/>
                    <a:pt x="0" y="47"/>
                    <a:pt x="0" y="48"/>
                  </a:cubicBezTo>
                  <a:cubicBezTo>
                    <a:pt x="0" y="48"/>
                    <a:pt x="2" y="49"/>
                    <a:pt x="3" y="51"/>
                  </a:cubicBezTo>
                  <a:cubicBezTo>
                    <a:pt x="4" y="54"/>
                    <a:pt x="3" y="55"/>
                    <a:pt x="4" y="56"/>
                  </a:cubicBezTo>
                  <a:cubicBezTo>
                    <a:pt x="4" y="58"/>
                    <a:pt x="6" y="59"/>
                    <a:pt x="8" y="59"/>
                  </a:cubicBezTo>
                  <a:cubicBezTo>
                    <a:pt x="10" y="59"/>
                    <a:pt x="11" y="60"/>
                    <a:pt x="13" y="60"/>
                  </a:cubicBezTo>
                  <a:cubicBezTo>
                    <a:pt x="14" y="60"/>
                    <a:pt x="15" y="63"/>
                    <a:pt x="16" y="66"/>
                  </a:cubicBezTo>
                  <a:cubicBezTo>
                    <a:pt x="16" y="66"/>
                    <a:pt x="22" y="66"/>
                    <a:pt x="25" y="67"/>
                  </a:cubicBezTo>
                  <a:cubicBezTo>
                    <a:pt x="27" y="69"/>
                    <a:pt x="29" y="71"/>
                    <a:pt x="29" y="71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31"/>
                    <a:pt x="93" y="27"/>
                  </a:cubicBezTo>
                  <a:cubicBezTo>
                    <a:pt x="93" y="22"/>
                    <a:pt x="91" y="20"/>
                    <a:pt x="93" y="17"/>
                  </a:cubicBezTo>
                  <a:cubicBezTo>
                    <a:pt x="95" y="15"/>
                    <a:pt x="92" y="14"/>
                    <a:pt x="93" y="10"/>
                  </a:cubicBezTo>
                  <a:cubicBezTo>
                    <a:pt x="94" y="9"/>
                    <a:pt x="94" y="9"/>
                    <a:pt x="94" y="8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3" y="7"/>
                    <a:pt x="91" y="7"/>
                    <a:pt x="85" y="6"/>
                  </a:cubicBezTo>
                  <a:cubicBezTo>
                    <a:pt x="80" y="5"/>
                    <a:pt x="82" y="1"/>
                    <a:pt x="76" y="1"/>
                  </a:cubicBezTo>
                  <a:cubicBezTo>
                    <a:pt x="70" y="1"/>
                    <a:pt x="62" y="5"/>
                    <a:pt x="62" y="8"/>
                  </a:cubicBezTo>
                  <a:cubicBezTo>
                    <a:pt x="62" y="11"/>
                    <a:pt x="65" y="13"/>
                    <a:pt x="63" y="16"/>
                  </a:cubicBezTo>
                  <a:cubicBezTo>
                    <a:pt x="61" y="19"/>
                    <a:pt x="56" y="19"/>
                    <a:pt x="53" y="16"/>
                  </a:cubicBezTo>
                  <a:cubicBezTo>
                    <a:pt x="50" y="13"/>
                    <a:pt x="46" y="12"/>
                    <a:pt x="42" y="12"/>
                  </a:cubicBezTo>
                  <a:cubicBezTo>
                    <a:pt x="38" y="12"/>
                    <a:pt x="35" y="10"/>
                    <a:pt x="36" y="8"/>
                  </a:cubicBezTo>
                  <a:cubicBezTo>
                    <a:pt x="36" y="6"/>
                    <a:pt x="35" y="5"/>
                    <a:pt x="32" y="4"/>
                  </a:cubicBezTo>
                  <a:cubicBezTo>
                    <a:pt x="28" y="3"/>
                    <a:pt x="26" y="1"/>
                    <a:pt x="20" y="2"/>
                  </a:cubicBezTo>
                  <a:cubicBezTo>
                    <a:pt x="17" y="2"/>
                    <a:pt x="15" y="1"/>
                    <a:pt x="13" y="0"/>
                  </a:cubicBezTo>
                  <a:cubicBezTo>
                    <a:pt x="13" y="1"/>
                    <a:pt x="13" y="3"/>
                    <a:pt x="13" y="3"/>
                  </a:cubicBezTo>
                  <a:cubicBezTo>
                    <a:pt x="13" y="5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D7F976BC-6CEE-4B31-BE19-F822C71CF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988" y="3702508"/>
              <a:ext cx="65387" cy="21723"/>
            </a:xfrm>
            <a:custGeom>
              <a:avLst/>
              <a:gdLst>
                <a:gd name="T0" fmla="*/ 9 w 18"/>
                <a:gd name="T1" fmla="*/ 4 h 6"/>
                <a:gd name="T2" fmla="*/ 14 w 18"/>
                <a:gd name="T3" fmla="*/ 5 h 6"/>
                <a:gd name="T4" fmla="*/ 18 w 18"/>
                <a:gd name="T5" fmla="*/ 4 h 6"/>
                <a:gd name="T6" fmla="*/ 15 w 18"/>
                <a:gd name="T7" fmla="*/ 4 h 6"/>
                <a:gd name="T8" fmla="*/ 9 w 18"/>
                <a:gd name="T9" fmla="*/ 1 h 6"/>
                <a:gd name="T10" fmla="*/ 1 w 18"/>
                <a:gd name="T11" fmla="*/ 3 h 6"/>
                <a:gd name="T12" fmla="*/ 0 w 18"/>
                <a:gd name="T13" fmla="*/ 6 h 6"/>
                <a:gd name="T14" fmla="*/ 2 w 18"/>
                <a:gd name="T15" fmla="*/ 6 h 6"/>
                <a:gd name="T16" fmla="*/ 9 w 18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">
                  <a:moveTo>
                    <a:pt x="9" y="4"/>
                  </a:moveTo>
                  <a:cubicBezTo>
                    <a:pt x="10" y="3"/>
                    <a:pt x="12" y="5"/>
                    <a:pt x="14" y="5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8" y="4"/>
                    <a:pt x="18" y="4"/>
                    <a:pt x="15" y="4"/>
                  </a:cubicBezTo>
                  <a:cubicBezTo>
                    <a:pt x="12" y="4"/>
                    <a:pt x="12" y="0"/>
                    <a:pt x="9" y="1"/>
                  </a:cubicBezTo>
                  <a:cubicBezTo>
                    <a:pt x="6" y="3"/>
                    <a:pt x="4" y="3"/>
                    <a:pt x="1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6"/>
                    <a:pt x="8" y="5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48E61C90-7B2A-4AB8-8A88-EE9F980DD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551" y="3639315"/>
              <a:ext cx="139493" cy="106638"/>
            </a:xfrm>
            <a:custGeom>
              <a:avLst/>
              <a:gdLst>
                <a:gd name="T0" fmla="*/ 9 w 37"/>
                <a:gd name="T1" fmla="*/ 28 h 29"/>
                <a:gd name="T2" fmla="*/ 12 w 37"/>
                <a:gd name="T3" fmla="*/ 27 h 29"/>
                <a:gd name="T4" fmla="*/ 21 w 37"/>
                <a:gd name="T5" fmla="*/ 26 h 29"/>
                <a:gd name="T6" fmla="*/ 23 w 37"/>
                <a:gd name="T7" fmla="*/ 26 h 29"/>
                <a:gd name="T8" fmla="*/ 23 w 37"/>
                <a:gd name="T9" fmla="*/ 26 h 29"/>
                <a:gd name="T10" fmla="*/ 27 w 37"/>
                <a:gd name="T11" fmla="*/ 27 h 29"/>
                <a:gd name="T12" fmla="*/ 36 w 37"/>
                <a:gd name="T13" fmla="*/ 28 h 29"/>
                <a:gd name="T14" fmla="*/ 37 w 37"/>
                <a:gd name="T15" fmla="*/ 28 h 29"/>
                <a:gd name="T16" fmla="*/ 37 w 37"/>
                <a:gd name="T17" fmla="*/ 24 h 29"/>
                <a:gd name="T18" fmla="*/ 34 w 37"/>
                <a:gd name="T19" fmla="*/ 20 h 29"/>
                <a:gd name="T20" fmla="*/ 33 w 37"/>
                <a:gd name="T21" fmla="*/ 16 h 29"/>
                <a:gd name="T22" fmla="*/ 32 w 37"/>
                <a:gd name="T23" fmla="*/ 14 h 29"/>
                <a:gd name="T24" fmla="*/ 28 w 37"/>
                <a:gd name="T25" fmla="*/ 10 h 29"/>
                <a:gd name="T26" fmla="*/ 24 w 37"/>
                <a:gd name="T27" fmla="*/ 4 h 29"/>
                <a:gd name="T28" fmla="*/ 22 w 37"/>
                <a:gd name="T29" fmla="*/ 4 h 29"/>
                <a:gd name="T30" fmla="*/ 18 w 37"/>
                <a:gd name="T31" fmla="*/ 1 h 29"/>
                <a:gd name="T32" fmla="*/ 13 w 37"/>
                <a:gd name="T33" fmla="*/ 2 h 29"/>
                <a:gd name="T34" fmla="*/ 8 w 37"/>
                <a:gd name="T35" fmla="*/ 2 h 29"/>
                <a:gd name="T36" fmla="*/ 4 w 37"/>
                <a:gd name="T37" fmla="*/ 5 h 29"/>
                <a:gd name="T38" fmla="*/ 4 w 37"/>
                <a:gd name="T39" fmla="*/ 5 h 29"/>
                <a:gd name="T40" fmla="*/ 2 w 37"/>
                <a:gd name="T41" fmla="*/ 10 h 29"/>
                <a:gd name="T42" fmla="*/ 5 w 37"/>
                <a:gd name="T43" fmla="*/ 19 h 29"/>
                <a:gd name="T44" fmla="*/ 5 w 37"/>
                <a:gd name="T45" fmla="*/ 20 h 29"/>
                <a:gd name="T46" fmla="*/ 13 w 37"/>
                <a:gd name="T47" fmla="*/ 18 h 29"/>
                <a:gd name="T48" fmla="*/ 19 w 37"/>
                <a:gd name="T49" fmla="*/ 21 h 29"/>
                <a:gd name="T50" fmla="*/ 22 w 37"/>
                <a:gd name="T51" fmla="*/ 21 h 29"/>
                <a:gd name="T52" fmla="*/ 18 w 37"/>
                <a:gd name="T53" fmla="*/ 22 h 29"/>
                <a:gd name="T54" fmla="*/ 13 w 37"/>
                <a:gd name="T55" fmla="*/ 21 h 29"/>
                <a:gd name="T56" fmla="*/ 6 w 37"/>
                <a:gd name="T57" fmla="*/ 23 h 29"/>
                <a:gd name="T58" fmla="*/ 4 w 37"/>
                <a:gd name="T59" fmla="*/ 23 h 29"/>
                <a:gd name="T60" fmla="*/ 5 w 37"/>
                <a:gd name="T61" fmla="*/ 26 h 29"/>
                <a:gd name="T62" fmla="*/ 5 w 37"/>
                <a:gd name="T63" fmla="*/ 27 h 29"/>
                <a:gd name="T64" fmla="*/ 9 w 37"/>
                <a:gd name="T6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29">
                  <a:moveTo>
                    <a:pt x="9" y="28"/>
                  </a:moveTo>
                  <a:cubicBezTo>
                    <a:pt x="10" y="28"/>
                    <a:pt x="12" y="27"/>
                    <a:pt x="12" y="27"/>
                  </a:cubicBezTo>
                  <a:cubicBezTo>
                    <a:pt x="12" y="27"/>
                    <a:pt x="20" y="26"/>
                    <a:pt x="21" y="26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7" y="27"/>
                    <a:pt x="27" y="27"/>
                  </a:cubicBezTo>
                  <a:cubicBezTo>
                    <a:pt x="28" y="28"/>
                    <a:pt x="33" y="29"/>
                    <a:pt x="36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4"/>
                    <a:pt x="37" y="24"/>
                  </a:cubicBezTo>
                  <a:cubicBezTo>
                    <a:pt x="37" y="23"/>
                    <a:pt x="35" y="21"/>
                    <a:pt x="34" y="20"/>
                  </a:cubicBezTo>
                  <a:cubicBezTo>
                    <a:pt x="33" y="19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1" y="11"/>
                    <a:pt x="28" y="10"/>
                  </a:cubicBezTo>
                  <a:cubicBezTo>
                    <a:pt x="25" y="9"/>
                    <a:pt x="24" y="4"/>
                    <a:pt x="2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0" y="2"/>
                    <a:pt x="18" y="1"/>
                  </a:cubicBezTo>
                  <a:cubicBezTo>
                    <a:pt x="16" y="0"/>
                    <a:pt x="13" y="2"/>
                    <a:pt x="13" y="2"/>
                  </a:cubicBezTo>
                  <a:cubicBezTo>
                    <a:pt x="13" y="2"/>
                    <a:pt x="10" y="2"/>
                    <a:pt x="8" y="2"/>
                  </a:cubicBezTo>
                  <a:cubicBezTo>
                    <a:pt x="5" y="1"/>
                    <a:pt x="6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8"/>
                    <a:pt x="2" y="10"/>
                  </a:cubicBezTo>
                  <a:cubicBezTo>
                    <a:pt x="0" y="13"/>
                    <a:pt x="3" y="17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8" y="20"/>
                    <a:pt x="10" y="20"/>
                    <a:pt x="13" y="18"/>
                  </a:cubicBezTo>
                  <a:cubicBezTo>
                    <a:pt x="16" y="17"/>
                    <a:pt x="16" y="21"/>
                    <a:pt x="19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0" y="23"/>
                    <a:pt x="18" y="22"/>
                  </a:cubicBezTo>
                  <a:cubicBezTo>
                    <a:pt x="16" y="22"/>
                    <a:pt x="14" y="20"/>
                    <a:pt x="13" y="21"/>
                  </a:cubicBezTo>
                  <a:cubicBezTo>
                    <a:pt x="12" y="22"/>
                    <a:pt x="8" y="23"/>
                    <a:pt x="6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4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9" y="26"/>
                    <a:pt x="8" y="28"/>
                    <a:pt x="9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8EBA8AAD-F89A-487D-9228-B08876445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167" y="3736080"/>
              <a:ext cx="67568" cy="37520"/>
            </a:xfrm>
            <a:custGeom>
              <a:avLst/>
              <a:gdLst>
                <a:gd name="T0" fmla="*/ 10 w 18"/>
                <a:gd name="T1" fmla="*/ 10 h 10"/>
                <a:gd name="T2" fmla="*/ 15 w 18"/>
                <a:gd name="T3" fmla="*/ 6 h 10"/>
                <a:gd name="T4" fmla="*/ 17 w 18"/>
                <a:gd name="T5" fmla="*/ 6 h 10"/>
                <a:gd name="T6" fmla="*/ 16 w 18"/>
                <a:gd name="T7" fmla="*/ 3 h 10"/>
                <a:gd name="T8" fmla="*/ 18 w 18"/>
                <a:gd name="T9" fmla="*/ 0 h 10"/>
                <a:gd name="T10" fmla="*/ 16 w 18"/>
                <a:gd name="T11" fmla="*/ 0 h 10"/>
                <a:gd name="T12" fmla="*/ 7 w 18"/>
                <a:gd name="T13" fmla="*/ 1 h 10"/>
                <a:gd name="T14" fmla="*/ 4 w 18"/>
                <a:gd name="T15" fmla="*/ 2 h 10"/>
                <a:gd name="T16" fmla="*/ 0 w 18"/>
                <a:gd name="T17" fmla="*/ 1 h 10"/>
                <a:gd name="T18" fmla="*/ 5 w 18"/>
                <a:gd name="T19" fmla="*/ 5 h 10"/>
                <a:gd name="T20" fmla="*/ 8 w 18"/>
                <a:gd name="T21" fmla="*/ 10 h 10"/>
                <a:gd name="T22" fmla="*/ 9 w 18"/>
                <a:gd name="T23" fmla="*/ 10 h 10"/>
                <a:gd name="T24" fmla="*/ 10 w 18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0">
                  <a:moveTo>
                    <a:pt x="10" y="10"/>
                  </a:moveTo>
                  <a:cubicBezTo>
                    <a:pt x="11" y="9"/>
                    <a:pt x="14" y="6"/>
                    <a:pt x="15" y="6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5" y="3"/>
                    <a:pt x="16" y="3"/>
                  </a:cubicBezTo>
                  <a:cubicBezTo>
                    <a:pt x="17" y="2"/>
                    <a:pt x="18" y="1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5" y="0"/>
                    <a:pt x="7" y="1"/>
                    <a:pt x="7" y="1"/>
                  </a:cubicBezTo>
                  <a:cubicBezTo>
                    <a:pt x="7" y="1"/>
                    <a:pt x="5" y="2"/>
                    <a:pt x="4" y="2"/>
                  </a:cubicBezTo>
                  <a:cubicBezTo>
                    <a:pt x="3" y="2"/>
                    <a:pt x="4" y="0"/>
                    <a:pt x="0" y="1"/>
                  </a:cubicBezTo>
                  <a:cubicBezTo>
                    <a:pt x="2" y="3"/>
                    <a:pt x="2" y="4"/>
                    <a:pt x="5" y="5"/>
                  </a:cubicBezTo>
                  <a:cubicBezTo>
                    <a:pt x="9" y="6"/>
                    <a:pt x="5" y="8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10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ECC135A-7020-47BC-897E-5E0CA91A5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788" y="3769651"/>
              <a:ext cx="289885" cy="201428"/>
            </a:xfrm>
            <a:custGeom>
              <a:avLst/>
              <a:gdLst>
                <a:gd name="T0" fmla="*/ 71 w 77"/>
                <a:gd name="T1" fmla="*/ 31 h 54"/>
                <a:gd name="T2" fmla="*/ 69 w 77"/>
                <a:gd name="T3" fmla="*/ 27 h 54"/>
                <a:gd name="T4" fmla="*/ 65 w 77"/>
                <a:gd name="T5" fmla="*/ 23 h 54"/>
                <a:gd name="T6" fmla="*/ 62 w 77"/>
                <a:gd name="T7" fmla="*/ 19 h 54"/>
                <a:gd name="T8" fmla="*/ 57 w 77"/>
                <a:gd name="T9" fmla="*/ 17 h 54"/>
                <a:gd name="T10" fmla="*/ 57 w 77"/>
                <a:gd name="T11" fmla="*/ 15 h 54"/>
                <a:gd name="T12" fmla="*/ 54 w 77"/>
                <a:gd name="T13" fmla="*/ 15 h 54"/>
                <a:gd name="T14" fmla="*/ 55 w 77"/>
                <a:gd name="T15" fmla="*/ 12 h 54"/>
                <a:gd name="T16" fmla="*/ 54 w 77"/>
                <a:gd name="T17" fmla="*/ 7 h 54"/>
                <a:gd name="T18" fmla="*/ 50 w 77"/>
                <a:gd name="T19" fmla="*/ 1 h 54"/>
                <a:gd name="T20" fmla="*/ 49 w 77"/>
                <a:gd name="T21" fmla="*/ 1 h 54"/>
                <a:gd name="T22" fmla="*/ 44 w 77"/>
                <a:gd name="T23" fmla="*/ 3 h 54"/>
                <a:gd name="T24" fmla="*/ 42 w 77"/>
                <a:gd name="T25" fmla="*/ 6 h 54"/>
                <a:gd name="T26" fmla="*/ 36 w 77"/>
                <a:gd name="T27" fmla="*/ 12 h 54"/>
                <a:gd name="T28" fmla="*/ 27 w 77"/>
                <a:gd name="T29" fmla="*/ 14 h 54"/>
                <a:gd name="T30" fmla="*/ 27 w 77"/>
                <a:gd name="T31" fmla="*/ 17 h 54"/>
                <a:gd name="T32" fmla="*/ 21 w 77"/>
                <a:gd name="T33" fmla="*/ 20 h 54"/>
                <a:gd name="T34" fmla="*/ 15 w 77"/>
                <a:gd name="T35" fmla="*/ 22 h 54"/>
                <a:gd name="T36" fmla="*/ 11 w 77"/>
                <a:gd name="T37" fmla="*/ 22 h 54"/>
                <a:gd name="T38" fmla="*/ 7 w 77"/>
                <a:gd name="T39" fmla="*/ 24 h 54"/>
                <a:gd name="T40" fmla="*/ 7 w 77"/>
                <a:gd name="T41" fmla="*/ 23 h 54"/>
                <a:gd name="T42" fmla="*/ 3 w 77"/>
                <a:gd name="T43" fmla="*/ 27 h 54"/>
                <a:gd name="T44" fmla="*/ 0 w 77"/>
                <a:gd name="T45" fmla="*/ 33 h 54"/>
                <a:gd name="T46" fmla="*/ 1 w 77"/>
                <a:gd name="T47" fmla="*/ 38 h 54"/>
                <a:gd name="T48" fmla="*/ 3 w 77"/>
                <a:gd name="T49" fmla="*/ 43 h 54"/>
                <a:gd name="T50" fmla="*/ 4 w 77"/>
                <a:gd name="T51" fmla="*/ 47 h 54"/>
                <a:gd name="T52" fmla="*/ 5 w 77"/>
                <a:gd name="T53" fmla="*/ 49 h 54"/>
                <a:gd name="T54" fmla="*/ 9 w 77"/>
                <a:gd name="T55" fmla="*/ 53 h 54"/>
                <a:gd name="T56" fmla="*/ 10 w 77"/>
                <a:gd name="T57" fmla="*/ 54 h 54"/>
                <a:gd name="T58" fmla="*/ 11 w 77"/>
                <a:gd name="T59" fmla="*/ 53 h 54"/>
                <a:gd name="T60" fmla="*/ 12 w 77"/>
                <a:gd name="T61" fmla="*/ 49 h 54"/>
                <a:gd name="T62" fmla="*/ 15 w 77"/>
                <a:gd name="T63" fmla="*/ 48 h 54"/>
                <a:gd name="T64" fmla="*/ 18 w 77"/>
                <a:gd name="T65" fmla="*/ 47 h 54"/>
                <a:gd name="T66" fmla="*/ 23 w 77"/>
                <a:gd name="T67" fmla="*/ 48 h 54"/>
                <a:gd name="T68" fmla="*/ 23 w 77"/>
                <a:gd name="T69" fmla="*/ 44 h 54"/>
                <a:gd name="T70" fmla="*/ 30 w 77"/>
                <a:gd name="T71" fmla="*/ 39 h 54"/>
                <a:gd name="T72" fmla="*/ 35 w 77"/>
                <a:gd name="T73" fmla="*/ 42 h 54"/>
                <a:gd name="T74" fmla="*/ 47 w 77"/>
                <a:gd name="T75" fmla="*/ 45 h 54"/>
                <a:gd name="T76" fmla="*/ 49 w 77"/>
                <a:gd name="T77" fmla="*/ 40 h 54"/>
                <a:gd name="T78" fmla="*/ 54 w 77"/>
                <a:gd name="T79" fmla="*/ 40 h 54"/>
                <a:gd name="T80" fmla="*/ 60 w 77"/>
                <a:gd name="T81" fmla="*/ 39 h 54"/>
                <a:gd name="T82" fmla="*/ 65 w 77"/>
                <a:gd name="T83" fmla="*/ 38 h 54"/>
                <a:gd name="T84" fmla="*/ 72 w 77"/>
                <a:gd name="T85" fmla="*/ 39 h 54"/>
                <a:gd name="T86" fmla="*/ 77 w 77"/>
                <a:gd name="T87" fmla="*/ 38 h 54"/>
                <a:gd name="T88" fmla="*/ 75 w 77"/>
                <a:gd name="T89" fmla="*/ 34 h 54"/>
                <a:gd name="T90" fmla="*/ 71 w 77"/>
                <a:gd name="T91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7" h="54">
                  <a:moveTo>
                    <a:pt x="71" y="31"/>
                  </a:moveTo>
                  <a:cubicBezTo>
                    <a:pt x="71" y="30"/>
                    <a:pt x="71" y="29"/>
                    <a:pt x="69" y="27"/>
                  </a:cubicBezTo>
                  <a:cubicBezTo>
                    <a:pt x="67" y="25"/>
                    <a:pt x="65" y="24"/>
                    <a:pt x="65" y="23"/>
                  </a:cubicBezTo>
                  <a:cubicBezTo>
                    <a:pt x="65" y="22"/>
                    <a:pt x="64" y="22"/>
                    <a:pt x="62" y="19"/>
                  </a:cubicBezTo>
                  <a:cubicBezTo>
                    <a:pt x="60" y="17"/>
                    <a:pt x="57" y="17"/>
                    <a:pt x="57" y="17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2" y="14"/>
                    <a:pt x="55" y="12"/>
                  </a:cubicBezTo>
                  <a:cubicBezTo>
                    <a:pt x="57" y="11"/>
                    <a:pt x="55" y="8"/>
                    <a:pt x="54" y="7"/>
                  </a:cubicBezTo>
                  <a:cubicBezTo>
                    <a:pt x="54" y="6"/>
                    <a:pt x="51" y="2"/>
                    <a:pt x="50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0"/>
                    <a:pt x="45" y="2"/>
                    <a:pt x="44" y="3"/>
                  </a:cubicBezTo>
                  <a:cubicBezTo>
                    <a:pt x="42" y="4"/>
                    <a:pt x="43" y="5"/>
                    <a:pt x="42" y="6"/>
                  </a:cubicBezTo>
                  <a:cubicBezTo>
                    <a:pt x="41" y="7"/>
                    <a:pt x="38" y="9"/>
                    <a:pt x="36" y="12"/>
                  </a:cubicBezTo>
                  <a:cubicBezTo>
                    <a:pt x="34" y="15"/>
                    <a:pt x="29" y="13"/>
                    <a:pt x="27" y="14"/>
                  </a:cubicBezTo>
                  <a:cubicBezTo>
                    <a:pt x="26" y="15"/>
                    <a:pt x="28" y="16"/>
                    <a:pt x="27" y="17"/>
                  </a:cubicBezTo>
                  <a:cubicBezTo>
                    <a:pt x="26" y="18"/>
                    <a:pt x="23" y="20"/>
                    <a:pt x="21" y="20"/>
                  </a:cubicBezTo>
                  <a:cubicBezTo>
                    <a:pt x="20" y="21"/>
                    <a:pt x="16" y="21"/>
                    <a:pt x="15" y="22"/>
                  </a:cubicBezTo>
                  <a:cubicBezTo>
                    <a:pt x="13" y="24"/>
                    <a:pt x="12" y="20"/>
                    <a:pt x="11" y="22"/>
                  </a:cubicBezTo>
                  <a:cubicBezTo>
                    <a:pt x="9" y="24"/>
                    <a:pt x="8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5" y="24"/>
                    <a:pt x="4" y="25"/>
                    <a:pt x="3" y="27"/>
                  </a:cubicBezTo>
                  <a:cubicBezTo>
                    <a:pt x="3" y="30"/>
                    <a:pt x="0" y="32"/>
                    <a:pt x="0" y="33"/>
                  </a:cubicBezTo>
                  <a:cubicBezTo>
                    <a:pt x="0" y="34"/>
                    <a:pt x="1" y="36"/>
                    <a:pt x="1" y="38"/>
                  </a:cubicBezTo>
                  <a:cubicBezTo>
                    <a:pt x="1" y="40"/>
                    <a:pt x="2" y="42"/>
                    <a:pt x="3" y="43"/>
                  </a:cubicBezTo>
                  <a:cubicBezTo>
                    <a:pt x="4" y="45"/>
                    <a:pt x="4" y="47"/>
                    <a:pt x="4" y="47"/>
                  </a:cubicBezTo>
                  <a:cubicBezTo>
                    <a:pt x="4" y="47"/>
                    <a:pt x="4" y="48"/>
                    <a:pt x="5" y="49"/>
                  </a:cubicBezTo>
                  <a:cubicBezTo>
                    <a:pt x="6" y="50"/>
                    <a:pt x="9" y="52"/>
                    <a:pt x="9" y="53"/>
                  </a:cubicBezTo>
                  <a:cubicBezTo>
                    <a:pt x="9" y="53"/>
                    <a:pt x="10" y="54"/>
                    <a:pt x="10" y="54"/>
                  </a:cubicBezTo>
                  <a:cubicBezTo>
                    <a:pt x="11" y="54"/>
                    <a:pt x="11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7" y="39"/>
                    <a:pt x="30" y="39"/>
                  </a:cubicBezTo>
                  <a:cubicBezTo>
                    <a:pt x="33" y="39"/>
                    <a:pt x="35" y="42"/>
                    <a:pt x="35" y="42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8" y="41"/>
                    <a:pt x="49" y="40"/>
                  </a:cubicBezTo>
                  <a:cubicBezTo>
                    <a:pt x="50" y="40"/>
                    <a:pt x="52" y="41"/>
                    <a:pt x="54" y="40"/>
                  </a:cubicBezTo>
                  <a:cubicBezTo>
                    <a:pt x="55" y="40"/>
                    <a:pt x="58" y="39"/>
                    <a:pt x="60" y="39"/>
                  </a:cubicBezTo>
                  <a:cubicBezTo>
                    <a:pt x="63" y="39"/>
                    <a:pt x="64" y="40"/>
                    <a:pt x="65" y="38"/>
                  </a:cubicBezTo>
                  <a:cubicBezTo>
                    <a:pt x="67" y="35"/>
                    <a:pt x="72" y="39"/>
                    <a:pt x="72" y="39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4"/>
                    <a:pt x="71" y="32"/>
                    <a:pt x="71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BAFD2444-0D5E-4625-A213-73888E18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341" y="3702508"/>
              <a:ext cx="281165" cy="233025"/>
            </a:xfrm>
            <a:custGeom>
              <a:avLst/>
              <a:gdLst>
                <a:gd name="T0" fmla="*/ 46 w 75"/>
                <a:gd name="T1" fmla="*/ 45 h 62"/>
                <a:gd name="T2" fmla="*/ 50 w 75"/>
                <a:gd name="T3" fmla="*/ 45 h 62"/>
                <a:gd name="T4" fmla="*/ 54 w 75"/>
                <a:gd name="T5" fmla="*/ 48 h 62"/>
                <a:gd name="T6" fmla="*/ 57 w 75"/>
                <a:gd name="T7" fmla="*/ 45 h 62"/>
                <a:gd name="T8" fmla="*/ 61 w 75"/>
                <a:gd name="T9" fmla="*/ 36 h 62"/>
                <a:gd name="T10" fmla="*/ 64 w 75"/>
                <a:gd name="T11" fmla="*/ 32 h 62"/>
                <a:gd name="T12" fmla="*/ 65 w 75"/>
                <a:gd name="T13" fmla="*/ 29 h 62"/>
                <a:gd name="T14" fmla="*/ 67 w 75"/>
                <a:gd name="T15" fmla="*/ 25 h 62"/>
                <a:gd name="T16" fmla="*/ 70 w 75"/>
                <a:gd name="T17" fmla="*/ 18 h 62"/>
                <a:gd name="T18" fmla="*/ 74 w 75"/>
                <a:gd name="T19" fmla="*/ 16 h 62"/>
                <a:gd name="T20" fmla="*/ 74 w 75"/>
                <a:gd name="T21" fmla="*/ 12 h 62"/>
                <a:gd name="T22" fmla="*/ 71 w 75"/>
                <a:gd name="T23" fmla="*/ 9 h 62"/>
                <a:gd name="T24" fmla="*/ 71 w 75"/>
                <a:gd name="T25" fmla="*/ 6 h 62"/>
                <a:gd name="T26" fmla="*/ 69 w 75"/>
                <a:gd name="T27" fmla="*/ 3 h 62"/>
                <a:gd name="T28" fmla="*/ 67 w 75"/>
                <a:gd name="T29" fmla="*/ 2 h 62"/>
                <a:gd name="T30" fmla="*/ 62 w 75"/>
                <a:gd name="T31" fmla="*/ 6 h 62"/>
                <a:gd name="T32" fmla="*/ 57 w 75"/>
                <a:gd name="T33" fmla="*/ 5 h 62"/>
                <a:gd name="T34" fmla="*/ 49 w 75"/>
                <a:gd name="T35" fmla="*/ 5 h 62"/>
                <a:gd name="T36" fmla="*/ 45 w 75"/>
                <a:gd name="T37" fmla="*/ 8 h 62"/>
                <a:gd name="T38" fmla="*/ 39 w 75"/>
                <a:gd name="T39" fmla="*/ 8 h 62"/>
                <a:gd name="T40" fmla="*/ 34 w 75"/>
                <a:gd name="T41" fmla="*/ 5 h 62"/>
                <a:gd name="T42" fmla="*/ 29 w 75"/>
                <a:gd name="T43" fmla="*/ 6 h 62"/>
                <a:gd name="T44" fmla="*/ 25 w 75"/>
                <a:gd name="T45" fmla="*/ 3 h 62"/>
                <a:gd name="T46" fmla="*/ 20 w 75"/>
                <a:gd name="T47" fmla="*/ 2 h 62"/>
                <a:gd name="T48" fmla="*/ 16 w 75"/>
                <a:gd name="T49" fmla="*/ 3 h 62"/>
                <a:gd name="T50" fmla="*/ 11 w 75"/>
                <a:gd name="T51" fmla="*/ 3 h 62"/>
                <a:gd name="T52" fmla="*/ 9 w 75"/>
                <a:gd name="T53" fmla="*/ 8 h 62"/>
                <a:gd name="T54" fmla="*/ 7 w 75"/>
                <a:gd name="T55" fmla="*/ 12 h 62"/>
                <a:gd name="T56" fmla="*/ 6 w 75"/>
                <a:gd name="T57" fmla="*/ 14 h 62"/>
                <a:gd name="T58" fmla="*/ 7 w 75"/>
                <a:gd name="T59" fmla="*/ 18 h 62"/>
                <a:gd name="T60" fmla="*/ 6 w 75"/>
                <a:gd name="T61" fmla="*/ 27 h 62"/>
                <a:gd name="T62" fmla="*/ 4 w 75"/>
                <a:gd name="T63" fmla="*/ 30 h 62"/>
                <a:gd name="T64" fmla="*/ 1 w 75"/>
                <a:gd name="T65" fmla="*/ 35 h 62"/>
                <a:gd name="T66" fmla="*/ 1 w 75"/>
                <a:gd name="T67" fmla="*/ 42 h 62"/>
                <a:gd name="T68" fmla="*/ 3 w 75"/>
                <a:gd name="T69" fmla="*/ 47 h 62"/>
                <a:gd name="T70" fmla="*/ 3 w 75"/>
                <a:gd name="T71" fmla="*/ 47 h 62"/>
                <a:gd name="T72" fmla="*/ 12 w 75"/>
                <a:gd name="T73" fmla="*/ 50 h 62"/>
                <a:gd name="T74" fmla="*/ 18 w 75"/>
                <a:gd name="T75" fmla="*/ 56 h 62"/>
                <a:gd name="T76" fmla="*/ 22 w 75"/>
                <a:gd name="T77" fmla="*/ 61 h 62"/>
                <a:gd name="T78" fmla="*/ 28 w 75"/>
                <a:gd name="T79" fmla="*/ 60 h 62"/>
                <a:gd name="T80" fmla="*/ 36 w 75"/>
                <a:gd name="T81" fmla="*/ 59 h 62"/>
                <a:gd name="T82" fmla="*/ 37 w 75"/>
                <a:gd name="T83" fmla="*/ 59 h 62"/>
                <a:gd name="T84" fmla="*/ 39 w 75"/>
                <a:gd name="T85" fmla="*/ 52 h 62"/>
                <a:gd name="T86" fmla="*/ 46 w 75"/>
                <a:gd name="T87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62">
                  <a:moveTo>
                    <a:pt x="46" y="45"/>
                  </a:moveTo>
                  <a:cubicBezTo>
                    <a:pt x="47" y="45"/>
                    <a:pt x="49" y="46"/>
                    <a:pt x="50" y="45"/>
                  </a:cubicBezTo>
                  <a:cubicBezTo>
                    <a:pt x="51" y="44"/>
                    <a:pt x="54" y="46"/>
                    <a:pt x="54" y="48"/>
                  </a:cubicBezTo>
                  <a:cubicBezTo>
                    <a:pt x="55" y="50"/>
                    <a:pt x="56" y="47"/>
                    <a:pt x="57" y="45"/>
                  </a:cubicBezTo>
                  <a:cubicBezTo>
                    <a:pt x="58" y="43"/>
                    <a:pt x="61" y="37"/>
                    <a:pt x="61" y="36"/>
                  </a:cubicBezTo>
                  <a:cubicBezTo>
                    <a:pt x="61" y="34"/>
                    <a:pt x="64" y="33"/>
                    <a:pt x="64" y="32"/>
                  </a:cubicBezTo>
                  <a:cubicBezTo>
                    <a:pt x="64" y="31"/>
                    <a:pt x="64" y="29"/>
                    <a:pt x="65" y="29"/>
                  </a:cubicBezTo>
                  <a:cubicBezTo>
                    <a:pt x="66" y="28"/>
                    <a:pt x="67" y="25"/>
                    <a:pt x="67" y="25"/>
                  </a:cubicBezTo>
                  <a:cubicBezTo>
                    <a:pt x="66" y="24"/>
                    <a:pt x="70" y="18"/>
                    <a:pt x="70" y="18"/>
                  </a:cubicBezTo>
                  <a:cubicBezTo>
                    <a:pt x="71" y="17"/>
                    <a:pt x="74" y="17"/>
                    <a:pt x="74" y="16"/>
                  </a:cubicBezTo>
                  <a:cubicBezTo>
                    <a:pt x="74" y="14"/>
                    <a:pt x="75" y="12"/>
                    <a:pt x="74" y="12"/>
                  </a:cubicBezTo>
                  <a:cubicBezTo>
                    <a:pt x="73" y="11"/>
                    <a:pt x="71" y="10"/>
                    <a:pt x="71" y="9"/>
                  </a:cubicBezTo>
                  <a:cubicBezTo>
                    <a:pt x="71" y="9"/>
                    <a:pt x="71" y="7"/>
                    <a:pt x="71" y="6"/>
                  </a:cubicBezTo>
                  <a:cubicBezTo>
                    <a:pt x="70" y="6"/>
                    <a:pt x="70" y="4"/>
                    <a:pt x="69" y="3"/>
                  </a:cubicBezTo>
                  <a:cubicBezTo>
                    <a:pt x="68" y="2"/>
                    <a:pt x="68" y="2"/>
                    <a:pt x="67" y="2"/>
                  </a:cubicBezTo>
                  <a:cubicBezTo>
                    <a:pt x="66" y="2"/>
                    <a:pt x="64" y="6"/>
                    <a:pt x="62" y="6"/>
                  </a:cubicBezTo>
                  <a:cubicBezTo>
                    <a:pt x="61" y="7"/>
                    <a:pt x="58" y="5"/>
                    <a:pt x="57" y="5"/>
                  </a:cubicBezTo>
                  <a:cubicBezTo>
                    <a:pt x="56" y="4"/>
                    <a:pt x="51" y="5"/>
                    <a:pt x="49" y="5"/>
                  </a:cubicBezTo>
                  <a:cubicBezTo>
                    <a:pt x="48" y="4"/>
                    <a:pt x="46" y="7"/>
                    <a:pt x="45" y="8"/>
                  </a:cubicBezTo>
                  <a:cubicBezTo>
                    <a:pt x="43" y="8"/>
                    <a:pt x="40" y="8"/>
                    <a:pt x="39" y="8"/>
                  </a:cubicBezTo>
                  <a:cubicBezTo>
                    <a:pt x="37" y="7"/>
                    <a:pt x="35" y="5"/>
                    <a:pt x="34" y="5"/>
                  </a:cubicBezTo>
                  <a:cubicBezTo>
                    <a:pt x="33" y="5"/>
                    <a:pt x="30" y="5"/>
                    <a:pt x="29" y="6"/>
                  </a:cubicBezTo>
                  <a:cubicBezTo>
                    <a:pt x="27" y="8"/>
                    <a:pt x="26" y="4"/>
                    <a:pt x="25" y="3"/>
                  </a:cubicBezTo>
                  <a:cubicBezTo>
                    <a:pt x="24" y="2"/>
                    <a:pt x="22" y="3"/>
                    <a:pt x="20" y="2"/>
                  </a:cubicBezTo>
                  <a:cubicBezTo>
                    <a:pt x="19" y="0"/>
                    <a:pt x="18" y="3"/>
                    <a:pt x="16" y="3"/>
                  </a:cubicBezTo>
                  <a:cubicBezTo>
                    <a:pt x="15" y="3"/>
                    <a:pt x="12" y="2"/>
                    <a:pt x="11" y="3"/>
                  </a:cubicBezTo>
                  <a:cubicBezTo>
                    <a:pt x="10" y="4"/>
                    <a:pt x="10" y="7"/>
                    <a:pt x="9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5"/>
                    <a:pt x="7" y="17"/>
                    <a:pt x="7" y="18"/>
                  </a:cubicBezTo>
                  <a:cubicBezTo>
                    <a:pt x="7" y="19"/>
                    <a:pt x="7" y="25"/>
                    <a:pt x="6" y="27"/>
                  </a:cubicBezTo>
                  <a:cubicBezTo>
                    <a:pt x="5" y="28"/>
                    <a:pt x="4" y="30"/>
                    <a:pt x="4" y="30"/>
                  </a:cubicBezTo>
                  <a:cubicBezTo>
                    <a:pt x="4" y="30"/>
                    <a:pt x="1" y="32"/>
                    <a:pt x="1" y="35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1" y="44"/>
                    <a:pt x="2" y="45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9"/>
                    <a:pt x="9" y="49"/>
                    <a:pt x="12" y="50"/>
                  </a:cubicBezTo>
                  <a:cubicBezTo>
                    <a:pt x="15" y="50"/>
                    <a:pt x="18" y="54"/>
                    <a:pt x="18" y="56"/>
                  </a:cubicBezTo>
                  <a:cubicBezTo>
                    <a:pt x="18" y="57"/>
                    <a:pt x="20" y="60"/>
                    <a:pt x="22" y="61"/>
                  </a:cubicBezTo>
                  <a:cubicBezTo>
                    <a:pt x="23" y="62"/>
                    <a:pt x="26" y="60"/>
                    <a:pt x="28" y="60"/>
                  </a:cubicBezTo>
                  <a:cubicBezTo>
                    <a:pt x="29" y="60"/>
                    <a:pt x="35" y="60"/>
                    <a:pt x="3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55"/>
                    <a:pt x="39" y="52"/>
                    <a:pt x="39" y="52"/>
                  </a:cubicBezTo>
                  <a:cubicBezTo>
                    <a:pt x="39" y="52"/>
                    <a:pt x="45" y="46"/>
                    <a:pt x="46" y="4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E6A98574-88D7-4ADD-A03A-DA39CCE10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569" y="3738054"/>
              <a:ext cx="71927" cy="148110"/>
            </a:xfrm>
            <a:custGeom>
              <a:avLst/>
              <a:gdLst>
                <a:gd name="T0" fmla="*/ 13 w 19"/>
                <a:gd name="T1" fmla="*/ 25 h 39"/>
                <a:gd name="T2" fmla="*/ 16 w 19"/>
                <a:gd name="T3" fmla="*/ 20 h 39"/>
                <a:gd name="T4" fmla="*/ 18 w 19"/>
                <a:gd name="T5" fmla="*/ 17 h 39"/>
                <a:gd name="T6" fmla="*/ 19 w 19"/>
                <a:gd name="T7" fmla="*/ 8 h 39"/>
                <a:gd name="T8" fmla="*/ 18 w 19"/>
                <a:gd name="T9" fmla="*/ 4 h 39"/>
                <a:gd name="T10" fmla="*/ 16 w 19"/>
                <a:gd name="T11" fmla="*/ 3 h 39"/>
                <a:gd name="T12" fmla="*/ 14 w 19"/>
                <a:gd name="T13" fmla="*/ 1 h 39"/>
                <a:gd name="T14" fmla="*/ 12 w 19"/>
                <a:gd name="T15" fmla="*/ 3 h 39"/>
                <a:gd name="T16" fmla="*/ 10 w 19"/>
                <a:gd name="T17" fmla="*/ 6 h 39"/>
                <a:gd name="T18" fmla="*/ 5 w 19"/>
                <a:gd name="T19" fmla="*/ 7 h 39"/>
                <a:gd name="T20" fmla="*/ 1 w 19"/>
                <a:gd name="T21" fmla="*/ 9 h 39"/>
                <a:gd name="T22" fmla="*/ 0 w 19"/>
                <a:gd name="T23" fmla="*/ 9 h 39"/>
                <a:gd name="T24" fmla="*/ 4 w 19"/>
                <a:gd name="T25" fmla="*/ 15 h 39"/>
                <a:gd name="T26" fmla="*/ 5 w 19"/>
                <a:gd name="T27" fmla="*/ 20 h 39"/>
                <a:gd name="T28" fmla="*/ 6 w 19"/>
                <a:gd name="T29" fmla="*/ 27 h 39"/>
                <a:gd name="T30" fmla="*/ 7 w 19"/>
                <a:gd name="T31" fmla="*/ 39 h 39"/>
                <a:gd name="T32" fmla="*/ 11 w 19"/>
                <a:gd name="T33" fmla="*/ 38 h 39"/>
                <a:gd name="T34" fmla="*/ 15 w 19"/>
                <a:gd name="T35" fmla="*/ 37 h 39"/>
                <a:gd name="T36" fmla="*/ 13 w 19"/>
                <a:gd name="T37" fmla="*/ 32 h 39"/>
                <a:gd name="T38" fmla="*/ 13 w 19"/>
                <a:gd name="T3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9">
                  <a:moveTo>
                    <a:pt x="13" y="25"/>
                  </a:moveTo>
                  <a:cubicBezTo>
                    <a:pt x="13" y="22"/>
                    <a:pt x="16" y="20"/>
                    <a:pt x="16" y="20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19" y="15"/>
                    <a:pt x="19" y="9"/>
                    <a:pt x="19" y="8"/>
                  </a:cubicBezTo>
                  <a:cubicBezTo>
                    <a:pt x="19" y="7"/>
                    <a:pt x="18" y="5"/>
                    <a:pt x="18" y="4"/>
                  </a:cubicBezTo>
                  <a:cubicBezTo>
                    <a:pt x="18" y="4"/>
                    <a:pt x="17" y="4"/>
                    <a:pt x="16" y="3"/>
                  </a:cubicBezTo>
                  <a:cubicBezTo>
                    <a:pt x="14" y="3"/>
                    <a:pt x="16" y="1"/>
                    <a:pt x="14" y="1"/>
                  </a:cubicBezTo>
                  <a:cubicBezTo>
                    <a:pt x="12" y="0"/>
                    <a:pt x="11" y="2"/>
                    <a:pt x="12" y="3"/>
                  </a:cubicBezTo>
                  <a:cubicBezTo>
                    <a:pt x="12" y="5"/>
                    <a:pt x="11" y="5"/>
                    <a:pt x="10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3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14"/>
                    <a:pt x="1" y="14"/>
                    <a:pt x="4" y="15"/>
                  </a:cubicBezTo>
                  <a:cubicBezTo>
                    <a:pt x="6" y="17"/>
                    <a:pt x="4" y="19"/>
                    <a:pt x="5" y="20"/>
                  </a:cubicBezTo>
                  <a:cubicBezTo>
                    <a:pt x="6" y="21"/>
                    <a:pt x="6" y="24"/>
                    <a:pt x="6" y="27"/>
                  </a:cubicBezTo>
                  <a:cubicBezTo>
                    <a:pt x="6" y="29"/>
                    <a:pt x="6" y="35"/>
                    <a:pt x="7" y="39"/>
                  </a:cubicBezTo>
                  <a:cubicBezTo>
                    <a:pt x="8" y="38"/>
                    <a:pt x="10" y="38"/>
                    <a:pt x="11" y="38"/>
                  </a:cubicBezTo>
                  <a:cubicBezTo>
                    <a:pt x="13" y="38"/>
                    <a:pt x="14" y="36"/>
                    <a:pt x="15" y="37"/>
                  </a:cubicBezTo>
                  <a:cubicBezTo>
                    <a:pt x="14" y="35"/>
                    <a:pt x="13" y="34"/>
                    <a:pt x="13" y="32"/>
                  </a:cubicBezTo>
                  <a:cubicBezTo>
                    <a:pt x="13" y="30"/>
                    <a:pt x="12" y="28"/>
                    <a:pt x="13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658AF83-4E34-4C4D-A6F2-81B19E46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132" y="3773600"/>
              <a:ext cx="43592" cy="120463"/>
            </a:xfrm>
            <a:custGeom>
              <a:avLst/>
              <a:gdLst>
                <a:gd name="T0" fmla="*/ 10 w 12"/>
                <a:gd name="T1" fmla="*/ 11 h 32"/>
                <a:gd name="T2" fmla="*/ 9 w 12"/>
                <a:gd name="T3" fmla="*/ 6 h 32"/>
                <a:gd name="T4" fmla="*/ 5 w 12"/>
                <a:gd name="T5" fmla="*/ 0 h 32"/>
                <a:gd name="T6" fmla="*/ 1 w 12"/>
                <a:gd name="T7" fmla="*/ 0 h 32"/>
                <a:gd name="T8" fmla="*/ 0 w 12"/>
                <a:gd name="T9" fmla="*/ 0 h 32"/>
                <a:gd name="T10" fmla="*/ 1 w 12"/>
                <a:gd name="T11" fmla="*/ 4 h 32"/>
                <a:gd name="T12" fmla="*/ 3 w 12"/>
                <a:gd name="T13" fmla="*/ 8 h 32"/>
                <a:gd name="T14" fmla="*/ 3 w 12"/>
                <a:gd name="T15" fmla="*/ 16 h 32"/>
                <a:gd name="T16" fmla="*/ 5 w 12"/>
                <a:gd name="T17" fmla="*/ 25 h 32"/>
                <a:gd name="T18" fmla="*/ 7 w 12"/>
                <a:gd name="T19" fmla="*/ 32 h 32"/>
                <a:gd name="T20" fmla="*/ 8 w 12"/>
                <a:gd name="T21" fmla="*/ 31 h 32"/>
                <a:gd name="T22" fmla="*/ 12 w 12"/>
                <a:gd name="T23" fmla="*/ 30 h 32"/>
                <a:gd name="T24" fmla="*/ 11 w 12"/>
                <a:gd name="T25" fmla="*/ 18 h 32"/>
                <a:gd name="T26" fmla="*/ 10 w 12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32">
                  <a:moveTo>
                    <a:pt x="10" y="11"/>
                  </a:moveTo>
                  <a:cubicBezTo>
                    <a:pt x="9" y="10"/>
                    <a:pt x="11" y="8"/>
                    <a:pt x="9" y="6"/>
                  </a:cubicBezTo>
                  <a:cubicBezTo>
                    <a:pt x="6" y="5"/>
                    <a:pt x="6" y="5"/>
                    <a:pt x="5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4"/>
                    <a:pt x="3" y="5"/>
                    <a:pt x="3" y="8"/>
                  </a:cubicBezTo>
                  <a:cubicBezTo>
                    <a:pt x="3" y="10"/>
                    <a:pt x="2" y="14"/>
                    <a:pt x="3" y="16"/>
                  </a:cubicBezTo>
                  <a:cubicBezTo>
                    <a:pt x="4" y="18"/>
                    <a:pt x="5" y="22"/>
                    <a:pt x="5" y="25"/>
                  </a:cubicBezTo>
                  <a:cubicBezTo>
                    <a:pt x="5" y="27"/>
                    <a:pt x="6" y="30"/>
                    <a:pt x="7" y="32"/>
                  </a:cubicBezTo>
                  <a:cubicBezTo>
                    <a:pt x="7" y="32"/>
                    <a:pt x="8" y="31"/>
                    <a:pt x="8" y="31"/>
                  </a:cubicBezTo>
                  <a:cubicBezTo>
                    <a:pt x="9" y="30"/>
                    <a:pt x="10" y="30"/>
                    <a:pt x="12" y="30"/>
                  </a:cubicBezTo>
                  <a:cubicBezTo>
                    <a:pt x="11" y="26"/>
                    <a:pt x="11" y="20"/>
                    <a:pt x="11" y="18"/>
                  </a:cubicBezTo>
                  <a:cubicBezTo>
                    <a:pt x="11" y="15"/>
                    <a:pt x="11" y="12"/>
                    <a:pt x="10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550772C6-A785-4C4B-BE41-579C6689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6654" y="3724231"/>
              <a:ext cx="174366" cy="270545"/>
            </a:xfrm>
            <a:custGeom>
              <a:avLst/>
              <a:gdLst>
                <a:gd name="T0" fmla="*/ 19 w 46"/>
                <a:gd name="T1" fmla="*/ 68 h 72"/>
                <a:gd name="T2" fmla="*/ 36 w 46"/>
                <a:gd name="T3" fmla="*/ 69 h 72"/>
                <a:gd name="T4" fmla="*/ 45 w 46"/>
                <a:gd name="T5" fmla="*/ 72 h 72"/>
                <a:gd name="T6" fmla="*/ 46 w 46"/>
                <a:gd name="T7" fmla="*/ 66 h 72"/>
                <a:gd name="T8" fmla="*/ 45 w 46"/>
                <a:gd name="T9" fmla="*/ 65 h 72"/>
                <a:gd name="T10" fmla="*/ 41 w 46"/>
                <a:gd name="T11" fmla="*/ 61 h 72"/>
                <a:gd name="T12" fmla="*/ 40 w 46"/>
                <a:gd name="T13" fmla="*/ 59 h 72"/>
                <a:gd name="T14" fmla="*/ 39 w 46"/>
                <a:gd name="T15" fmla="*/ 55 h 72"/>
                <a:gd name="T16" fmla="*/ 37 w 46"/>
                <a:gd name="T17" fmla="*/ 50 h 72"/>
                <a:gd name="T18" fmla="*/ 36 w 46"/>
                <a:gd name="T19" fmla="*/ 45 h 72"/>
                <a:gd name="T20" fmla="*/ 39 w 46"/>
                <a:gd name="T21" fmla="*/ 39 h 72"/>
                <a:gd name="T22" fmla="*/ 43 w 46"/>
                <a:gd name="T23" fmla="*/ 35 h 72"/>
                <a:gd name="T24" fmla="*/ 41 w 46"/>
                <a:gd name="T25" fmla="*/ 31 h 72"/>
                <a:gd name="T26" fmla="*/ 36 w 46"/>
                <a:gd name="T27" fmla="*/ 25 h 72"/>
                <a:gd name="T28" fmla="*/ 34 w 46"/>
                <a:gd name="T29" fmla="*/ 21 h 72"/>
                <a:gd name="T30" fmla="*/ 39 w 46"/>
                <a:gd name="T31" fmla="*/ 20 h 72"/>
                <a:gd name="T32" fmla="*/ 42 w 46"/>
                <a:gd name="T33" fmla="*/ 19 h 72"/>
                <a:gd name="T34" fmla="*/ 39 w 46"/>
                <a:gd name="T35" fmla="*/ 11 h 72"/>
                <a:gd name="T36" fmla="*/ 39 w 46"/>
                <a:gd name="T37" fmla="*/ 6 h 72"/>
                <a:gd name="T38" fmla="*/ 35 w 46"/>
                <a:gd name="T39" fmla="*/ 0 h 72"/>
                <a:gd name="T40" fmla="*/ 34 w 46"/>
                <a:gd name="T41" fmla="*/ 0 h 72"/>
                <a:gd name="T42" fmla="*/ 34 w 46"/>
                <a:gd name="T43" fmla="*/ 3 h 72"/>
                <a:gd name="T44" fmla="*/ 37 w 46"/>
                <a:gd name="T45" fmla="*/ 6 h 72"/>
                <a:gd name="T46" fmla="*/ 37 w 46"/>
                <a:gd name="T47" fmla="*/ 10 h 72"/>
                <a:gd name="T48" fmla="*/ 33 w 46"/>
                <a:gd name="T49" fmla="*/ 12 h 72"/>
                <a:gd name="T50" fmla="*/ 30 w 46"/>
                <a:gd name="T51" fmla="*/ 19 h 72"/>
                <a:gd name="T52" fmla="*/ 28 w 46"/>
                <a:gd name="T53" fmla="*/ 23 h 72"/>
                <a:gd name="T54" fmla="*/ 27 w 46"/>
                <a:gd name="T55" fmla="*/ 26 h 72"/>
                <a:gd name="T56" fmla="*/ 24 w 46"/>
                <a:gd name="T57" fmla="*/ 30 h 72"/>
                <a:gd name="T58" fmla="*/ 20 w 46"/>
                <a:gd name="T59" fmla="*/ 39 h 72"/>
                <a:gd name="T60" fmla="*/ 17 w 46"/>
                <a:gd name="T61" fmla="*/ 42 h 72"/>
                <a:gd name="T62" fmla="*/ 13 w 46"/>
                <a:gd name="T63" fmla="*/ 39 h 72"/>
                <a:gd name="T64" fmla="*/ 9 w 46"/>
                <a:gd name="T65" fmla="*/ 39 h 72"/>
                <a:gd name="T66" fmla="*/ 2 w 46"/>
                <a:gd name="T67" fmla="*/ 46 h 72"/>
                <a:gd name="T68" fmla="*/ 0 w 46"/>
                <a:gd name="T69" fmla="*/ 53 h 72"/>
                <a:gd name="T70" fmla="*/ 3 w 46"/>
                <a:gd name="T71" fmla="*/ 56 h 72"/>
                <a:gd name="T72" fmla="*/ 8 w 46"/>
                <a:gd name="T73" fmla="*/ 57 h 72"/>
                <a:gd name="T74" fmla="*/ 9 w 46"/>
                <a:gd name="T75" fmla="*/ 63 h 72"/>
                <a:gd name="T76" fmla="*/ 8 w 46"/>
                <a:gd name="T77" fmla="*/ 69 h 72"/>
                <a:gd name="T78" fmla="*/ 17 w 46"/>
                <a:gd name="T79" fmla="*/ 69 h 72"/>
                <a:gd name="T80" fmla="*/ 19 w 46"/>
                <a:gd name="T8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72">
                  <a:moveTo>
                    <a:pt x="19" y="68"/>
                  </a:moveTo>
                  <a:cubicBezTo>
                    <a:pt x="19" y="68"/>
                    <a:pt x="34" y="69"/>
                    <a:pt x="36" y="69"/>
                  </a:cubicBezTo>
                  <a:cubicBezTo>
                    <a:pt x="38" y="68"/>
                    <a:pt x="45" y="72"/>
                    <a:pt x="45" y="72"/>
                  </a:cubicBezTo>
                  <a:cubicBezTo>
                    <a:pt x="45" y="72"/>
                    <a:pt x="45" y="68"/>
                    <a:pt x="46" y="66"/>
                  </a:cubicBezTo>
                  <a:cubicBezTo>
                    <a:pt x="46" y="66"/>
                    <a:pt x="45" y="65"/>
                    <a:pt x="45" y="65"/>
                  </a:cubicBezTo>
                  <a:cubicBezTo>
                    <a:pt x="45" y="64"/>
                    <a:pt x="42" y="62"/>
                    <a:pt x="41" y="61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7"/>
                    <a:pt x="39" y="55"/>
                  </a:cubicBezTo>
                  <a:cubicBezTo>
                    <a:pt x="38" y="54"/>
                    <a:pt x="37" y="52"/>
                    <a:pt x="37" y="50"/>
                  </a:cubicBezTo>
                  <a:cubicBezTo>
                    <a:pt x="37" y="48"/>
                    <a:pt x="36" y="46"/>
                    <a:pt x="36" y="45"/>
                  </a:cubicBezTo>
                  <a:cubicBezTo>
                    <a:pt x="36" y="44"/>
                    <a:pt x="39" y="42"/>
                    <a:pt x="39" y="39"/>
                  </a:cubicBezTo>
                  <a:cubicBezTo>
                    <a:pt x="40" y="37"/>
                    <a:pt x="41" y="36"/>
                    <a:pt x="43" y="35"/>
                  </a:cubicBezTo>
                  <a:cubicBezTo>
                    <a:pt x="42" y="34"/>
                    <a:pt x="41" y="32"/>
                    <a:pt x="41" y="31"/>
                  </a:cubicBezTo>
                  <a:cubicBezTo>
                    <a:pt x="40" y="28"/>
                    <a:pt x="38" y="27"/>
                    <a:pt x="36" y="25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42" y="20"/>
                    <a:pt x="43" y="20"/>
                    <a:pt x="42" y="19"/>
                  </a:cubicBezTo>
                  <a:cubicBezTo>
                    <a:pt x="41" y="19"/>
                    <a:pt x="39" y="14"/>
                    <a:pt x="39" y="11"/>
                  </a:cubicBezTo>
                  <a:cubicBezTo>
                    <a:pt x="40" y="8"/>
                    <a:pt x="38" y="7"/>
                    <a:pt x="39" y="6"/>
                  </a:cubicBezTo>
                  <a:cubicBezTo>
                    <a:pt x="39" y="4"/>
                    <a:pt x="37" y="0"/>
                    <a:pt x="35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1"/>
                    <a:pt x="34" y="3"/>
                    <a:pt x="34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7" y="8"/>
                    <a:pt x="37" y="10"/>
                  </a:cubicBezTo>
                  <a:cubicBezTo>
                    <a:pt x="37" y="11"/>
                    <a:pt x="34" y="11"/>
                    <a:pt x="33" y="12"/>
                  </a:cubicBezTo>
                  <a:cubicBezTo>
                    <a:pt x="33" y="12"/>
                    <a:pt x="29" y="18"/>
                    <a:pt x="30" y="19"/>
                  </a:cubicBezTo>
                  <a:cubicBezTo>
                    <a:pt x="30" y="19"/>
                    <a:pt x="29" y="22"/>
                    <a:pt x="28" y="23"/>
                  </a:cubicBezTo>
                  <a:cubicBezTo>
                    <a:pt x="27" y="23"/>
                    <a:pt x="27" y="25"/>
                    <a:pt x="27" y="26"/>
                  </a:cubicBezTo>
                  <a:cubicBezTo>
                    <a:pt x="27" y="27"/>
                    <a:pt x="24" y="28"/>
                    <a:pt x="24" y="30"/>
                  </a:cubicBezTo>
                  <a:cubicBezTo>
                    <a:pt x="24" y="31"/>
                    <a:pt x="21" y="37"/>
                    <a:pt x="20" y="39"/>
                  </a:cubicBezTo>
                  <a:cubicBezTo>
                    <a:pt x="19" y="41"/>
                    <a:pt x="18" y="44"/>
                    <a:pt x="17" y="42"/>
                  </a:cubicBezTo>
                  <a:cubicBezTo>
                    <a:pt x="17" y="40"/>
                    <a:pt x="14" y="38"/>
                    <a:pt x="13" y="39"/>
                  </a:cubicBezTo>
                  <a:cubicBezTo>
                    <a:pt x="12" y="40"/>
                    <a:pt x="10" y="39"/>
                    <a:pt x="9" y="39"/>
                  </a:cubicBezTo>
                  <a:cubicBezTo>
                    <a:pt x="8" y="40"/>
                    <a:pt x="2" y="46"/>
                    <a:pt x="2" y="46"/>
                  </a:cubicBezTo>
                  <a:cubicBezTo>
                    <a:pt x="2" y="46"/>
                    <a:pt x="2" y="49"/>
                    <a:pt x="0" y="53"/>
                  </a:cubicBezTo>
                  <a:cubicBezTo>
                    <a:pt x="1" y="53"/>
                    <a:pt x="2" y="55"/>
                    <a:pt x="3" y="56"/>
                  </a:cubicBezTo>
                  <a:cubicBezTo>
                    <a:pt x="4" y="58"/>
                    <a:pt x="7" y="57"/>
                    <a:pt x="8" y="57"/>
                  </a:cubicBezTo>
                  <a:cubicBezTo>
                    <a:pt x="9" y="58"/>
                    <a:pt x="10" y="62"/>
                    <a:pt x="9" y="63"/>
                  </a:cubicBezTo>
                  <a:cubicBezTo>
                    <a:pt x="9" y="65"/>
                    <a:pt x="7" y="68"/>
                    <a:pt x="8" y="69"/>
                  </a:cubicBezTo>
                  <a:cubicBezTo>
                    <a:pt x="17" y="69"/>
                    <a:pt x="17" y="69"/>
                    <a:pt x="17" y="69"/>
                  </a:cubicBezTo>
                  <a:lnTo>
                    <a:pt x="19" y="6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3605B769-E4DC-4595-A413-11559C302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3432" y="3781500"/>
              <a:ext cx="146031" cy="150084"/>
            </a:xfrm>
            <a:custGeom>
              <a:avLst/>
              <a:gdLst>
                <a:gd name="T0" fmla="*/ 37 w 39"/>
                <a:gd name="T1" fmla="*/ 33 h 40"/>
                <a:gd name="T2" fmla="*/ 34 w 39"/>
                <a:gd name="T3" fmla="*/ 26 h 40"/>
                <a:gd name="T4" fmla="*/ 37 w 39"/>
                <a:gd name="T5" fmla="*/ 20 h 40"/>
                <a:gd name="T6" fmla="*/ 39 w 39"/>
                <a:gd name="T7" fmla="*/ 16 h 40"/>
                <a:gd name="T8" fmla="*/ 37 w 39"/>
                <a:gd name="T9" fmla="*/ 6 h 40"/>
                <a:gd name="T10" fmla="*/ 36 w 39"/>
                <a:gd name="T11" fmla="*/ 6 h 40"/>
                <a:gd name="T12" fmla="*/ 28 w 39"/>
                <a:gd name="T13" fmla="*/ 7 h 40"/>
                <a:gd name="T14" fmla="*/ 23 w 39"/>
                <a:gd name="T15" fmla="*/ 4 h 40"/>
                <a:gd name="T16" fmla="*/ 18 w 39"/>
                <a:gd name="T17" fmla="*/ 2 h 40"/>
                <a:gd name="T18" fmla="*/ 16 w 39"/>
                <a:gd name="T19" fmla="*/ 2 h 40"/>
                <a:gd name="T20" fmla="*/ 13 w 39"/>
                <a:gd name="T21" fmla="*/ 2 h 40"/>
                <a:gd name="T22" fmla="*/ 9 w 39"/>
                <a:gd name="T23" fmla="*/ 4 h 40"/>
                <a:gd name="T24" fmla="*/ 6 w 39"/>
                <a:gd name="T25" fmla="*/ 3 h 40"/>
                <a:gd name="T26" fmla="*/ 4 w 39"/>
                <a:gd name="T27" fmla="*/ 3 h 40"/>
                <a:gd name="T28" fmla="*/ 4 w 39"/>
                <a:gd name="T29" fmla="*/ 8 h 40"/>
                <a:gd name="T30" fmla="*/ 5 w 39"/>
                <a:gd name="T31" fmla="*/ 11 h 40"/>
                <a:gd name="T32" fmla="*/ 6 w 39"/>
                <a:gd name="T33" fmla="*/ 15 h 40"/>
                <a:gd name="T34" fmla="*/ 3 w 39"/>
                <a:gd name="T35" fmla="*/ 15 h 40"/>
                <a:gd name="T36" fmla="*/ 4 w 39"/>
                <a:gd name="T37" fmla="*/ 19 h 40"/>
                <a:gd name="T38" fmla="*/ 2 w 39"/>
                <a:gd name="T39" fmla="*/ 23 h 40"/>
                <a:gd name="T40" fmla="*/ 1 w 39"/>
                <a:gd name="T41" fmla="*/ 27 h 40"/>
                <a:gd name="T42" fmla="*/ 3 w 39"/>
                <a:gd name="T43" fmla="*/ 29 h 40"/>
                <a:gd name="T44" fmla="*/ 8 w 39"/>
                <a:gd name="T45" fmla="*/ 34 h 40"/>
                <a:gd name="T46" fmla="*/ 6 w 39"/>
                <a:gd name="T47" fmla="*/ 40 h 40"/>
                <a:gd name="T48" fmla="*/ 25 w 39"/>
                <a:gd name="T49" fmla="*/ 36 h 40"/>
                <a:gd name="T50" fmla="*/ 37 w 39"/>
                <a:gd name="T51" fmla="*/ 36 h 40"/>
                <a:gd name="T52" fmla="*/ 37 w 39"/>
                <a:gd name="T53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0">
                  <a:moveTo>
                    <a:pt x="37" y="33"/>
                  </a:moveTo>
                  <a:cubicBezTo>
                    <a:pt x="36" y="32"/>
                    <a:pt x="34" y="27"/>
                    <a:pt x="34" y="26"/>
                  </a:cubicBezTo>
                  <a:cubicBezTo>
                    <a:pt x="34" y="25"/>
                    <a:pt x="37" y="22"/>
                    <a:pt x="37" y="20"/>
                  </a:cubicBezTo>
                  <a:cubicBezTo>
                    <a:pt x="37" y="19"/>
                    <a:pt x="39" y="17"/>
                    <a:pt x="39" y="16"/>
                  </a:cubicBezTo>
                  <a:cubicBezTo>
                    <a:pt x="39" y="15"/>
                    <a:pt x="38" y="10"/>
                    <a:pt x="37" y="6"/>
                  </a:cubicBezTo>
                  <a:cubicBezTo>
                    <a:pt x="37" y="6"/>
                    <a:pt x="36" y="6"/>
                    <a:pt x="36" y="6"/>
                  </a:cubicBezTo>
                  <a:cubicBezTo>
                    <a:pt x="35" y="5"/>
                    <a:pt x="30" y="5"/>
                    <a:pt x="28" y="7"/>
                  </a:cubicBezTo>
                  <a:cubicBezTo>
                    <a:pt x="27" y="9"/>
                    <a:pt x="23" y="5"/>
                    <a:pt x="23" y="4"/>
                  </a:cubicBezTo>
                  <a:cubicBezTo>
                    <a:pt x="22" y="3"/>
                    <a:pt x="20" y="1"/>
                    <a:pt x="18" y="2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12" y="4"/>
                    <a:pt x="10" y="5"/>
                    <a:pt x="9" y="4"/>
                  </a:cubicBezTo>
                  <a:cubicBezTo>
                    <a:pt x="8" y="3"/>
                    <a:pt x="7" y="1"/>
                    <a:pt x="6" y="3"/>
                  </a:cubicBezTo>
                  <a:cubicBezTo>
                    <a:pt x="6" y="4"/>
                    <a:pt x="5" y="4"/>
                    <a:pt x="4" y="3"/>
                  </a:cubicBezTo>
                  <a:cubicBezTo>
                    <a:pt x="3" y="5"/>
                    <a:pt x="3" y="8"/>
                    <a:pt x="4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5" y="12"/>
                    <a:pt x="7" y="14"/>
                    <a:pt x="6" y="15"/>
                  </a:cubicBezTo>
                  <a:cubicBezTo>
                    <a:pt x="5" y="16"/>
                    <a:pt x="4" y="14"/>
                    <a:pt x="3" y="15"/>
                  </a:cubicBezTo>
                  <a:cubicBezTo>
                    <a:pt x="3" y="17"/>
                    <a:pt x="5" y="18"/>
                    <a:pt x="4" y="19"/>
                  </a:cubicBezTo>
                  <a:cubicBezTo>
                    <a:pt x="3" y="20"/>
                    <a:pt x="2" y="20"/>
                    <a:pt x="2" y="23"/>
                  </a:cubicBezTo>
                  <a:cubicBezTo>
                    <a:pt x="2" y="25"/>
                    <a:pt x="2" y="26"/>
                    <a:pt x="1" y="27"/>
                  </a:cubicBezTo>
                  <a:cubicBezTo>
                    <a:pt x="0" y="28"/>
                    <a:pt x="1" y="28"/>
                    <a:pt x="3" y="29"/>
                  </a:cubicBezTo>
                  <a:cubicBezTo>
                    <a:pt x="5" y="30"/>
                    <a:pt x="8" y="32"/>
                    <a:pt x="8" y="34"/>
                  </a:cubicBezTo>
                  <a:cubicBezTo>
                    <a:pt x="8" y="36"/>
                    <a:pt x="7" y="36"/>
                    <a:pt x="6" y="40"/>
                  </a:cubicBezTo>
                  <a:cubicBezTo>
                    <a:pt x="10" y="40"/>
                    <a:pt x="17" y="37"/>
                    <a:pt x="25" y="36"/>
                  </a:cubicBezTo>
                  <a:cubicBezTo>
                    <a:pt x="30" y="35"/>
                    <a:pt x="34" y="35"/>
                    <a:pt x="37" y="36"/>
                  </a:cubicBezTo>
                  <a:cubicBezTo>
                    <a:pt x="37" y="35"/>
                    <a:pt x="37" y="34"/>
                    <a:pt x="37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677D007-71C4-4E68-8699-6BB1D95AB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848" y="3773600"/>
              <a:ext cx="100261" cy="150084"/>
            </a:xfrm>
            <a:custGeom>
              <a:avLst/>
              <a:gdLst>
                <a:gd name="T0" fmla="*/ 23 w 27"/>
                <a:gd name="T1" fmla="*/ 16 h 40"/>
                <a:gd name="T2" fmla="*/ 23 w 27"/>
                <a:gd name="T3" fmla="*/ 8 h 40"/>
                <a:gd name="T4" fmla="*/ 21 w 27"/>
                <a:gd name="T5" fmla="*/ 4 h 40"/>
                <a:gd name="T6" fmla="*/ 20 w 27"/>
                <a:gd name="T7" fmla="*/ 0 h 40"/>
                <a:gd name="T8" fmla="*/ 18 w 27"/>
                <a:gd name="T9" fmla="*/ 1 h 40"/>
                <a:gd name="T10" fmla="*/ 3 w 27"/>
                <a:gd name="T11" fmla="*/ 1 h 40"/>
                <a:gd name="T12" fmla="*/ 4 w 27"/>
                <a:gd name="T13" fmla="*/ 7 h 40"/>
                <a:gd name="T14" fmla="*/ 3 w 27"/>
                <a:gd name="T15" fmla="*/ 8 h 40"/>
                <a:gd name="T16" fmla="*/ 5 w 27"/>
                <a:gd name="T17" fmla="*/ 18 h 40"/>
                <a:gd name="T18" fmla="*/ 3 w 27"/>
                <a:gd name="T19" fmla="*/ 22 h 40"/>
                <a:gd name="T20" fmla="*/ 0 w 27"/>
                <a:gd name="T21" fmla="*/ 28 h 40"/>
                <a:gd name="T22" fmla="*/ 3 w 27"/>
                <a:gd name="T23" fmla="*/ 35 h 40"/>
                <a:gd name="T24" fmla="*/ 3 w 27"/>
                <a:gd name="T25" fmla="*/ 38 h 40"/>
                <a:gd name="T26" fmla="*/ 8 w 27"/>
                <a:gd name="T27" fmla="*/ 40 h 40"/>
                <a:gd name="T28" fmla="*/ 20 w 27"/>
                <a:gd name="T29" fmla="*/ 35 h 40"/>
                <a:gd name="T30" fmla="*/ 27 w 27"/>
                <a:gd name="T31" fmla="*/ 32 h 40"/>
                <a:gd name="T32" fmla="*/ 25 w 27"/>
                <a:gd name="T33" fmla="*/ 25 h 40"/>
                <a:gd name="T34" fmla="*/ 23 w 27"/>
                <a:gd name="T35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40">
                  <a:moveTo>
                    <a:pt x="23" y="16"/>
                  </a:moveTo>
                  <a:cubicBezTo>
                    <a:pt x="22" y="14"/>
                    <a:pt x="23" y="10"/>
                    <a:pt x="23" y="8"/>
                  </a:cubicBezTo>
                  <a:cubicBezTo>
                    <a:pt x="23" y="5"/>
                    <a:pt x="22" y="4"/>
                    <a:pt x="21" y="4"/>
                  </a:cubicBezTo>
                  <a:cubicBezTo>
                    <a:pt x="21" y="3"/>
                    <a:pt x="20" y="2"/>
                    <a:pt x="20" y="0"/>
                  </a:cubicBezTo>
                  <a:cubicBezTo>
                    <a:pt x="19" y="0"/>
                    <a:pt x="19" y="2"/>
                    <a:pt x="18" y="1"/>
                  </a:cubicBezTo>
                  <a:cubicBezTo>
                    <a:pt x="18" y="0"/>
                    <a:pt x="3" y="0"/>
                    <a:pt x="3" y="1"/>
                  </a:cubicBezTo>
                  <a:cubicBezTo>
                    <a:pt x="2" y="2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4" y="12"/>
                    <a:pt x="5" y="17"/>
                    <a:pt x="5" y="18"/>
                  </a:cubicBezTo>
                  <a:cubicBezTo>
                    <a:pt x="5" y="19"/>
                    <a:pt x="3" y="21"/>
                    <a:pt x="3" y="22"/>
                  </a:cubicBezTo>
                  <a:cubicBezTo>
                    <a:pt x="3" y="24"/>
                    <a:pt x="0" y="27"/>
                    <a:pt x="0" y="28"/>
                  </a:cubicBezTo>
                  <a:cubicBezTo>
                    <a:pt x="0" y="29"/>
                    <a:pt x="2" y="34"/>
                    <a:pt x="3" y="35"/>
                  </a:cubicBezTo>
                  <a:cubicBezTo>
                    <a:pt x="3" y="36"/>
                    <a:pt x="3" y="37"/>
                    <a:pt x="3" y="38"/>
                  </a:cubicBezTo>
                  <a:cubicBezTo>
                    <a:pt x="5" y="39"/>
                    <a:pt x="7" y="40"/>
                    <a:pt x="8" y="40"/>
                  </a:cubicBezTo>
                  <a:cubicBezTo>
                    <a:pt x="9" y="40"/>
                    <a:pt x="16" y="37"/>
                    <a:pt x="20" y="35"/>
                  </a:cubicBezTo>
                  <a:cubicBezTo>
                    <a:pt x="22" y="34"/>
                    <a:pt x="25" y="33"/>
                    <a:pt x="27" y="32"/>
                  </a:cubicBezTo>
                  <a:cubicBezTo>
                    <a:pt x="26" y="30"/>
                    <a:pt x="25" y="27"/>
                    <a:pt x="25" y="25"/>
                  </a:cubicBezTo>
                  <a:cubicBezTo>
                    <a:pt x="25" y="22"/>
                    <a:pt x="24" y="18"/>
                    <a:pt x="23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35888552-E97E-49E3-BFC5-A3C3746B5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861" y="3736080"/>
              <a:ext cx="176545" cy="130336"/>
            </a:xfrm>
            <a:custGeom>
              <a:avLst/>
              <a:gdLst>
                <a:gd name="T0" fmla="*/ 16 w 47"/>
                <a:gd name="T1" fmla="*/ 19 h 35"/>
                <a:gd name="T2" fmla="*/ 18 w 47"/>
                <a:gd name="T3" fmla="*/ 18 h 35"/>
                <a:gd name="T4" fmla="*/ 23 w 47"/>
                <a:gd name="T5" fmla="*/ 17 h 35"/>
                <a:gd name="T6" fmla="*/ 28 w 47"/>
                <a:gd name="T7" fmla="*/ 23 h 35"/>
                <a:gd name="T8" fmla="*/ 29 w 47"/>
                <a:gd name="T9" fmla="*/ 27 h 35"/>
                <a:gd name="T10" fmla="*/ 29 w 47"/>
                <a:gd name="T11" fmla="*/ 27 h 35"/>
                <a:gd name="T12" fmla="*/ 34 w 47"/>
                <a:gd name="T13" fmla="*/ 27 h 35"/>
                <a:gd name="T14" fmla="*/ 35 w 47"/>
                <a:gd name="T15" fmla="*/ 32 h 35"/>
                <a:gd name="T16" fmla="*/ 38 w 47"/>
                <a:gd name="T17" fmla="*/ 34 h 35"/>
                <a:gd name="T18" fmla="*/ 41 w 47"/>
                <a:gd name="T19" fmla="*/ 32 h 35"/>
                <a:gd name="T20" fmla="*/ 42 w 47"/>
                <a:gd name="T21" fmla="*/ 33 h 35"/>
                <a:gd name="T22" fmla="*/ 44 w 47"/>
                <a:gd name="T23" fmla="*/ 31 h 35"/>
                <a:gd name="T24" fmla="*/ 43 w 47"/>
                <a:gd name="T25" fmla="*/ 27 h 35"/>
                <a:gd name="T26" fmla="*/ 46 w 47"/>
                <a:gd name="T27" fmla="*/ 27 h 35"/>
                <a:gd name="T28" fmla="*/ 45 w 47"/>
                <a:gd name="T29" fmla="*/ 23 h 35"/>
                <a:gd name="T30" fmla="*/ 44 w 47"/>
                <a:gd name="T31" fmla="*/ 20 h 35"/>
                <a:gd name="T32" fmla="*/ 44 w 47"/>
                <a:gd name="T33" fmla="*/ 15 h 35"/>
                <a:gd name="T34" fmla="*/ 43 w 47"/>
                <a:gd name="T35" fmla="*/ 14 h 35"/>
                <a:gd name="T36" fmla="*/ 42 w 47"/>
                <a:gd name="T37" fmla="*/ 11 h 35"/>
                <a:gd name="T38" fmla="*/ 42 w 47"/>
                <a:gd name="T39" fmla="*/ 9 h 35"/>
                <a:gd name="T40" fmla="*/ 39 w 47"/>
                <a:gd name="T41" fmla="*/ 6 h 35"/>
                <a:gd name="T42" fmla="*/ 37 w 47"/>
                <a:gd name="T43" fmla="*/ 1 h 35"/>
                <a:gd name="T44" fmla="*/ 33 w 47"/>
                <a:gd name="T45" fmla="*/ 4 h 35"/>
                <a:gd name="T46" fmla="*/ 28 w 47"/>
                <a:gd name="T47" fmla="*/ 4 h 35"/>
                <a:gd name="T48" fmla="*/ 25 w 47"/>
                <a:gd name="T49" fmla="*/ 4 h 35"/>
                <a:gd name="T50" fmla="*/ 23 w 47"/>
                <a:gd name="T51" fmla="*/ 3 h 35"/>
                <a:gd name="T52" fmla="*/ 23 w 47"/>
                <a:gd name="T53" fmla="*/ 2 h 35"/>
                <a:gd name="T54" fmla="*/ 22 w 47"/>
                <a:gd name="T55" fmla="*/ 2 h 35"/>
                <a:gd name="T56" fmla="*/ 13 w 47"/>
                <a:gd name="T57" fmla="*/ 1 h 35"/>
                <a:gd name="T58" fmla="*/ 9 w 47"/>
                <a:gd name="T59" fmla="*/ 0 h 35"/>
                <a:gd name="T60" fmla="*/ 7 w 47"/>
                <a:gd name="T61" fmla="*/ 3 h 35"/>
                <a:gd name="T62" fmla="*/ 8 w 47"/>
                <a:gd name="T63" fmla="*/ 6 h 35"/>
                <a:gd name="T64" fmla="*/ 6 w 47"/>
                <a:gd name="T65" fmla="*/ 6 h 35"/>
                <a:gd name="T66" fmla="*/ 1 w 47"/>
                <a:gd name="T67" fmla="*/ 10 h 35"/>
                <a:gd name="T68" fmla="*/ 0 w 47"/>
                <a:gd name="T69" fmla="*/ 10 h 35"/>
                <a:gd name="T70" fmla="*/ 4 w 47"/>
                <a:gd name="T71" fmla="*/ 16 h 35"/>
                <a:gd name="T72" fmla="*/ 11 w 47"/>
                <a:gd name="T73" fmla="*/ 23 h 35"/>
                <a:gd name="T74" fmla="*/ 16 w 47"/>
                <a:gd name="T75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35">
                  <a:moveTo>
                    <a:pt x="16" y="19"/>
                  </a:moveTo>
                  <a:cubicBezTo>
                    <a:pt x="16" y="17"/>
                    <a:pt x="17" y="18"/>
                    <a:pt x="18" y="18"/>
                  </a:cubicBezTo>
                  <a:cubicBezTo>
                    <a:pt x="20" y="18"/>
                    <a:pt x="22" y="17"/>
                    <a:pt x="23" y="17"/>
                  </a:cubicBezTo>
                  <a:cubicBezTo>
                    <a:pt x="25" y="17"/>
                    <a:pt x="28" y="22"/>
                    <a:pt x="28" y="23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1" y="27"/>
                    <a:pt x="33" y="27"/>
                    <a:pt x="34" y="27"/>
                  </a:cubicBezTo>
                  <a:cubicBezTo>
                    <a:pt x="34" y="27"/>
                    <a:pt x="36" y="30"/>
                    <a:pt x="35" y="32"/>
                  </a:cubicBezTo>
                  <a:cubicBezTo>
                    <a:pt x="35" y="34"/>
                    <a:pt x="37" y="35"/>
                    <a:pt x="38" y="34"/>
                  </a:cubicBezTo>
                  <a:cubicBezTo>
                    <a:pt x="39" y="33"/>
                    <a:pt x="41" y="31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2"/>
                    <a:pt x="43" y="32"/>
                    <a:pt x="44" y="31"/>
                  </a:cubicBezTo>
                  <a:cubicBezTo>
                    <a:pt x="45" y="30"/>
                    <a:pt x="43" y="29"/>
                    <a:pt x="43" y="27"/>
                  </a:cubicBezTo>
                  <a:cubicBezTo>
                    <a:pt x="44" y="26"/>
                    <a:pt x="45" y="28"/>
                    <a:pt x="46" y="27"/>
                  </a:cubicBezTo>
                  <a:cubicBezTo>
                    <a:pt x="47" y="26"/>
                    <a:pt x="45" y="24"/>
                    <a:pt x="45" y="23"/>
                  </a:cubicBezTo>
                  <a:cubicBezTo>
                    <a:pt x="45" y="22"/>
                    <a:pt x="45" y="21"/>
                    <a:pt x="44" y="20"/>
                  </a:cubicBezTo>
                  <a:cubicBezTo>
                    <a:pt x="43" y="20"/>
                    <a:pt x="43" y="17"/>
                    <a:pt x="44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2" y="13"/>
                    <a:pt x="43" y="11"/>
                    <a:pt x="42" y="11"/>
                  </a:cubicBezTo>
                  <a:cubicBezTo>
                    <a:pt x="40" y="11"/>
                    <a:pt x="41" y="9"/>
                    <a:pt x="42" y="9"/>
                  </a:cubicBezTo>
                  <a:cubicBezTo>
                    <a:pt x="43" y="8"/>
                    <a:pt x="39" y="7"/>
                    <a:pt x="39" y="6"/>
                  </a:cubicBezTo>
                  <a:cubicBezTo>
                    <a:pt x="39" y="4"/>
                    <a:pt x="38" y="1"/>
                    <a:pt x="37" y="1"/>
                  </a:cubicBezTo>
                  <a:cubicBezTo>
                    <a:pt x="36" y="1"/>
                    <a:pt x="34" y="4"/>
                    <a:pt x="33" y="4"/>
                  </a:cubicBezTo>
                  <a:cubicBezTo>
                    <a:pt x="31" y="4"/>
                    <a:pt x="29" y="2"/>
                    <a:pt x="28" y="4"/>
                  </a:cubicBezTo>
                  <a:cubicBezTo>
                    <a:pt x="28" y="6"/>
                    <a:pt x="26" y="3"/>
                    <a:pt x="25" y="4"/>
                  </a:cubicBezTo>
                  <a:cubicBezTo>
                    <a:pt x="24" y="6"/>
                    <a:pt x="23" y="3"/>
                    <a:pt x="23" y="3"/>
                  </a:cubicBezTo>
                  <a:cubicBezTo>
                    <a:pt x="23" y="3"/>
                    <a:pt x="23" y="2"/>
                    <a:pt x="23" y="2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19" y="3"/>
                    <a:pt x="14" y="2"/>
                    <a:pt x="13" y="1"/>
                  </a:cubicBezTo>
                  <a:cubicBezTo>
                    <a:pt x="13" y="1"/>
                    <a:pt x="9" y="0"/>
                    <a:pt x="9" y="0"/>
                  </a:cubicBezTo>
                  <a:cubicBezTo>
                    <a:pt x="9" y="0"/>
                    <a:pt x="9" y="2"/>
                    <a:pt x="7" y="3"/>
                  </a:cubicBezTo>
                  <a:cubicBezTo>
                    <a:pt x="6" y="3"/>
                    <a:pt x="8" y="5"/>
                    <a:pt x="8" y="6"/>
                  </a:cubicBezTo>
                  <a:cubicBezTo>
                    <a:pt x="8" y="6"/>
                    <a:pt x="7" y="7"/>
                    <a:pt x="6" y="6"/>
                  </a:cubicBezTo>
                  <a:cubicBezTo>
                    <a:pt x="5" y="6"/>
                    <a:pt x="2" y="9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4"/>
                    <a:pt x="4" y="16"/>
                  </a:cubicBezTo>
                  <a:cubicBezTo>
                    <a:pt x="7" y="17"/>
                    <a:pt x="10" y="20"/>
                    <a:pt x="11" y="23"/>
                  </a:cubicBezTo>
                  <a:cubicBezTo>
                    <a:pt x="13" y="22"/>
                    <a:pt x="15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7256C760-2335-4FD0-95F6-6C688F1AF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3685" y="3836794"/>
              <a:ext cx="98080" cy="94790"/>
            </a:xfrm>
            <a:custGeom>
              <a:avLst/>
              <a:gdLst>
                <a:gd name="T0" fmla="*/ 21 w 26"/>
                <a:gd name="T1" fmla="*/ 14 h 25"/>
                <a:gd name="T2" fmla="*/ 19 w 26"/>
                <a:gd name="T3" fmla="*/ 12 h 25"/>
                <a:gd name="T4" fmla="*/ 20 w 26"/>
                <a:gd name="T5" fmla="*/ 8 h 25"/>
                <a:gd name="T6" fmla="*/ 20 w 26"/>
                <a:gd name="T7" fmla="*/ 6 h 25"/>
                <a:gd name="T8" fmla="*/ 19 w 26"/>
                <a:gd name="T9" fmla="*/ 5 h 25"/>
                <a:gd name="T10" fmla="*/ 16 w 26"/>
                <a:gd name="T11" fmla="*/ 7 h 25"/>
                <a:gd name="T12" fmla="*/ 13 w 26"/>
                <a:gd name="T13" fmla="*/ 5 h 25"/>
                <a:gd name="T14" fmla="*/ 12 w 26"/>
                <a:gd name="T15" fmla="*/ 0 h 25"/>
                <a:gd name="T16" fmla="*/ 7 w 26"/>
                <a:gd name="T17" fmla="*/ 0 h 25"/>
                <a:gd name="T18" fmla="*/ 7 w 26"/>
                <a:gd name="T19" fmla="*/ 4 h 25"/>
                <a:gd name="T20" fmla="*/ 2 w 26"/>
                <a:gd name="T21" fmla="*/ 8 h 25"/>
                <a:gd name="T22" fmla="*/ 0 w 26"/>
                <a:gd name="T23" fmla="*/ 10 h 25"/>
                <a:gd name="T24" fmla="*/ 8 w 26"/>
                <a:gd name="T25" fmla="*/ 15 h 25"/>
                <a:gd name="T26" fmla="*/ 23 w 26"/>
                <a:gd name="T27" fmla="*/ 24 h 25"/>
                <a:gd name="T28" fmla="*/ 24 w 26"/>
                <a:gd name="T29" fmla="*/ 25 h 25"/>
                <a:gd name="T30" fmla="*/ 26 w 26"/>
                <a:gd name="T31" fmla="*/ 19 h 25"/>
                <a:gd name="T32" fmla="*/ 21 w 26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5">
                  <a:moveTo>
                    <a:pt x="21" y="14"/>
                  </a:moveTo>
                  <a:cubicBezTo>
                    <a:pt x="19" y="13"/>
                    <a:pt x="18" y="13"/>
                    <a:pt x="19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7"/>
                    <a:pt x="20" y="6"/>
                    <a:pt x="20" y="6"/>
                  </a:cubicBezTo>
                  <a:cubicBezTo>
                    <a:pt x="19" y="6"/>
                    <a:pt x="19" y="6"/>
                    <a:pt x="19" y="5"/>
                  </a:cubicBezTo>
                  <a:cubicBezTo>
                    <a:pt x="19" y="4"/>
                    <a:pt x="17" y="6"/>
                    <a:pt x="16" y="7"/>
                  </a:cubicBezTo>
                  <a:cubicBezTo>
                    <a:pt x="15" y="8"/>
                    <a:pt x="13" y="7"/>
                    <a:pt x="13" y="5"/>
                  </a:cubicBezTo>
                  <a:cubicBezTo>
                    <a:pt x="14" y="3"/>
                    <a:pt x="12" y="0"/>
                    <a:pt x="12" y="0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5"/>
                    <a:pt x="3" y="7"/>
                    <a:pt x="2" y="8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3" y="11"/>
                    <a:pt x="6" y="13"/>
                    <a:pt x="8" y="15"/>
                  </a:cubicBezTo>
                  <a:cubicBezTo>
                    <a:pt x="13" y="19"/>
                    <a:pt x="20" y="23"/>
                    <a:pt x="23" y="24"/>
                  </a:cubicBezTo>
                  <a:cubicBezTo>
                    <a:pt x="23" y="24"/>
                    <a:pt x="24" y="25"/>
                    <a:pt x="24" y="25"/>
                  </a:cubicBezTo>
                  <a:cubicBezTo>
                    <a:pt x="25" y="21"/>
                    <a:pt x="26" y="21"/>
                    <a:pt x="26" y="19"/>
                  </a:cubicBezTo>
                  <a:cubicBezTo>
                    <a:pt x="26" y="17"/>
                    <a:pt x="23" y="15"/>
                    <a:pt x="21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C208AF58-8BBC-47DA-999D-FFB4706B6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2273" y="3799273"/>
              <a:ext cx="71927" cy="75042"/>
            </a:xfrm>
            <a:custGeom>
              <a:avLst/>
              <a:gdLst>
                <a:gd name="T0" fmla="*/ 18 w 19"/>
                <a:gd name="T1" fmla="*/ 14 h 20"/>
                <a:gd name="T2" fmla="*/ 18 w 19"/>
                <a:gd name="T3" fmla="*/ 10 h 20"/>
                <a:gd name="T4" fmla="*/ 17 w 19"/>
                <a:gd name="T5" fmla="*/ 6 h 20"/>
                <a:gd name="T6" fmla="*/ 12 w 19"/>
                <a:gd name="T7" fmla="*/ 0 h 20"/>
                <a:gd name="T8" fmla="*/ 7 w 19"/>
                <a:gd name="T9" fmla="*/ 1 h 20"/>
                <a:gd name="T10" fmla="*/ 5 w 19"/>
                <a:gd name="T11" fmla="*/ 2 h 20"/>
                <a:gd name="T12" fmla="*/ 0 w 19"/>
                <a:gd name="T13" fmla="*/ 6 h 20"/>
                <a:gd name="T14" fmla="*/ 1 w 19"/>
                <a:gd name="T15" fmla="*/ 9 h 20"/>
                <a:gd name="T16" fmla="*/ 6 w 19"/>
                <a:gd name="T17" fmla="*/ 16 h 20"/>
                <a:gd name="T18" fmla="*/ 11 w 19"/>
                <a:gd name="T19" fmla="*/ 20 h 20"/>
                <a:gd name="T20" fmla="*/ 13 w 19"/>
                <a:gd name="T21" fmla="*/ 18 h 20"/>
                <a:gd name="T22" fmla="*/ 18 w 19"/>
                <a:gd name="T2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20">
                  <a:moveTo>
                    <a:pt x="18" y="14"/>
                  </a:moveTo>
                  <a:cubicBezTo>
                    <a:pt x="18" y="12"/>
                    <a:pt x="19" y="11"/>
                    <a:pt x="18" y="10"/>
                  </a:cubicBezTo>
                  <a:cubicBezTo>
                    <a:pt x="17" y="9"/>
                    <a:pt x="17" y="8"/>
                    <a:pt x="17" y="6"/>
                  </a:cubicBezTo>
                  <a:cubicBezTo>
                    <a:pt x="17" y="5"/>
                    <a:pt x="14" y="0"/>
                    <a:pt x="12" y="0"/>
                  </a:cubicBezTo>
                  <a:cubicBezTo>
                    <a:pt x="11" y="0"/>
                    <a:pt x="9" y="1"/>
                    <a:pt x="7" y="1"/>
                  </a:cubicBezTo>
                  <a:cubicBezTo>
                    <a:pt x="6" y="1"/>
                    <a:pt x="5" y="0"/>
                    <a:pt x="5" y="2"/>
                  </a:cubicBezTo>
                  <a:cubicBezTo>
                    <a:pt x="4" y="3"/>
                    <a:pt x="2" y="5"/>
                    <a:pt x="0" y="6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3" y="14"/>
                    <a:pt x="4" y="15"/>
                    <a:pt x="6" y="16"/>
                  </a:cubicBezTo>
                  <a:cubicBezTo>
                    <a:pt x="7" y="17"/>
                    <a:pt x="9" y="18"/>
                    <a:pt x="11" y="20"/>
                  </a:cubicBezTo>
                  <a:cubicBezTo>
                    <a:pt x="12" y="19"/>
                    <a:pt x="12" y="18"/>
                    <a:pt x="13" y="18"/>
                  </a:cubicBezTo>
                  <a:cubicBezTo>
                    <a:pt x="14" y="17"/>
                    <a:pt x="17" y="15"/>
                    <a:pt x="18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2E174B7-EC4B-4B02-B92C-FFF8A2DF1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270" y="3364820"/>
              <a:ext cx="196162" cy="159957"/>
            </a:xfrm>
            <a:custGeom>
              <a:avLst/>
              <a:gdLst>
                <a:gd name="T0" fmla="*/ 24 w 52"/>
                <a:gd name="T1" fmla="*/ 33 h 43"/>
                <a:gd name="T2" fmla="*/ 31 w 52"/>
                <a:gd name="T3" fmla="*/ 28 h 43"/>
                <a:gd name="T4" fmla="*/ 31 w 52"/>
                <a:gd name="T5" fmla="*/ 12 h 43"/>
                <a:gd name="T6" fmla="*/ 52 w 52"/>
                <a:gd name="T7" fmla="*/ 12 h 43"/>
                <a:gd name="T8" fmla="*/ 52 w 52"/>
                <a:gd name="T9" fmla="*/ 3 h 43"/>
                <a:gd name="T10" fmla="*/ 48 w 52"/>
                <a:gd name="T11" fmla="*/ 0 h 43"/>
                <a:gd name="T12" fmla="*/ 24 w 52"/>
                <a:gd name="T13" fmla="*/ 0 h 43"/>
                <a:gd name="T14" fmla="*/ 21 w 52"/>
                <a:gd name="T15" fmla="*/ 6 h 43"/>
                <a:gd name="T16" fmla="*/ 13 w 52"/>
                <a:gd name="T17" fmla="*/ 18 h 43"/>
                <a:gd name="T18" fmla="*/ 2 w 52"/>
                <a:gd name="T19" fmla="*/ 37 h 43"/>
                <a:gd name="T20" fmla="*/ 0 w 52"/>
                <a:gd name="T21" fmla="*/ 43 h 43"/>
                <a:gd name="T22" fmla="*/ 24 w 52"/>
                <a:gd name="T23" fmla="*/ 43 h 43"/>
                <a:gd name="T24" fmla="*/ 24 w 52"/>
                <a:gd name="T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3">
                  <a:moveTo>
                    <a:pt x="24" y="33"/>
                  </a:moveTo>
                  <a:cubicBezTo>
                    <a:pt x="24" y="32"/>
                    <a:pt x="31" y="30"/>
                    <a:pt x="31" y="28"/>
                  </a:cubicBezTo>
                  <a:cubicBezTo>
                    <a:pt x="31" y="27"/>
                    <a:pt x="31" y="12"/>
                    <a:pt x="31" y="12"/>
                  </a:cubicBezTo>
                  <a:cubicBezTo>
                    <a:pt x="31" y="12"/>
                    <a:pt x="51" y="12"/>
                    <a:pt x="52" y="12"/>
                  </a:cubicBezTo>
                  <a:cubicBezTo>
                    <a:pt x="52" y="12"/>
                    <a:pt x="52" y="7"/>
                    <a:pt x="52" y="3"/>
                  </a:cubicBezTo>
                  <a:cubicBezTo>
                    <a:pt x="51" y="2"/>
                    <a:pt x="52" y="0"/>
                    <a:pt x="48" y="0"/>
                  </a:cubicBezTo>
                  <a:cubicBezTo>
                    <a:pt x="44" y="0"/>
                    <a:pt x="32" y="0"/>
                    <a:pt x="24" y="0"/>
                  </a:cubicBezTo>
                  <a:cubicBezTo>
                    <a:pt x="23" y="2"/>
                    <a:pt x="22" y="4"/>
                    <a:pt x="21" y="6"/>
                  </a:cubicBezTo>
                  <a:cubicBezTo>
                    <a:pt x="20" y="9"/>
                    <a:pt x="13" y="13"/>
                    <a:pt x="13" y="18"/>
                  </a:cubicBezTo>
                  <a:cubicBezTo>
                    <a:pt x="12" y="22"/>
                    <a:pt x="6" y="28"/>
                    <a:pt x="2" y="37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35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FEC403DA-F3AD-4434-A862-CDAA8281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270" y="3374694"/>
              <a:ext cx="281165" cy="312016"/>
            </a:xfrm>
            <a:custGeom>
              <a:avLst/>
              <a:gdLst>
                <a:gd name="T0" fmla="*/ 6 w 75"/>
                <a:gd name="T1" fmla="*/ 72 h 83"/>
                <a:gd name="T2" fmla="*/ 11 w 75"/>
                <a:gd name="T3" fmla="*/ 72 h 83"/>
                <a:gd name="T4" fmla="*/ 16 w 75"/>
                <a:gd name="T5" fmla="*/ 71 h 83"/>
                <a:gd name="T6" fmla="*/ 20 w 75"/>
                <a:gd name="T7" fmla="*/ 74 h 83"/>
                <a:gd name="T8" fmla="*/ 22 w 75"/>
                <a:gd name="T9" fmla="*/ 74 h 83"/>
                <a:gd name="T10" fmla="*/ 26 w 75"/>
                <a:gd name="T11" fmla="*/ 80 h 83"/>
                <a:gd name="T12" fmla="*/ 29 w 75"/>
                <a:gd name="T13" fmla="*/ 83 h 83"/>
                <a:gd name="T14" fmla="*/ 32 w 75"/>
                <a:gd name="T15" fmla="*/ 81 h 83"/>
                <a:gd name="T16" fmla="*/ 36 w 75"/>
                <a:gd name="T17" fmla="*/ 79 h 83"/>
                <a:gd name="T18" fmla="*/ 39 w 75"/>
                <a:gd name="T19" fmla="*/ 79 h 83"/>
                <a:gd name="T20" fmla="*/ 44 w 75"/>
                <a:gd name="T21" fmla="*/ 79 h 83"/>
                <a:gd name="T22" fmla="*/ 47 w 75"/>
                <a:gd name="T23" fmla="*/ 78 h 83"/>
                <a:gd name="T24" fmla="*/ 72 w 75"/>
                <a:gd name="T25" fmla="*/ 78 h 83"/>
                <a:gd name="T26" fmla="*/ 73 w 75"/>
                <a:gd name="T27" fmla="*/ 72 h 83"/>
                <a:gd name="T28" fmla="*/ 71 w 75"/>
                <a:gd name="T29" fmla="*/ 70 h 83"/>
                <a:gd name="T30" fmla="*/ 65 w 75"/>
                <a:gd name="T31" fmla="*/ 15 h 83"/>
                <a:gd name="T32" fmla="*/ 75 w 75"/>
                <a:gd name="T33" fmla="*/ 15 h 83"/>
                <a:gd name="T34" fmla="*/ 53 w 75"/>
                <a:gd name="T35" fmla="*/ 1 h 83"/>
                <a:gd name="T36" fmla="*/ 52 w 75"/>
                <a:gd name="T37" fmla="*/ 0 h 83"/>
                <a:gd name="T38" fmla="*/ 52 w 75"/>
                <a:gd name="T39" fmla="*/ 9 h 83"/>
                <a:gd name="T40" fmla="*/ 31 w 75"/>
                <a:gd name="T41" fmla="*/ 9 h 83"/>
                <a:gd name="T42" fmla="*/ 31 w 75"/>
                <a:gd name="T43" fmla="*/ 25 h 83"/>
                <a:gd name="T44" fmla="*/ 24 w 75"/>
                <a:gd name="T45" fmla="*/ 30 h 83"/>
                <a:gd name="T46" fmla="*/ 24 w 75"/>
                <a:gd name="T47" fmla="*/ 40 h 83"/>
                <a:gd name="T48" fmla="*/ 0 w 75"/>
                <a:gd name="T49" fmla="*/ 40 h 83"/>
                <a:gd name="T50" fmla="*/ 3 w 75"/>
                <a:gd name="T51" fmla="*/ 47 h 83"/>
                <a:gd name="T52" fmla="*/ 5 w 75"/>
                <a:gd name="T53" fmla="*/ 57 h 83"/>
                <a:gd name="T54" fmla="*/ 3 w 75"/>
                <a:gd name="T55" fmla="*/ 69 h 83"/>
                <a:gd name="T56" fmla="*/ 2 w 75"/>
                <a:gd name="T57" fmla="*/ 75 h 83"/>
                <a:gd name="T58" fmla="*/ 2 w 75"/>
                <a:gd name="T59" fmla="*/ 75 h 83"/>
                <a:gd name="T60" fmla="*/ 6 w 75"/>
                <a:gd name="T61" fmla="*/ 7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" h="83">
                  <a:moveTo>
                    <a:pt x="6" y="72"/>
                  </a:moveTo>
                  <a:cubicBezTo>
                    <a:pt x="8" y="72"/>
                    <a:pt x="11" y="72"/>
                    <a:pt x="11" y="72"/>
                  </a:cubicBezTo>
                  <a:cubicBezTo>
                    <a:pt x="11" y="72"/>
                    <a:pt x="14" y="70"/>
                    <a:pt x="16" y="71"/>
                  </a:cubicBezTo>
                  <a:cubicBezTo>
                    <a:pt x="18" y="72"/>
                    <a:pt x="20" y="74"/>
                    <a:pt x="2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3" y="79"/>
                    <a:pt x="26" y="80"/>
                  </a:cubicBezTo>
                  <a:cubicBezTo>
                    <a:pt x="28" y="80"/>
                    <a:pt x="29" y="82"/>
                    <a:pt x="29" y="83"/>
                  </a:cubicBezTo>
                  <a:cubicBezTo>
                    <a:pt x="31" y="83"/>
                    <a:pt x="32" y="82"/>
                    <a:pt x="32" y="81"/>
                  </a:cubicBezTo>
                  <a:cubicBezTo>
                    <a:pt x="32" y="79"/>
                    <a:pt x="33" y="77"/>
                    <a:pt x="36" y="79"/>
                  </a:cubicBezTo>
                  <a:cubicBezTo>
                    <a:pt x="39" y="82"/>
                    <a:pt x="39" y="80"/>
                    <a:pt x="39" y="79"/>
                  </a:cubicBezTo>
                  <a:cubicBezTo>
                    <a:pt x="40" y="78"/>
                    <a:pt x="42" y="79"/>
                    <a:pt x="44" y="79"/>
                  </a:cubicBezTo>
                  <a:cubicBezTo>
                    <a:pt x="45" y="79"/>
                    <a:pt x="47" y="78"/>
                    <a:pt x="47" y="78"/>
                  </a:cubicBezTo>
                  <a:cubicBezTo>
                    <a:pt x="47" y="78"/>
                    <a:pt x="71" y="78"/>
                    <a:pt x="72" y="78"/>
                  </a:cubicBezTo>
                  <a:cubicBezTo>
                    <a:pt x="73" y="77"/>
                    <a:pt x="73" y="72"/>
                    <a:pt x="73" y="72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4" y="8"/>
                    <a:pt x="54" y="2"/>
                    <a:pt x="53" y="1"/>
                  </a:cubicBezTo>
                  <a:cubicBezTo>
                    <a:pt x="53" y="1"/>
                    <a:pt x="52" y="0"/>
                    <a:pt x="52" y="0"/>
                  </a:cubicBezTo>
                  <a:cubicBezTo>
                    <a:pt x="52" y="4"/>
                    <a:pt x="52" y="9"/>
                    <a:pt x="52" y="9"/>
                  </a:cubicBezTo>
                  <a:cubicBezTo>
                    <a:pt x="51" y="9"/>
                    <a:pt x="31" y="9"/>
                    <a:pt x="31" y="9"/>
                  </a:cubicBezTo>
                  <a:cubicBezTo>
                    <a:pt x="31" y="9"/>
                    <a:pt x="31" y="24"/>
                    <a:pt x="31" y="25"/>
                  </a:cubicBezTo>
                  <a:cubicBezTo>
                    <a:pt x="31" y="27"/>
                    <a:pt x="24" y="29"/>
                    <a:pt x="24" y="30"/>
                  </a:cubicBezTo>
                  <a:cubicBezTo>
                    <a:pt x="24" y="32"/>
                    <a:pt x="24" y="40"/>
                    <a:pt x="24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2" y="45"/>
                    <a:pt x="3" y="47"/>
                  </a:cubicBezTo>
                  <a:cubicBezTo>
                    <a:pt x="5" y="49"/>
                    <a:pt x="2" y="53"/>
                    <a:pt x="5" y="57"/>
                  </a:cubicBezTo>
                  <a:cubicBezTo>
                    <a:pt x="8" y="61"/>
                    <a:pt x="4" y="67"/>
                    <a:pt x="3" y="69"/>
                  </a:cubicBezTo>
                  <a:cubicBezTo>
                    <a:pt x="2" y="70"/>
                    <a:pt x="2" y="73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4" y="74"/>
                    <a:pt x="3" y="71"/>
                    <a:pt x="6" y="7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E61331FE-DD06-4625-9C66-DAF5E1FE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249" y="3429988"/>
              <a:ext cx="390144" cy="369286"/>
            </a:xfrm>
            <a:custGeom>
              <a:avLst/>
              <a:gdLst>
                <a:gd name="T0" fmla="*/ 99 w 104"/>
                <a:gd name="T1" fmla="*/ 41 h 98"/>
                <a:gd name="T2" fmla="*/ 96 w 104"/>
                <a:gd name="T3" fmla="*/ 34 h 98"/>
                <a:gd name="T4" fmla="*/ 89 w 104"/>
                <a:gd name="T5" fmla="*/ 32 h 98"/>
                <a:gd name="T6" fmla="*/ 85 w 104"/>
                <a:gd name="T7" fmla="*/ 26 h 98"/>
                <a:gd name="T8" fmla="*/ 46 w 104"/>
                <a:gd name="T9" fmla="*/ 0 h 98"/>
                <a:gd name="T10" fmla="*/ 36 w 104"/>
                <a:gd name="T11" fmla="*/ 0 h 98"/>
                <a:gd name="T12" fmla="*/ 42 w 104"/>
                <a:gd name="T13" fmla="*/ 55 h 98"/>
                <a:gd name="T14" fmla="*/ 44 w 104"/>
                <a:gd name="T15" fmla="*/ 57 h 98"/>
                <a:gd name="T16" fmla="*/ 43 w 104"/>
                <a:gd name="T17" fmla="*/ 63 h 98"/>
                <a:gd name="T18" fmla="*/ 18 w 104"/>
                <a:gd name="T19" fmla="*/ 63 h 98"/>
                <a:gd name="T20" fmla="*/ 15 w 104"/>
                <a:gd name="T21" fmla="*/ 64 h 98"/>
                <a:gd name="T22" fmla="*/ 10 w 104"/>
                <a:gd name="T23" fmla="*/ 64 h 98"/>
                <a:gd name="T24" fmla="*/ 7 w 104"/>
                <a:gd name="T25" fmla="*/ 64 h 98"/>
                <a:gd name="T26" fmla="*/ 3 w 104"/>
                <a:gd name="T27" fmla="*/ 66 h 98"/>
                <a:gd name="T28" fmla="*/ 0 w 104"/>
                <a:gd name="T29" fmla="*/ 68 h 98"/>
                <a:gd name="T30" fmla="*/ 1 w 104"/>
                <a:gd name="T31" fmla="*/ 69 h 98"/>
                <a:gd name="T32" fmla="*/ 2 w 104"/>
                <a:gd name="T33" fmla="*/ 71 h 98"/>
                <a:gd name="T34" fmla="*/ 3 w 104"/>
                <a:gd name="T35" fmla="*/ 75 h 98"/>
                <a:gd name="T36" fmla="*/ 6 w 104"/>
                <a:gd name="T37" fmla="*/ 79 h 98"/>
                <a:gd name="T38" fmla="*/ 6 w 104"/>
                <a:gd name="T39" fmla="*/ 84 h 98"/>
                <a:gd name="T40" fmla="*/ 8 w 104"/>
                <a:gd name="T41" fmla="*/ 85 h 98"/>
                <a:gd name="T42" fmla="*/ 11 w 104"/>
                <a:gd name="T43" fmla="*/ 85 h 98"/>
                <a:gd name="T44" fmla="*/ 16 w 104"/>
                <a:gd name="T45" fmla="*/ 85 h 98"/>
                <a:gd name="T46" fmla="*/ 20 w 104"/>
                <a:gd name="T47" fmla="*/ 82 h 98"/>
                <a:gd name="T48" fmla="*/ 22 w 104"/>
                <a:gd name="T49" fmla="*/ 87 h 98"/>
                <a:gd name="T50" fmla="*/ 25 w 104"/>
                <a:gd name="T51" fmla="*/ 90 h 98"/>
                <a:gd name="T52" fmla="*/ 25 w 104"/>
                <a:gd name="T53" fmla="*/ 92 h 98"/>
                <a:gd name="T54" fmla="*/ 26 w 104"/>
                <a:gd name="T55" fmla="*/ 95 h 98"/>
                <a:gd name="T56" fmla="*/ 29 w 104"/>
                <a:gd name="T57" fmla="*/ 96 h 98"/>
                <a:gd name="T58" fmla="*/ 32 w 104"/>
                <a:gd name="T59" fmla="*/ 97 h 98"/>
                <a:gd name="T60" fmla="*/ 36 w 104"/>
                <a:gd name="T61" fmla="*/ 95 h 98"/>
                <a:gd name="T62" fmla="*/ 39 w 104"/>
                <a:gd name="T63" fmla="*/ 95 h 98"/>
                <a:gd name="T64" fmla="*/ 41 w 104"/>
                <a:gd name="T65" fmla="*/ 95 h 98"/>
                <a:gd name="T66" fmla="*/ 43 w 104"/>
                <a:gd name="T67" fmla="*/ 95 h 98"/>
                <a:gd name="T68" fmla="*/ 45 w 104"/>
                <a:gd name="T69" fmla="*/ 90 h 98"/>
                <a:gd name="T70" fmla="*/ 44 w 104"/>
                <a:gd name="T71" fmla="*/ 86 h 98"/>
                <a:gd name="T72" fmla="*/ 49 w 104"/>
                <a:gd name="T73" fmla="*/ 84 h 98"/>
                <a:gd name="T74" fmla="*/ 51 w 104"/>
                <a:gd name="T75" fmla="*/ 80 h 98"/>
                <a:gd name="T76" fmla="*/ 53 w 104"/>
                <a:gd name="T77" fmla="*/ 76 h 98"/>
                <a:gd name="T78" fmla="*/ 57 w 104"/>
                <a:gd name="T79" fmla="*/ 76 h 98"/>
                <a:gd name="T80" fmla="*/ 60 w 104"/>
                <a:gd name="T81" fmla="*/ 73 h 98"/>
                <a:gd name="T82" fmla="*/ 63 w 104"/>
                <a:gd name="T83" fmla="*/ 71 h 98"/>
                <a:gd name="T84" fmla="*/ 65 w 104"/>
                <a:gd name="T85" fmla="*/ 70 h 98"/>
                <a:gd name="T86" fmla="*/ 70 w 104"/>
                <a:gd name="T87" fmla="*/ 68 h 98"/>
                <a:gd name="T88" fmla="*/ 75 w 104"/>
                <a:gd name="T89" fmla="*/ 66 h 98"/>
                <a:gd name="T90" fmla="*/ 83 w 104"/>
                <a:gd name="T91" fmla="*/ 66 h 98"/>
                <a:gd name="T92" fmla="*/ 88 w 104"/>
                <a:gd name="T93" fmla="*/ 64 h 98"/>
                <a:gd name="T94" fmla="*/ 98 w 104"/>
                <a:gd name="T95" fmla="*/ 64 h 98"/>
                <a:gd name="T96" fmla="*/ 102 w 104"/>
                <a:gd name="T97" fmla="*/ 61 h 98"/>
                <a:gd name="T98" fmla="*/ 104 w 104"/>
                <a:gd name="T99" fmla="*/ 56 h 98"/>
                <a:gd name="T100" fmla="*/ 104 w 104"/>
                <a:gd name="T101" fmla="*/ 40 h 98"/>
                <a:gd name="T102" fmla="*/ 99 w 104"/>
                <a:gd name="T103" fmla="*/ 4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98">
                  <a:moveTo>
                    <a:pt x="99" y="41"/>
                  </a:moveTo>
                  <a:cubicBezTo>
                    <a:pt x="99" y="41"/>
                    <a:pt x="99" y="36"/>
                    <a:pt x="96" y="34"/>
                  </a:cubicBezTo>
                  <a:cubicBezTo>
                    <a:pt x="93" y="32"/>
                    <a:pt x="89" y="32"/>
                    <a:pt x="89" y="32"/>
                  </a:cubicBezTo>
                  <a:cubicBezTo>
                    <a:pt x="89" y="32"/>
                    <a:pt x="86" y="28"/>
                    <a:pt x="85" y="26"/>
                  </a:cubicBezTo>
                  <a:cubicBezTo>
                    <a:pt x="84" y="25"/>
                    <a:pt x="63" y="12"/>
                    <a:pt x="4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62"/>
                    <a:pt x="43" y="63"/>
                  </a:cubicBezTo>
                  <a:cubicBezTo>
                    <a:pt x="42" y="63"/>
                    <a:pt x="18" y="63"/>
                    <a:pt x="18" y="63"/>
                  </a:cubicBezTo>
                  <a:cubicBezTo>
                    <a:pt x="18" y="63"/>
                    <a:pt x="16" y="64"/>
                    <a:pt x="15" y="64"/>
                  </a:cubicBezTo>
                  <a:cubicBezTo>
                    <a:pt x="13" y="64"/>
                    <a:pt x="11" y="63"/>
                    <a:pt x="10" y="64"/>
                  </a:cubicBezTo>
                  <a:cubicBezTo>
                    <a:pt x="10" y="65"/>
                    <a:pt x="10" y="67"/>
                    <a:pt x="7" y="64"/>
                  </a:cubicBezTo>
                  <a:cubicBezTo>
                    <a:pt x="4" y="62"/>
                    <a:pt x="3" y="64"/>
                    <a:pt x="3" y="66"/>
                  </a:cubicBezTo>
                  <a:cubicBezTo>
                    <a:pt x="3" y="67"/>
                    <a:pt x="2" y="68"/>
                    <a:pt x="0" y="68"/>
                  </a:cubicBezTo>
                  <a:cubicBezTo>
                    <a:pt x="0" y="69"/>
                    <a:pt x="1" y="69"/>
                    <a:pt x="1" y="69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4"/>
                    <a:pt x="3" y="75"/>
                  </a:cubicBezTo>
                  <a:cubicBezTo>
                    <a:pt x="4" y="76"/>
                    <a:pt x="6" y="78"/>
                    <a:pt x="6" y="79"/>
                  </a:cubicBezTo>
                  <a:cubicBezTo>
                    <a:pt x="6" y="80"/>
                    <a:pt x="6" y="84"/>
                    <a:pt x="6" y="84"/>
                  </a:cubicBezTo>
                  <a:cubicBezTo>
                    <a:pt x="6" y="84"/>
                    <a:pt x="7" y="87"/>
                    <a:pt x="8" y="85"/>
                  </a:cubicBezTo>
                  <a:cubicBezTo>
                    <a:pt x="9" y="84"/>
                    <a:pt x="11" y="87"/>
                    <a:pt x="11" y="85"/>
                  </a:cubicBezTo>
                  <a:cubicBezTo>
                    <a:pt x="12" y="83"/>
                    <a:pt x="14" y="85"/>
                    <a:pt x="16" y="85"/>
                  </a:cubicBezTo>
                  <a:cubicBezTo>
                    <a:pt x="17" y="85"/>
                    <a:pt x="19" y="82"/>
                    <a:pt x="20" y="82"/>
                  </a:cubicBezTo>
                  <a:cubicBezTo>
                    <a:pt x="21" y="82"/>
                    <a:pt x="22" y="85"/>
                    <a:pt x="22" y="87"/>
                  </a:cubicBezTo>
                  <a:cubicBezTo>
                    <a:pt x="22" y="88"/>
                    <a:pt x="26" y="89"/>
                    <a:pt x="25" y="90"/>
                  </a:cubicBezTo>
                  <a:cubicBezTo>
                    <a:pt x="24" y="90"/>
                    <a:pt x="23" y="92"/>
                    <a:pt x="25" y="92"/>
                  </a:cubicBezTo>
                  <a:cubicBezTo>
                    <a:pt x="26" y="92"/>
                    <a:pt x="25" y="94"/>
                    <a:pt x="26" y="95"/>
                  </a:cubicBezTo>
                  <a:cubicBezTo>
                    <a:pt x="27" y="97"/>
                    <a:pt x="28" y="97"/>
                    <a:pt x="29" y="96"/>
                  </a:cubicBezTo>
                  <a:cubicBezTo>
                    <a:pt x="30" y="94"/>
                    <a:pt x="31" y="96"/>
                    <a:pt x="32" y="97"/>
                  </a:cubicBezTo>
                  <a:cubicBezTo>
                    <a:pt x="33" y="98"/>
                    <a:pt x="35" y="97"/>
                    <a:pt x="36" y="95"/>
                  </a:cubicBezTo>
                  <a:cubicBezTo>
                    <a:pt x="36" y="94"/>
                    <a:pt x="39" y="93"/>
                    <a:pt x="39" y="95"/>
                  </a:cubicBezTo>
                  <a:cubicBezTo>
                    <a:pt x="39" y="96"/>
                    <a:pt x="39" y="97"/>
                    <a:pt x="41" y="95"/>
                  </a:cubicBezTo>
                  <a:cubicBezTo>
                    <a:pt x="42" y="95"/>
                    <a:pt x="42" y="95"/>
                    <a:pt x="43" y="95"/>
                  </a:cubicBezTo>
                  <a:cubicBezTo>
                    <a:pt x="43" y="93"/>
                    <a:pt x="44" y="91"/>
                    <a:pt x="45" y="90"/>
                  </a:cubicBezTo>
                  <a:cubicBezTo>
                    <a:pt x="45" y="89"/>
                    <a:pt x="43" y="87"/>
                    <a:pt x="44" y="86"/>
                  </a:cubicBezTo>
                  <a:cubicBezTo>
                    <a:pt x="45" y="86"/>
                    <a:pt x="48" y="87"/>
                    <a:pt x="49" y="84"/>
                  </a:cubicBezTo>
                  <a:cubicBezTo>
                    <a:pt x="50" y="81"/>
                    <a:pt x="51" y="80"/>
                    <a:pt x="51" y="80"/>
                  </a:cubicBezTo>
                  <a:cubicBezTo>
                    <a:pt x="51" y="80"/>
                    <a:pt x="52" y="75"/>
                    <a:pt x="53" y="76"/>
                  </a:cubicBezTo>
                  <a:cubicBezTo>
                    <a:pt x="55" y="76"/>
                    <a:pt x="57" y="78"/>
                    <a:pt x="57" y="76"/>
                  </a:cubicBezTo>
                  <a:cubicBezTo>
                    <a:pt x="57" y="74"/>
                    <a:pt x="59" y="75"/>
                    <a:pt x="60" y="73"/>
                  </a:cubicBezTo>
                  <a:cubicBezTo>
                    <a:pt x="60" y="71"/>
                    <a:pt x="61" y="71"/>
                    <a:pt x="63" y="71"/>
                  </a:cubicBezTo>
                  <a:cubicBezTo>
                    <a:pt x="64" y="72"/>
                    <a:pt x="65" y="71"/>
                    <a:pt x="65" y="70"/>
                  </a:cubicBezTo>
                  <a:cubicBezTo>
                    <a:pt x="65" y="69"/>
                    <a:pt x="68" y="69"/>
                    <a:pt x="70" y="68"/>
                  </a:cubicBezTo>
                  <a:cubicBezTo>
                    <a:pt x="73" y="66"/>
                    <a:pt x="74" y="65"/>
                    <a:pt x="75" y="66"/>
                  </a:cubicBezTo>
                  <a:cubicBezTo>
                    <a:pt x="76" y="67"/>
                    <a:pt x="82" y="67"/>
                    <a:pt x="83" y="66"/>
                  </a:cubicBezTo>
                  <a:cubicBezTo>
                    <a:pt x="84" y="66"/>
                    <a:pt x="86" y="64"/>
                    <a:pt x="88" y="64"/>
                  </a:cubicBezTo>
                  <a:cubicBezTo>
                    <a:pt x="90" y="65"/>
                    <a:pt x="96" y="64"/>
                    <a:pt x="98" y="64"/>
                  </a:cubicBezTo>
                  <a:cubicBezTo>
                    <a:pt x="100" y="64"/>
                    <a:pt x="101" y="62"/>
                    <a:pt x="102" y="61"/>
                  </a:cubicBezTo>
                  <a:cubicBezTo>
                    <a:pt x="102" y="60"/>
                    <a:pt x="103" y="57"/>
                    <a:pt x="104" y="56"/>
                  </a:cubicBezTo>
                  <a:cubicBezTo>
                    <a:pt x="104" y="56"/>
                    <a:pt x="104" y="44"/>
                    <a:pt x="104" y="40"/>
                  </a:cubicBezTo>
                  <a:cubicBezTo>
                    <a:pt x="102" y="40"/>
                    <a:pt x="99" y="41"/>
                    <a:pt x="99" y="4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9827DA30-27AF-45F6-859B-C2B21807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538" y="3674861"/>
              <a:ext cx="191803" cy="140210"/>
            </a:xfrm>
            <a:custGeom>
              <a:avLst/>
              <a:gdLst>
                <a:gd name="T0" fmla="*/ 51 w 51"/>
                <a:gd name="T1" fmla="*/ 20 h 37"/>
                <a:gd name="T2" fmla="*/ 48 w 51"/>
                <a:gd name="T3" fmla="*/ 19 h 37"/>
                <a:gd name="T4" fmla="*/ 48 w 51"/>
                <a:gd name="T5" fmla="*/ 16 h 37"/>
                <a:gd name="T6" fmla="*/ 45 w 51"/>
                <a:gd name="T7" fmla="*/ 16 h 37"/>
                <a:gd name="T8" fmla="*/ 42 w 51"/>
                <a:gd name="T9" fmla="*/ 14 h 37"/>
                <a:gd name="T10" fmla="*/ 41 w 51"/>
                <a:gd name="T11" fmla="*/ 12 h 37"/>
                <a:gd name="T12" fmla="*/ 38 w 51"/>
                <a:gd name="T13" fmla="*/ 8 h 37"/>
                <a:gd name="T14" fmla="*/ 36 w 51"/>
                <a:gd name="T15" fmla="*/ 5 h 37"/>
                <a:gd name="T16" fmla="*/ 36 w 51"/>
                <a:gd name="T17" fmla="*/ 1 h 37"/>
                <a:gd name="T18" fmla="*/ 32 w 51"/>
                <a:gd name="T19" fmla="*/ 1 h 37"/>
                <a:gd name="T20" fmla="*/ 27 w 51"/>
                <a:gd name="T21" fmla="*/ 3 h 37"/>
                <a:gd name="T22" fmla="*/ 22 w 51"/>
                <a:gd name="T23" fmla="*/ 5 h 37"/>
                <a:gd name="T24" fmla="*/ 20 w 51"/>
                <a:gd name="T25" fmla="*/ 6 h 37"/>
                <a:gd name="T26" fmla="*/ 17 w 51"/>
                <a:gd name="T27" fmla="*/ 8 h 37"/>
                <a:gd name="T28" fmla="*/ 14 w 51"/>
                <a:gd name="T29" fmla="*/ 11 h 37"/>
                <a:gd name="T30" fmla="*/ 10 w 51"/>
                <a:gd name="T31" fmla="*/ 11 h 37"/>
                <a:gd name="T32" fmla="*/ 8 w 51"/>
                <a:gd name="T33" fmla="*/ 15 h 37"/>
                <a:gd name="T34" fmla="*/ 6 w 51"/>
                <a:gd name="T35" fmla="*/ 19 h 37"/>
                <a:gd name="T36" fmla="*/ 1 w 51"/>
                <a:gd name="T37" fmla="*/ 21 h 37"/>
                <a:gd name="T38" fmla="*/ 2 w 51"/>
                <a:gd name="T39" fmla="*/ 25 h 37"/>
                <a:gd name="T40" fmla="*/ 0 w 51"/>
                <a:gd name="T41" fmla="*/ 30 h 37"/>
                <a:gd name="T42" fmla="*/ 3 w 51"/>
                <a:gd name="T43" fmla="*/ 32 h 37"/>
                <a:gd name="T44" fmla="*/ 8 w 51"/>
                <a:gd name="T45" fmla="*/ 35 h 37"/>
                <a:gd name="T46" fmla="*/ 16 w 51"/>
                <a:gd name="T47" fmla="*/ 34 h 37"/>
                <a:gd name="T48" fmla="*/ 18 w 51"/>
                <a:gd name="T49" fmla="*/ 33 h 37"/>
                <a:gd name="T50" fmla="*/ 17 w 51"/>
                <a:gd name="T51" fmla="*/ 27 h 37"/>
                <a:gd name="T52" fmla="*/ 32 w 51"/>
                <a:gd name="T53" fmla="*/ 27 h 37"/>
                <a:gd name="T54" fmla="*/ 35 w 51"/>
                <a:gd name="T55" fmla="*/ 26 h 37"/>
                <a:gd name="T56" fmla="*/ 40 w 51"/>
                <a:gd name="T57" fmla="*/ 26 h 37"/>
                <a:gd name="T58" fmla="*/ 44 w 51"/>
                <a:gd name="T59" fmla="*/ 24 h 37"/>
                <a:gd name="T60" fmla="*/ 49 w 51"/>
                <a:gd name="T61" fmla="*/ 23 h 37"/>
                <a:gd name="T62" fmla="*/ 51 w 51"/>
                <a:gd name="T63" fmla="*/ 20 h 37"/>
                <a:gd name="T64" fmla="*/ 51 w 51"/>
                <a:gd name="T65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1" h="37">
                  <a:moveTo>
                    <a:pt x="51" y="20"/>
                  </a:moveTo>
                  <a:cubicBezTo>
                    <a:pt x="50" y="20"/>
                    <a:pt x="49" y="19"/>
                    <a:pt x="48" y="19"/>
                  </a:cubicBezTo>
                  <a:cubicBezTo>
                    <a:pt x="48" y="19"/>
                    <a:pt x="48" y="16"/>
                    <a:pt x="48" y="16"/>
                  </a:cubicBezTo>
                  <a:cubicBezTo>
                    <a:pt x="47" y="15"/>
                    <a:pt x="46" y="17"/>
                    <a:pt x="45" y="16"/>
                  </a:cubicBezTo>
                  <a:cubicBezTo>
                    <a:pt x="43" y="16"/>
                    <a:pt x="43" y="14"/>
                    <a:pt x="42" y="14"/>
                  </a:cubicBezTo>
                  <a:cubicBezTo>
                    <a:pt x="41" y="14"/>
                    <a:pt x="41" y="13"/>
                    <a:pt x="41" y="12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37" y="8"/>
                    <a:pt x="37" y="5"/>
                    <a:pt x="36" y="5"/>
                  </a:cubicBezTo>
                  <a:cubicBezTo>
                    <a:pt x="36" y="5"/>
                    <a:pt x="36" y="3"/>
                    <a:pt x="36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1" y="0"/>
                    <a:pt x="30" y="1"/>
                    <a:pt x="27" y="3"/>
                  </a:cubicBezTo>
                  <a:cubicBezTo>
                    <a:pt x="25" y="4"/>
                    <a:pt x="22" y="4"/>
                    <a:pt x="22" y="5"/>
                  </a:cubicBezTo>
                  <a:cubicBezTo>
                    <a:pt x="22" y="6"/>
                    <a:pt x="21" y="7"/>
                    <a:pt x="20" y="6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6" y="10"/>
                    <a:pt x="14" y="9"/>
                    <a:pt x="14" y="11"/>
                  </a:cubicBezTo>
                  <a:cubicBezTo>
                    <a:pt x="14" y="13"/>
                    <a:pt x="12" y="11"/>
                    <a:pt x="10" y="11"/>
                  </a:cubicBezTo>
                  <a:cubicBezTo>
                    <a:pt x="9" y="10"/>
                    <a:pt x="8" y="15"/>
                    <a:pt x="8" y="15"/>
                  </a:cubicBezTo>
                  <a:cubicBezTo>
                    <a:pt x="8" y="15"/>
                    <a:pt x="7" y="16"/>
                    <a:pt x="6" y="19"/>
                  </a:cubicBezTo>
                  <a:cubicBezTo>
                    <a:pt x="5" y="22"/>
                    <a:pt x="2" y="21"/>
                    <a:pt x="1" y="21"/>
                  </a:cubicBezTo>
                  <a:cubicBezTo>
                    <a:pt x="0" y="22"/>
                    <a:pt x="2" y="24"/>
                    <a:pt x="2" y="25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0"/>
                    <a:pt x="2" y="31"/>
                    <a:pt x="3" y="32"/>
                  </a:cubicBezTo>
                  <a:cubicBezTo>
                    <a:pt x="3" y="33"/>
                    <a:pt x="7" y="37"/>
                    <a:pt x="8" y="35"/>
                  </a:cubicBezTo>
                  <a:cubicBezTo>
                    <a:pt x="10" y="33"/>
                    <a:pt x="15" y="33"/>
                    <a:pt x="16" y="34"/>
                  </a:cubicBezTo>
                  <a:cubicBezTo>
                    <a:pt x="17" y="35"/>
                    <a:pt x="18" y="34"/>
                    <a:pt x="18" y="33"/>
                  </a:cubicBezTo>
                  <a:cubicBezTo>
                    <a:pt x="18" y="32"/>
                    <a:pt x="16" y="28"/>
                    <a:pt x="17" y="27"/>
                  </a:cubicBezTo>
                  <a:cubicBezTo>
                    <a:pt x="17" y="26"/>
                    <a:pt x="32" y="26"/>
                    <a:pt x="32" y="27"/>
                  </a:cubicBezTo>
                  <a:cubicBezTo>
                    <a:pt x="33" y="28"/>
                    <a:pt x="33" y="25"/>
                    <a:pt x="35" y="26"/>
                  </a:cubicBezTo>
                  <a:cubicBezTo>
                    <a:pt x="37" y="26"/>
                    <a:pt x="39" y="27"/>
                    <a:pt x="40" y="26"/>
                  </a:cubicBezTo>
                  <a:cubicBezTo>
                    <a:pt x="42" y="26"/>
                    <a:pt x="43" y="24"/>
                    <a:pt x="44" y="24"/>
                  </a:cubicBezTo>
                  <a:cubicBezTo>
                    <a:pt x="45" y="24"/>
                    <a:pt x="48" y="24"/>
                    <a:pt x="49" y="23"/>
                  </a:cubicBezTo>
                  <a:cubicBezTo>
                    <a:pt x="50" y="22"/>
                    <a:pt x="51" y="22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D27883C1-5EF1-4C58-A100-91D36F44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672" y="3471459"/>
              <a:ext cx="363989" cy="282394"/>
            </a:xfrm>
            <a:custGeom>
              <a:avLst/>
              <a:gdLst>
                <a:gd name="T0" fmla="*/ 92 w 97"/>
                <a:gd name="T1" fmla="*/ 11 h 75"/>
                <a:gd name="T2" fmla="*/ 92 w 97"/>
                <a:gd name="T3" fmla="*/ 3 h 75"/>
                <a:gd name="T4" fmla="*/ 87 w 97"/>
                <a:gd name="T5" fmla="*/ 5 h 75"/>
                <a:gd name="T6" fmla="*/ 83 w 97"/>
                <a:gd name="T7" fmla="*/ 1 h 75"/>
                <a:gd name="T8" fmla="*/ 74 w 97"/>
                <a:gd name="T9" fmla="*/ 0 h 75"/>
                <a:gd name="T10" fmla="*/ 47 w 97"/>
                <a:gd name="T11" fmla="*/ 16 h 75"/>
                <a:gd name="T12" fmla="*/ 36 w 97"/>
                <a:gd name="T13" fmla="*/ 25 h 75"/>
                <a:gd name="T14" fmla="*/ 26 w 97"/>
                <a:gd name="T15" fmla="*/ 28 h 75"/>
                <a:gd name="T16" fmla="*/ 25 w 97"/>
                <a:gd name="T17" fmla="*/ 29 h 75"/>
                <a:gd name="T18" fmla="*/ 25 w 97"/>
                <a:gd name="T19" fmla="*/ 45 h 75"/>
                <a:gd name="T20" fmla="*/ 23 w 97"/>
                <a:gd name="T21" fmla="*/ 50 h 75"/>
                <a:gd name="T22" fmla="*/ 19 w 97"/>
                <a:gd name="T23" fmla="*/ 53 h 75"/>
                <a:gd name="T24" fmla="*/ 9 w 97"/>
                <a:gd name="T25" fmla="*/ 53 h 75"/>
                <a:gd name="T26" fmla="*/ 4 w 97"/>
                <a:gd name="T27" fmla="*/ 55 h 75"/>
                <a:gd name="T28" fmla="*/ 0 w 97"/>
                <a:gd name="T29" fmla="*/ 55 h 75"/>
                <a:gd name="T30" fmla="*/ 0 w 97"/>
                <a:gd name="T31" fmla="*/ 59 h 75"/>
                <a:gd name="T32" fmla="*/ 2 w 97"/>
                <a:gd name="T33" fmla="*/ 62 h 75"/>
                <a:gd name="T34" fmla="*/ 5 w 97"/>
                <a:gd name="T35" fmla="*/ 66 h 75"/>
                <a:gd name="T36" fmla="*/ 6 w 97"/>
                <a:gd name="T37" fmla="*/ 68 h 75"/>
                <a:gd name="T38" fmla="*/ 9 w 97"/>
                <a:gd name="T39" fmla="*/ 70 h 75"/>
                <a:gd name="T40" fmla="*/ 12 w 97"/>
                <a:gd name="T41" fmla="*/ 70 h 75"/>
                <a:gd name="T42" fmla="*/ 12 w 97"/>
                <a:gd name="T43" fmla="*/ 73 h 75"/>
                <a:gd name="T44" fmla="*/ 15 w 97"/>
                <a:gd name="T45" fmla="*/ 74 h 75"/>
                <a:gd name="T46" fmla="*/ 17 w 97"/>
                <a:gd name="T47" fmla="*/ 72 h 75"/>
                <a:gd name="T48" fmla="*/ 19 w 97"/>
                <a:gd name="T49" fmla="*/ 74 h 75"/>
                <a:gd name="T50" fmla="*/ 22 w 97"/>
                <a:gd name="T51" fmla="*/ 73 h 75"/>
                <a:gd name="T52" fmla="*/ 24 w 97"/>
                <a:gd name="T53" fmla="*/ 69 h 75"/>
                <a:gd name="T54" fmla="*/ 26 w 97"/>
                <a:gd name="T55" fmla="*/ 64 h 75"/>
                <a:gd name="T56" fmla="*/ 31 w 97"/>
                <a:gd name="T57" fmla="*/ 64 h 75"/>
                <a:gd name="T58" fmla="*/ 35 w 97"/>
                <a:gd name="T59" fmla="*/ 63 h 75"/>
                <a:gd name="T60" fmla="*/ 40 w 97"/>
                <a:gd name="T61" fmla="*/ 64 h 75"/>
                <a:gd name="T62" fmla="*/ 44 w 97"/>
                <a:gd name="T63" fmla="*/ 67 h 75"/>
                <a:gd name="T64" fmla="*/ 49 w 97"/>
                <a:gd name="T65" fmla="*/ 66 h 75"/>
                <a:gd name="T66" fmla="*/ 54 w 97"/>
                <a:gd name="T67" fmla="*/ 69 h 75"/>
                <a:gd name="T68" fmla="*/ 60 w 97"/>
                <a:gd name="T69" fmla="*/ 69 h 75"/>
                <a:gd name="T70" fmla="*/ 64 w 97"/>
                <a:gd name="T71" fmla="*/ 66 h 75"/>
                <a:gd name="T72" fmla="*/ 72 w 97"/>
                <a:gd name="T73" fmla="*/ 66 h 75"/>
                <a:gd name="T74" fmla="*/ 77 w 97"/>
                <a:gd name="T75" fmla="*/ 67 h 75"/>
                <a:gd name="T76" fmla="*/ 82 w 97"/>
                <a:gd name="T77" fmla="*/ 63 h 75"/>
                <a:gd name="T78" fmla="*/ 83 w 97"/>
                <a:gd name="T79" fmla="*/ 63 h 75"/>
                <a:gd name="T80" fmla="*/ 83 w 97"/>
                <a:gd name="T81" fmla="*/ 61 h 75"/>
                <a:gd name="T82" fmla="*/ 84 w 97"/>
                <a:gd name="T83" fmla="*/ 56 h 75"/>
                <a:gd name="T84" fmla="*/ 94 w 97"/>
                <a:gd name="T85" fmla="*/ 43 h 75"/>
                <a:gd name="T86" fmla="*/ 95 w 97"/>
                <a:gd name="T87" fmla="*/ 28 h 75"/>
                <a:gd name="T88" fmla="*/ 96 w 97"/>
                <a:gd name="T89" fmla="*/ 21 h 75"/>
                <a:gd name="T90" fmla="*/ 95 w 97"/>
                <a:gd name="T91" fmla="*/ 16 h 75"/>
                <a:gd name="T92" fmla="*/ 92 w 97"/>
                <a:gd name="T9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" h="75">
                  <a:moveTo>
                    <a:pt x="92" y="11"/>
                  </a:moveTo>
                  <a:cubicBezTo>
                    <a:pt x="92" y="10"/>
                    <a:pt x="92" y="6"/>
                    <a:pt x="92" y="3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5" y="3"/>
                    <a:pt x="83" y="1"/>
                  </a:cubicBezTo>
                  <a:cubicBezTo>
                    <a:pt x="80" y="0"/>
                    <a:pt x="74" y="0"/>
                    <a:pt x="74" y="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28" y="28"/>
                    <a:pt x="26" y="28"/>
                  </a:cubicBezTo>
                  <a:cubicBezTo>
                    <a:pt x="26" y="28"/>
                    <a:pt x="25" y="29"/>
                    <a:pt x="25" y="29"/>
                  </a:cubicBezTo>
                  <a:cubicBezTo>
                    <a:pt x="25" y="33"/>
                    <a:pt x="25" y="45"/>
                    <a:pt x="25" y="45"/>
                  </a:cubicBezTo>
                  <a:cubicBezTo>
                    <a:pt x="24" y="46"/>
                    <a:pt x="23" y="49"/>
                    <a:pt x="23" y="50"/>
                  </a:cubicBezTo>
                  <a:cubicBezTo>
                    <a:pt x="22" y="51"/>
                    <a:pt x="21" y="53"/>
                    <a:pt x="19" y="53"/>
                  </a:cubicBezTo>
                  <a:cubicBezTo>
                    <a:pt x="17" y="53"/>
                    <a:pt x="11" y="54"/>
                    <a:pt x="9" y="53"/>
                  </a:cubicBezTo>
                  <a:cubicBezTo>
                    <a:pt x="7" y="53"/>
                    <a:pt x="5" y="55"/>
                    <a:pt x="4" y="55"/>
                  </a:cubicBezTo>
                  <a:cubicBezTo>
                    <a:pt x="4" y="55"/>
                    <a:pt x="2" y="55"/>
                    <a:pt x="0" y="55"/>
                  </a:cubicBezTo>
                  <a:cubicBezTo>
                    <a:pt x="0" y="57"/>
                    <a:pt x="0" y="59"/>
                    <a:pt x="0" y="59"/>
                  </a:cubicBezTo>
                  <a:cubicBezTo>
                    <a:pt x="1" y="59"/>
                    <a:pt x="1" y="62"/>
                    <a:pt x="2" y="62"/>
                  </a:cubicBezTo>
                  <a:cubicBezTo>
                    <a:pt x="3" y="63"/>
                    <a:pt x="5" y="64"/>
                    <a:pt x="5" y="66"/>
                  </a:cubicBezTo>
                  <a:cubicBezTo>
                    <a:pt x="5" y="67"/>
                    <a:pt x="5" y="68"/>
                    <a:pt x="6" y="68"/>
                  </a:cubicBezTo>
                  <a:cubicBezTo>
                    <a:pt x="7" y="68"/>
                    <a:pt x="7" y="70"/>
                    <a:pt x="9" y="70"/>
                  </a:cubicBezTo>
                  <a:cubicBezTo>
                    <a:pt x="10" y="71"/>
                    <a:pt x="11" y="69"/>
                    <a:pt x="12" y="70"/>
                  </a:cubicBezTo>
                  <a:cubicBezTo>
                    <a:pt x="12" y="70"/>
                    <a:pt x="12" y="73"/>
                    <a:pt x="12" y="73"/>
                  </a:cubicBezTo>
                  <a:cubicBezTo>
                    <a:pt x="13" y="73"/>
                    <a:pt x="14" y="74"/>
                    <a:pt x="15" y="74"/>
                  </a:cubicBezTo>
                  <a:cubicBezTo>
                    <a:pt x="14" y="73"/>
                    <a:pt x="15" y="71"/>
                    <a:pt x="17" y="72"/>
                  </a:cubicBezTo>
                  <a:cubicBezTo>
                    <a:pt x="19" y="72"/>
                    <a:pt x="17" y="74"/>
                    <a:pt x="19" y="74"/>
                  </a:cubicBezTo>
                  <a:cubicBezTo>
                    <a:pt x="21" y="75"/>
                    <a:pt x="22" y="75"/>
                    <a:pt x="22" y="73"/>
                  </a:cubicBezTo>
                  <a:cubicBezTo>
                    <a:pt x="22" y="72"/>
                    <a:pt x="24" y="70"/>
                    <a:pt x="24" y="69"/>
                  </a:cubicBezTo>
                  <a:cubicBezTo>
                    <a:pt x="25" y="68"/>
                    <a:pt x="25" y="65"/>
                    <a:pt x="26" y="64"/>
                  </a:cubicBezTo>
                  <a:cubicBezTo>
                    <a:pt x="27" y="63"/>
                    <a:pt x="30" y="64"/>
                    <a:pt x="31" y="64"/>
                  </a:cubicBezTo>
                  <a:cubicBezTo>
                    <a:pt x="33" y="64"/>
                    <a:pt x="34" y="61"/>
                    <a:pt x="35" y="63"/>
                  </a:cubicBezTo>
                  <a:cubicBezTo>
                    <a:pt x="37" y="64"/>
                    <a:pt x="39" y="63"/>
                    <a:pt x="40" y="64"/>
                  </a:cubicBezTo>
                  <a:cubicBezTo>
                    <a:pt x="41" y="65"/>
                    <a:pt x="42" y="69"/>
                    <a:pt x="44" y="67"/>
                  </a:cubicBezTo>
                  <a:cubicBezTo>
                    <a:pt x="45" y="66"/>
                    <a:pt x="48" y="66"/>
                    <a:pt x="49" y="66"/>
                  </a:cubicBezTo>
                  <a:cubicBezTo>
                    <a:pt x="50" y="66"/>
                    <a:pt x="52" y="68"/>
                    <a:pt x="54" y="69"/>
                  </a:cubicBezTo>
                  <a:cubicBezTo>
                    <a:pt x="55" y="69"/>
                    <a:pt x="58" y="69"/>
                    <a:pt x="60" y="69"/>
                  </a:cubicBezTo>
                  <a:cubicBezTo>
                    <a:pt x="61" y="68"/>
                    <a:pt x="63" y="65"/>
                    <a:pt x="64" y="66"/>
                  </a:cubicBezTo>
                  <a:cubicBezTo>
                    <a:pt x="66" y="66"/>
                    <a:pt x="71" y="65"/>
                    <a:pt x="72" y="66"/>
                  </a:cubicBezTo>
                  <a:cubicBezTo>
                    <a:pt x="73" y="66"/>
                    <a:pt x="76" y="68"/>
                    <a:pt x="77" y="67"/>
                  </a:cubicBezTo>
                  <a:cubicBezTo>
                    <a:pt x="79" y="67"/>
                    <a:pt x="81" y="63"/>
                    <a:pt x="82" y="63"/>
                  </a:cubicBezTo>
                  <a:cubicBezTo>
                    <a:pt x="82" y="63"/>
                    <a:pt x="82" y="63"/>
                    <a:pt x="83" y="63"/>
                  </a:cubicBezTo>
                  <a:cubicBezTo>
                    <a:pt x="83" y="62"/>
                    <a:pt x="83" y="62"/>
                    <a:pt x="83" y="61"/>
                  </a:cubicBezTo>
                  <a:cubicBezTo>
                    <a:pt x="83" y="58"/>
                    <a:pt x="83" y="59"/>
                    <a:pt x="84" y="56"/>
                  </a:cubicBezTo>
                  <a:cubicBezTo>
                    <a:pt x="85" y="52"/>
                    <a:pt x="93" y="44"/>
                    <a:pt x="94" y="43"/>
                  </a:cubicBezTo>
                  <a:cubicBezTo>
                    <a:pt x="95" y="43"/>
                    <a:pt x="95" y="30"/>
                    <a:pt x="95" y="28"/>
                  </a:cubicBezTo>
                  <a:cubicBezTo>
                    <a:pt x="95" y="26"/>
                    <a:pt x="95" y="24"/>
                    <a:pt x="96" y="21"/>
                  </a:cubicBezTo>
                  <a:cubicBezTo>
                    <a:pt x="97" y="18"/>
                    <a:pt x="95" y="19"/>
                    <a:pt x="95" y="16"/>
                  </a:cubicBezTo>
                  <a:cubicBezTo>
                    <a:pt x="95" y="14"/>
                    <a:pt x="92" y="12"/>
                    <a:pt x="92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C21114D3-4F50-4245-BF11-DCD2732EE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351" y="3471459"/>
              <a:ext cx="233216" cy="387058"/>
            </a:xfrm>
            <a:custGeom>
              <a:avLst/>
              <a:gdLst>
                <a:gd name="T0" fmla="*/ 62 w 62"/>
                <a:gd name="T1" fmla="*/ 25 h 103"/>
                <a:gd name="T2" fmla="*/ 14 w 62"/>
                <a:gd name="T3" fmla="*/ 0 h 103"/>
                <a:gd name="T4" fmla="*/ 9 w 62"/>
                <a:gd name="T5" fmla="*/ 3 h 103"/>
                <a:gd name="T6" fmla="*/ 9 w 62"/>
                <a:gd name="T7" fmla="*/ 11 h 103"/>
                <a:gd name="T8" fmla="*/ 12 w 62"/>
                <a:gd name="T9" fmla="*/ 16 h 103"/>
                <a:gd name="T10" fmla="*/ 13 w 62"/>
                <a:gd name="T11" fmla="*/ 21 h 103"/>
                <a:gd name="T12" fmla="*/ 12 w 62"/>
                <a:gd name="T13" fmla="*/ 28 h 103"/>
                <a:gd name="T14" fmla="*/ 11 w 62"/>
                <a:gd name="T15" fmla="*/ 43 h 103"/>
                <a:gd name="T16" fmla="*/ 1 w 62"/>
                <a:gd name="T17" fmla="*/ 56 h 103"/>
                <a:gd name="T18" fmla="*/ 0 w 62"/>
                <a:gd name="T19" fmla="*/ 61 h 103"/>
                <a:gd name="T20" fmla="*/ 0 w 62"/>
                <a:gd name="T21" fmla="*/ 63 h 103"/>
                <a:gd name="T22" fmla="*/ 1 w 62"/>
                <a:gd name="T23" fmla="*/ 64 h 103"/>
                <a:gd name="T24" fmla="*/ 4 w 62"/>
                <a:gd name="T25" fmla="*/ 67 h 103"/>
                <a:gd name="T26" fmla="*/ 8 w 62"/>
                <a:gd name="T27" fmla="*/ 73 h 103"/>
                <a:gd name="T28" fmla="*/ 8 w 62"/>
                <a:gd name="T29" fmla="*/ 78 h 103"/>
                <a:gd name="T30" fmla="*/ 11 w 62"/>
                <a:gd name="T31" fmla="*/ 86 h 103"/>
                <a:gd name="T32" fmla="*/ 8 w 62"/>
                <a:gd name="T33" fmla="*/ 87 h 103"/>
                <a:gd name="T34" fmla="*/ 3 w 62"/>
                <a:gd name="T35" fmla="*/ 88 h 103"/>
                <a:gd name="T36" fmla="*/ 5 w 62"/>
                <a:gd name="T37" fmla="*/ 92 h 103"/>
                <a:gd name="T38" fmla="*/ 10 w 62"/>
                <a:gd name="T39" fmla="*/ 98 h 103"/>
                <a:gd name="T40" fmla="*/ 12 w 62"/>
                <a:gd name="T41" fmla="*/ 103 h 103"/>
                <a:gd name="T42" fmla="*/ 16 w 62"/>
                <a:gd name="T43" fmla="*/ 101 h 103"/>
                <a:gd name="T44" fmla="*/ 20 w 62"/>
                <a:gd name="T45" fmla="*/ 101 h 103"/>
                <a:gd name="T46" fmla="*/ 26 w 62"/>
                <a:gd name="T47" fmla="*/ 99 h 103"/>
                <a:gd name="T48" fmla="*/ 32 w 62"/>
                <a:gd name="T49" fmla="*/ 96 h 103"/>
                <a:gd name="T50" fmla="*/ 32 w 62"/>
                <a:gd name="T51" fmla="*/ 93 h 103"/>
                <a:gd name="T52" fmla="*/ 41 w 62"/>
                <a:gd name="T53" fmla="*/ 91 h 103"/>
                <a:gd name="T54" fmla="*/ 47 w 62"/>
                <a:gd name="T55" fmla="*/ 85 h 103"/>
                <a:gd name="T56" fmla="*/ 49 w 62"/>
                <a:gd name="T57" fmla="*/ 82 h 103"/>
                <a:gd name="T58" fmla="*/ 54 w 62"/>
                <a:gd name="T59" fmla="*/ 80 h 103"/>
                <a:gd name="T60" fmla="*/ 55 w 62"/>
                <a:gd name="T61" fmla="*/ 80 h 103"/>
                <a:gd name="T62" fmla="*/ 55 w 62"/>
                <a:gd name="T63" fmla="*/ 80 h 103"/>
                <a:gd name="T64" fmla="*/ 55 w 62"/>
                <a:gd name="T65" fmla="*/ 77 h 103"/>
                <a:gd name="T66" fmla="*/ 52 w 62"/>
                <a:gd name="T67" fmla="*/ 73 h 103"/>
                <a:gd name="T68" fmla="*/ 51 w 62"/>
                <a:gd name="T69" fmla="*/ 69 h 103"/>
                <a:gd name="T70" fmla="*/ 50 w 62"/>
                <a:gd name="T71" fmla="*/ 65 h 103"/>
                <a:gd name="T72" fmla="*/ 51 w 62"/>
                <a:gd name="T73" fmla="*/ 61 h 103"/>
                <a:gd name="T74" fmla="*/ 53 w 62"/>
                <a:gd name="T75" fmla="*/ 56 h 103"/>
                <a:gd name="T76" fmla="*/ 56 w 62"/>
                <a:gd name="T77" fmla="*/ 52 h 103"/>
                <a:gd name="T78" fmla="*/ 61 w 62"/>
                <a:gd name="T79" fmla="*/ 49 h 103"/>
                <a:gd name="T80" fmla="*/ 62 w 62"/>
                <a:gd name="T81" fmla="*/ 42 h 103"/>
                <a:gd name="T82" fmla="*/ 62 w 62"/>
                <a:gd name="T83" fmla="*/ 2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103">
                  <a:moveTo>
                    <a:pt x="62" y="2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6"/>
                    <a:pt x="9" y="10"/>
                    <a:pt x="9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9"/>
                    <a:pt x="14" y="18"/>
                    <a:pt x="13" y="21"/>
                  </a:cubicBezTo>
                  <a:cubicBezTo>
                    <a:pt x="12" y="24"/>
                    <a:pt x="12" y="26"/>
                    <a:pt x="12" y="28"/>
                  </a:cubicBezTo>
                  <a:cubicBezTo>
                    <a:pt x="12" y="30"/>
                    <a:pt x="12" y="43"/>
                    <a:pt x="11" y="43"/>
                  </a:cubicBezTo>
                  <a:cubicBezTo>
                    <a:pt x="10" y="44"/>
                    <a:pt x="2" y="52"/>
                    <a:pt x="1" y="56"/>
                  </a:cubicBezTo>
                  <a:cubicBezTo>
                    <a:pt x="0" y="59"/>
                    <a:pt x="0" y="58"/>
                    <a:pt x="0" y="61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" y="65"/>
                    <a:pt x="2" y="67"/>
                    <a:pt x="4" y="67"/>
                  </a:cubicBezTo>
                  <a:cubicBezTo>
                    <a:pt x="6" y="67"/>
                    <a:pt x="8" y="71"/>
                    <a:pt x="8" y="73"/>
                  </a:cubicBezTo>
                  <a:cubicBezTo>
                    <a:pt x="7" y="74"/>
                    <a:pt x="9" y="75"/>
                    <a:pt x="8" y="78"/>
                  </a:cubicBezTo>
                  <a:cubicBezTo>
                    <a:pt x="8" y="81"/>
                    <a:pt x="10" y="86"/>
                    <a:pt x="11" y="86"/>
                  </a:cubicBezTo>
                  <a:cubicBezTo>
                    <a:pt x="12" y="87"/>
                    <a:pt x="11" y="87"/>
                    <a:pt x="8" y="87"/>
                  </a:cubicBezTo>
                  <a:cubicBezTo>
                    <a:pt x="6" y="87"/>
                    <a:pt x="3" y="87"/>
                    <a:pt x="3" y="88"/>
                  </a:cubicBezTo>
                  <a:cubicBezTo>
                    <a:pt x="3" y="89"/>
                    <a:pt x="2" y="90"/>
                    <a:pt x="5" y="92"/>
                  </a:cubicBezTo>
                  <a:cubicBezTo>
                    <a:pt x="7" y="94"/>
                    <a:pt x="9" y="95"/>
                    <a:pt x="10" y="98"/>
                  </a:cubicBezTo>
                  <a:cubicBezTo>
                    <a:pt x="10" y="100"/>
                    <a:pt x="11" y="102"/>
                    <a:pt x="12" y="103"/>
                  </a:cubicBezTo>
                  <a:cubicBezTo>
                    <a:pt x="13" y="103"/>
                    <a:pt x="14" y="103"/>
                    <a:pt x="16" y="101"/>
                  </a:cubicBezTo>
                  <a:cubicBezTo>
                    <a:pt x="17" y="99"/>
                    <a:pt x="18" y="103"/>
                    <a:pt x="20" y="101"/>
                  </a:cubicBezTo>
                  <a:cubicBezTo>
                    <a:pt x="21" y="100"/>
                    <a:pt x="25" y="100"/>
                    <a:pt x="26" y="99"/>
                  </a:cubicBezTo>
                  <a:cubicBezTo>
                    <a:pt x="28" y="99"/>
                    <a:pt x="31" y="97"/>
                    <a:pt x="32" y="96"/>
                  </a:cubicBezTo>
                  <a:cubicBezTo>
                    <a:pt x="33" y="95"/>
                    <a:pt x="31" y="94"/>
                    <a:pt x="32" y="93"/>
                  </a:cubicBezTo>
                  <a:cubicBezTo>
                    <a:pt x="34" y="92"/>
                    <a:pt x="39" y="94"/>
                    <a:pt x="41" y="91"/>
                  </a:cubicBezTo>
                  <a:cubicBezTo>
                    <a:pt x="43" y="88"/>
                    <a:pt x="46" y="86"/>
                    <a:pt x="47" y="85"/>
                  </a:cubicBezTo>
                  <a:cubicBezTo>
                    <a:pt x="48" y="84"/>
                    <a:pt x="47" y="83"/>
                    <a:pt x="49" y="82"/>
                  </a:cubicBezTo>
                  <a:cubicBezTo>
                    <a:pt x="50" y="81"/>
                    <a:pt x="52" y="79"/>
                    <a:pt x="54" y="80"/>
                  </a:cubicBezTo>
                  <a:cubicBezTo>
                    <a:pt x="54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2" y="76"/>
                    <a:pt x="52" y="73"/>
                  </a:cubicBezTo>
                  <a:cubicBezTo>
                    <a:pt x="52" y="71"/>
                    <a:pt x="53" y="69"/>
                    <a:pt x="51" y="69"/>
                  </a:cubicBezTo>
                  <a:cubicBezTo>
                    <a:pt x="49" y="69"/>
                    <a:pt x="49" y="67"/>
                    <a:pt x="50" y="65"/>
                  </a:cubicBezTo>
                  <a:cubicBezTo>
                    <a:pt x="52" y="64"/>
                    <a:pt x="48" y="61"/>
                    <a:pt x="51" y="61"/>
                  </a:cubicBezTo>
                  <a:cubicBezTo>
                    <a:pt x="53" y="61"/>
                    <a:pt x="52" y="56"/>
                    <a:pt x="53" y="56"/>
                  </a:cubicBezTo>
                  <a:cubicBezTo>
                    <a:pt x="55" y="56"/>
                    <a:pt x="56" y="54"/>
                    <a:pt x="56" y="52"/>
                  </a:cubicBezTo>
                  <a:cubicBezTo>
                    <a:pt x="56" y="50"/>
                    <a:pt x="60" y="49"/>
                    <a:pt x="61" y="49"/>
                  </a:cubicBezTo>
                  <a:cubicBezTo>
                    <a:pt x="62" y="48"/>
                    <a:pt x="62" y="42"/>
                    <a:pt x="62" y="42"/>
                  </a:cubicBezTo>
                  <a:lnTo>
                    <a:pt x="62" y="2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71F307FB-5B7B-4681-B60B-B6038FA18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823" y="3254232"/>
              <a:ext cx="255012" cy="254747"/>
            </a:xfrm>
            <a:custGeom>
              <a:avLst/>
              <a:gdLst>
                <a:gd name="T0" fmla="*/ 63 w 68"/>
                <a:gd name="T1" fmla="*/ 15 h 68"/>
                <a:gd name="T2" fmla="*/ 59 w 68"/>
                <a:gd name="T3" fmla="*/ 4 h 68"/>
                <a:gd name="T4" fmla="*/ 58 w 68"/>
                <a:gd name="T5" fmla="*/ 5 h 68"/>
                <a:gd name="T6" fmla="*/ 52 w 68"/>
                <a:gd name="T7" fmla="*/ 5 h 68"/>
                <a:gd name="T8" fmla="*/ 44 w 68"/>
                <a:gd name="T9" fmla="*/ 3 h 68"/>
                <a:gd name="T10" fmla="*/ 31 w 68"/>
                <a:gd name="T11" fmla="*/ 5 h 68"/>
                <a:gd name="T12" fmla="*/ 24 w 68"/>
                <a:gd name="T13" fmla="*/ 6 h 68"/>
                <a:gd name="T14" fmla="*/ 12 w 68"/>
                <a:gd name="T15" fmla="*/ 2 h 68"/>
                <a:gd name="T16" fmla="*/ 3 w 68"/>
                <a:gd name="T17" fmla="*/ 0 h 68"/>
                <a:gd name="T18" fmla="*/ 2 w 68"/>
                <a:gd name="T19" fmla="*/ 2 h 68"/>
                <a:gd name="T20" fmla="*/ 2 w 68"/>
                <a:gd name="T21" fmla="*/ 9 h 68"/>
                <a:gd name="T22" fmla="*/ 2 w 68"/>
                <a:gd name="T23" fmla="*/ 19 h 68"/>
                <a:gd name="T24" fmla="*/ 2 w 68"/>
                <a:gd name="T25" fmla="*/ 67 h 68"/>
                <a:gd name="T26" fmla="*/ 40 w 68"/>
                <a:gd name="T27" fmla="*/ 67 h 68"/>
                <a:gd name="T28" fmla="*/ 42 w 68"/>
                <a:gd name="T29" fmla="*/ 65 h 68"/>
                <a:gd name="T30" fmla="*/ 45 w 68"/>
                <a:gd name="T31" fmla="*/ 66 h 68"/>
                <a:gd name="T32" fmla="*/ 53 w 68"/>
                <a:gd name="T33" fmla="*/ 66 h 68"/>
                <a:gd name="T34" fmla="*/ 56 w 68"/>
                <a:gd name="T35" fmla="*/ 68 h 68"/>
                <a:gd name="T36" fmla="*/ 60 w 68"/>
                <a:gd name="T37" fmla="*/ 65 h 68"/>
                <a:gd name="T38" fmla="*/ 64 w 68"/>
                <a:gd name="T39" fmla="*/ 61 h 68"/>
                <a:gd name="T40" fmla="*/ 67 w 68"/>
                <a:gd name="T41" fmla="*/ 59 h 68"/>
                <a:gd name="T42" fmla="*/ 68 w 68"/>
                <a:gd name="T43" fmla="*/ 58 h 68"/>
                <a:gd name="T44" fmla="*/ 68 w 68"/>
                <a:gd name="T45" fmla="*/ 56 h 68"/>
                <a:gd name="T46" fmla="*/ 65 w 68"/>
                <a:gd name="T47" fmla="*/ 49 h 68"/>
                <a:gd name="T48" fmla="*/ 58 w 68"/>
                <a:gd name="T49" fmla="*/ 36 h 68"/>
                <a:gd name="T50" fmla="*/ 55 w 68"/>
                <a:gd name="T51" fmla="*/ 30 h 68"/>
                <a:gd name="T52" fmla="*/ 51 w 68"/>
                <a:gd name="T53" fmla="*/ 23 h 68"/>
                <a:gd name="T54" fmla="*/ 48 w 68"/>
                <a:gd name="T55" fmla="*/ 12 h 68"/>
                <a:gd name="T56" fmla="*/ 52 w 68"/>
                <a:gd name="T57" fmla="*/ 20 h 68"/>
                <a:gd name="T58" fmla="*/ 58 w 68"/>
                <a:gd name="T59" fmla="*/ 28 h 68"/>
                <a:gd name="T60" fmla="*/ 62 w 68"/>
                <a:gd name="T61" fmla="*/ 19 h 68"/>
                <a:gd name="T62" fmla="*/ 62 w 68"/>
                <a:gd name="T63" fmla="*/ 19 h 68"/>
                <a:gd name="T64" fmla="*/ 63 w 68"/>
                <a:gd name="T65" fmla="*/ 17 h 68"/>
                <a:gd name="T66" fmla="*/ 63 w 68"/>
                <a:gd name="T6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68">
                  <a:moveTo>
                    <a:pt x="63" y="15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8" y="5"/>
                    <a:pt x="58" y="5"/>
                  </a:cubicBezTo>
                  <a:cubicBezTo>
                    <a:pt x="58" y="6"/>
                    <a:pt x="55" y="4"/>
                    <a:pt x="52" y="5"/>
                  </a:cubicBezTo>
                  <a:cubicBezTo>
                    <a:pt x="49" y="5"/>
                    <a:pt x="47" y="4"/>
                    <a:pt x="44" y="3"/>
                  </a:cubicBezTo>
                  <a:cubicBezTo>
                    <a:pt x="41" y="2"/>
                    <a:pt x="32" y="3"/>
                    <a:pt x="31" y="5"/>
                  </a:cubicBezTo>
                  <a:cubicBezTo>
                    <a:pt x="30" y="7"/>
                    <a:pt x="27" y="7"/>
                    <a:pt x="24" y="6"/>
                  </a:cubicBezTo>
                  <a:cubicBezTo>
                    <a:pt x="21" y="5"/>
                    <a:pt x="17" y="3"/>
                    <a:pt x="12" y="2"/>
                  </a:cubicBezTo>
                  <a:cubicBezTo>
                    <a:pt x="8" y="2"/>
                    <a:pt x="4" y="1"/>
                    <a:pt x="3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1" y="6"/>
                    <a:pt x="4" y="7"/>
                    <a:pt x="2" y="9"/>
                  </a:cubicBezTo>
                  <a:cubicBezTo>
                    <a:pt x="0" y="12"/>
                    <a:pt x="2" y="14"/>
                    <a:pt x="2" y="19"/>
                  </a:cubicBezTo>
                  <a:cubicBezTo>
                    <a:pt x="2" y="22"/>
                    <a:pt x="2" y="50"/>
                    <a:pt x="2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6"/>
                    <a:pt x="42" y="65"/>
                  </a:cubicBezTo>
                  <a:cubicBezTo>
                    <a:pt x="43" y="64"/>
                    <a:pt x="45" y="66"/>
                    <a:pt x="45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4" y="68"/>
                    <a:pt x="56" y="68"/>
                  </a:cubicBezTo>
                  <a:cubicBezTo>
                    <a:pt x="58" y="68"/>
                    <a:pt x="57" y="65"/>
                    <a:pt x="60" y="65"/>
                  </a:cubicBezTo>
                  <a:cubicBezTo>
                    <a:pt x="63" y="65"/>
                    <a:pt x="62" y="61"/>
                    <a:pt x="64" y="61"/>
                  </a:cubicBezTo>
                  <a:cubicBezTo>
                    <a:pt x="66" y="61"/>
                    <a:pt x="65" y="61"/>
                    <a:pt x="67" y="59"/>
                  </a:cubicBezTo>
                  <a:cubicBezTo>
                    <a:pt x="67" y="59"/>
                    <a:pt x="67" y="58"/>
                    <a:pt x="68" y="58"/>
                  </a:cubicBezTo>
                  <a:cubicBezTo>
                    <a:pt x="67" y="58"/>
                    <a:pt x="67" y="57"/>
                    <a:pt x="68" y="56"/>
                  </a:cubicBezTo>
                  <a:cubicBezTo>
                    <a:pt x="68" y="53"/>
                    <a:pt x="66" y="53"/>
                    <a:pt x="65" y="49"/>
                  </a:cubicBezTo>
                  <a:cubicBezTo>
                    <a:pt x="63" y="45"/>
                    <a:pt x="58" y="39"/>
                    <a:pt x="58" y="36"/>
                  </a:cubicBezTo>
                  <a:cubicBezTo>
                    <a:pt x="58" y="34"/>
                    <a:pt x="55" y="32"/>
                    <a:pt x="55" y="30"/>
                  </a:cubicBezTo>
                  <a:cubicBezTo>
                    <a:pt x="55" y="27"/>
                    <a:pt x="54" y="27"/>
                    <a:pt x="51" y="23"/>
                  </a:cubicBezTo>
                  <a:cubicBezTo>
                    <a:pt x="48" y="19"/>
                    <a:pt x="47" y="12"/>
                    <a:pt x="48" y="12"/>
                  </a:cubicBezTo>
                  <a:cubicBezTo>
                    <a:pt x="49" y="11"/>
                    <a:pt x="51" y="17"/>
                    <a:pt x="52" y="20"/>
                  </a:cubicBezTo>
                  <a:cubicBezTo>
                    <a:pt x="53" y="22"/>
                    <a:pt x="56" y="28"/>
                    <a:pt x="58" y="28"/>
                  </a:cubicBezTo>
                  <a:cubicBezTo>
                    <a:pt x="61" y="28"/>
                    <a:pt x="61" y="18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3" y="17"/>
                    <a:pt x="63" y="17"/>
                    <a:pt x="63" y="17"/>
                  </a:cubicBezTo>
                  <a:lnTo>
                    <a:pt x="63" y="1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9">
              <a:extLst>
                <a:ext uri="{FF2B5EF4-FFF2-40B4-BE49-F238E27FC236}">
                  <a16:creationId xmlns:a16="http://schemas.microsoft.com/office/drawing/2014/main" id="{A24D8441-4D4E-474A-9811-023CC6D3A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013" y="3978978"/>
              <a:ext cx="135134" cy="146134"/>
            </a:xfrm>
            <a:custGeom>
              <a:avLst/>
              <a:gdLst>
                <a:gd name="T0" fmla="*/ 18 w 36"/>
                <a:gd name="T1" fmla="*/ 37 h 39"/>
                <a:gd name="T2" fmla="*/ 19 w 36"/>
                <a:gd name="T3" fmla="*/ 32 h 39"/>
                <a:gd name="T4" fmla="*/ 22 w 36"/>
                <a:gd name="T5" fmla="*/ 30 h 39"/>
                <a:gd name="T6" fmla="*/ 25 w 36"/>
                <a:gd name="T7" fmla="*/ 26 h 39"/>
                <a:gd name="T8" fmla="*/ 29 w 36"/>
                <a:gd name="T9" fmla="*/ 30 h 39"/>
                <a:gd name="T10" fmla="*/ 33 w 36"/>
                <a:gd name="T11" fmla="*/ 31 h 39"/>
                <a:gd name="T12" fmla="*/ 35 w 36"/>
                <a:gd name="T13" fmla="*/ 24 h 39"/>
                <a:gd name="T14" fmla="*/ 34 w 36"/>
                <a:gd name="T15" fmla="*/ 17 h 39"/>
                <a:gd name="T16" fmla="*/ 32 w 36"/>
                <a:gd name="T17" fmla="*/ 12 h 39"/>
                <a:gd name="T18" fmla="*/ 33 w 36"/>
                <a:gd name="T19" fmla="*/ 7 h 39"/>
                <a:gd name="T20" fmla="*/ 27 w 36"/>
                <a:gd name="T21" fmla="*/ 7 h 39"/>
                <a:gd name="T22" fmla="*/ 28 w 36"/>
                <a:gd name="T23" fmla="*/ 1 h 39"/>
                <a:gd name="T24" fmla="*/ 18 w 36"/>
                <a:gd name="T25" fmla="*/ 0 h 39"/>
                <a:gd name="T26" fmla="*/ 17 w 36"/>
                <a:gd name="T27" fmla="*/ 1 h 39"/>
                <a:gd name="T28" fmla="*/ 17 w 36"/>
                <a:gd name="T29" fmla="*/ 9 h 39"/>
                <a:gd name="T30" fmla="*/ 9 w 36"/>
                <a:gd name="T31" fmla="*/ 9 h 39"/>
                <a:gd name="T32" fmla="*/ 6 w 36"/>
                <a:gd name="T33" fmla="*/ 9 h 39"/>
                <a:gd name="T34" fmla="*/ 5 w 36"/>
                <a:gd name="T35" fmla="*/ 11 h 39"/>
                <a:gd name="T36" fmla="*/ 7 w 36"/>
                <a:gd name="T37" fmla="*/ 14 h 39"/>
                <a:gd name="T38" fmla="*/ 4 w 36"/>
                <a:gd name="T39" fmla="*/ 16 h 39"/>
                <a:gd name="T40" fmla="*/ 1 w 36"/>
                <a:gd name="T41" fmla="*/ 20 h 39"/>
                <a:gd name="T42" fmla="*/ 4 w 36"/>
                <a:gd name="T43" fmla="*/ 26 h 39"/>
                <a:gd name="T44" fmla="*/ 9 w 36"/>
                <a:gd name="T45" fmla="*/ 32 h 39"/>
                <a:gd name="T46" fmla="*/ 15 w 36"/>
                <a:gd name="T47" fmla="*/ 39 h 39"/>
                <a:gd name="T48" fmla="*/ 18 w 36"/>
                <a:gd name="T49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9">
                  <a:moveTo>
                    <a:pt x="18" y="37"/>
                  </a:moveTo>
                  <a:cubicBezTo>
                    <a:pt x="21" y="37"/>
                    <a:pt x="20" y="36"/>
                    <a:pt x="19" y="32"/>
                  </a:cubicBezTo>
                  <a:cubicBezTo>
                    <a:pt x="17" y="29"/>
                    <a:pt x="21" y="30"/>
                    <a:pt x="22" y="30"/>
                  </a:cubicBezTo>
                  <a:cubicBezTo>
                    <a:pt x="24" y="30"/>
                    <a:pt x="24" y="26"/>
                    <a:pt x="25" y="26"/>
                  </a:cubicBezTo>
                  <a:cubicBezTo>
                    <a:pt x="27" y="26"/>
                    <a:pt x="27" y="31"/>
                    <a:pt x="29" y="30"/>
                  </a:cubicBezTo>
                  <a:cubicBezTo>
                    <a:pt x="30" y="30"/>
                    <a:pt x="31" y="31"/>
                    <a:pt x="33" y="31"/>
                  </a:cubicBezTo>
                  <a:cubicBezTo>
                    <a:pt x="35" y="31"/>
                    <a:pt x="35" y="27"/>
                    <a:pt x="35" y="24"/>
                  </a:cubicBezTo>
                  <a:cubicBezTo>
                    <a:pt x="35" y="20"/>
                    <a:pt x="36" y="18"/>
                    <a:pt x="34" y="17"/>
                  </a:cubicBezTo>
                  <a:cubicBezTo>
                    <a:pt x="32" y="16"/>
                    <a:pt x="30" y="13"/>
                    <a:pt x="32" y="12"/>
                  </a:cubicBezTo>
                  <a:cubicBezTo>
                    <a:pt x="35" y="11"/>
                    <a:pt x="35" y="9"/>
                    <a:pt x="33" y="7"/>
                  </a:cubicBezTo>
                  <a:cubicBezTo>
                    <a:pt x="31" y="5"/>
                    <a:pt x="27" y="9"/>
                    <a:pt x="27" y="7"/>
                  </a:cubicBezTo>
                  <a:cubicBezTo>
                    <a:pt x="27" y="6"/>
                    <a:pt x="27" y="3"/>
                    <a:pt x="28" y="1"/>
                  </a:cubicBezTo>
                  <a:cubicBezTo>
                    <a:pt x="23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5"/>
                    <a:pt x="17" y="9"/>
                    <a:pt x="17" y="9"/>
                  </a:cubicBezTo>
                  <a:cubicBezTo>
                    <a:pt x="17" y="9"/>
                    <a:pt x="10" y="9"/>
                    <a:pt x="9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4" y="11"/>
                    <a:pt x="7" y="13"/>
                    <a:pt x="7" y="14"/>
                  </a:cubicBezTo>
                  <a:cubicBezTo>
                    <a:pt x="8" y="15"/>
                    <a:pt x="4" y="15"/>
                    <a:pt x="4" y="16"/>
                  </a:cubicBezTo>
                  <a:cubicBezTo>
                    <a:pt x="4" y="18"/>
                    <a:pt x="2" y="19"/>
                    <a:pt x="1" y="20"/>
                  </a:cubicBezTo>
                  <a:cubicBezTo>
                    <a:pt x="0" y="21"/>
                    <a:pt x="4" y="25"/>
                    <a:pt x="4" y="26"/>
                  </a:cubicBezTo>
                  <a:cubicBezTo>
                    <a:pt x="4" y="27"/>
                    <a:pt x="5" y="28"/>
                    <a:pt x="9" y="32"/>
                  </a:cubicBezTo>
                  <a:cubicBezTo>
                    <a:pt x="12" y="35"/>
                    <a:pt x="10" y="36"/>
                    <a:pt x="15" y="39"/>
                  </a:cubicBezTo>
                  <a:cubicBezTo>
                    <a:pt x="15" y="38"/>
                    <a:pt x="16" y="37"/>
                    <a:pt x="18" y="3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40">
              <a:extLst>
                <a:ext uri="{FF2B5EF4-FFF2-40B4-BE49-F238E27FC236}">
                  <a16:creationId xmlns:a16="http://schemas.microsoft.com/office/drawing/2014/main" id="{BA366589-FEFC-42A9-A28C-7F2B1818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271" y="3982928"/>
              <a:ext cx="52310" cy="29622"/>
            </a:xfrm>
            <a:custGeom>
              <a:avLst/>
              <a:gdLst>
                <a:gd name="T0" fmla="*/ 13 w 14"/>
                <a:gd name="T1" fmla="*/ 8 h 8"/>
                <a:gd name="T2" fmla="*/ 13 w 14"/>
                <a:gd name="T3" fmla="*/ 0 h 8"/>
                <a:gd name="T4" fmla="*/ 12 w 14"/>
                <a:gd name="T5" fmla="*/ 0 h 8"/>
                <a:gd name="T6" fmla="*/ 3 w 14"/>
                <a:gd name="T7" fmla="*/ 0 h 8"/>
                <a:gd name="T8" fmla="*/ 3 w 14"/>
                <a:gd name="T9" fmla="*/ 0 h 8"/>
                <a:gd name="T10" fmla="*/ 2 w 14"/>
                <a:gd name="T11" fmla="*/ 4 h 8"/>
                <a:gd name="T12" fmla="*/ 1 w 14"/>
                <a:gd name="T13" fmla="*/ 7 h 8"/>
                <a:gd name="T14" fmla="*/ 2 w 14"/>
                <a:gd name="T15" fmla="*/ 8 h 8"/>
                <a:gd name="T16" fmla="*/ 5 w 14"/>
                <a:gd name="T17" fmla="*/ 8 h 8"/>
                <a:gd name="T18" fmla="*/ 13 w 14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13" y="8"/>
                  </a:moveTo>
                  <a:cubicBezTo>
                    <a:pt x="13" y="8"/>
                    <a:pt x="14" y="4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4"/>
                    <a:pt x="2" y="4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6" y="8"/>
                    <a:pt x="13" y="8"/>
                    <a:pt x="13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ED9BC121-D001-4351-82FF-6A0469FB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682" y="3947382"/>
              <a:ext cx="165648" cy="205378"/>
            </a:xfrm>
            <a:custGeom>
              <a:avLst/>
              <a:gdLst>
                <a:gd name="T0" fmla="*/ 12 w 44"/>
                <a:gd name="T1" fmla="*/ 52 h 55"/>
                <a:gd name="T2" fmla="*/ 16 w 44"/>
                <a:gd name="T3" fmla="*/ 53 h 55"/>
                <a:gd name="T4" fmla="*/ 21 w 44"/>
                <a:gd name="T5" fmla="*/ 53 h 55"/>
                <a:gd name="T6" fmla="*/ 24 w 44"/>
                <a:gd name="T7" fmla="*/ 53 h 55"/>
                <a:gd name="T8" fmla="*/ 28 w 44"/>
                <a:gd name="T9" fmla="*/ 49 h 55"/>
                <a:gd name="T10" fmla="*/ 30 w 44"/>
                <a:gd name="T11" fmla="*/ 45 h 55"/>
                <a:gd name="T12" fmla="*/ 30 w 44"/>
                <a:gd name="T13" fmla="*/ 34 h 55"/>
                <a:gd name="T14" fmla="*/ 36 w 44"/>
                <a:gd name="T15" fmla="*/ 27 h 55"/>
                <a:gd name="T16" fmla="*/ 40 w 44"/>
                <a:gd name="T17" fmla="*/ 14 h 55"/>
                <a:gd name="T18" fmla="*/ 43 w 44"/>
                <a:gd name="T19" fmla="*/ 8 h 55"/>
                <a:gd name="T20" fmla="*/ 43 w 44"/>
                <a:gd name="T21" fmla="*/ 1 h 55"/>
                <a:gd name="T22" fmla="*/ 43 w 44"/>
                <a:gd name="T23" fmla="*/ 1 h 55"/>
                <a:gd name="T24" fmla="*/ 38 w 44"/>
                <a:gd name="T25" fmla="*/ 0 h 55"/>
                <a:gd name="T26" fmla="*/ 35 w 44"/>
                <a:gd name="T27" fmla="*/ 1 h 55"/>
                <a:gd name="T28" fmla="*/ 32 w 44"/>
                <a:gd name="T29" fmla="*/ 2 h 55"/>
                <a:gd name="T30" fmla="*/ 31 w 44"/>
                <a:gd name="T31" fmla="*/ 6 h 55"/>
                <a:gd name="T32" fmla="*/ 29 w 44"/>
                <a:gd name="T33" fmla="*/ 13 h 55"/>
                <a:gd name="T34" fmla="*/ 20 w 44"/>
                <a:gd name="T35" fmla="*/ 10 h 55"/>
                <a:gd name="T36" fmla="*/ 13 w 44"/>
                <a:gd name="T37" fmla="*/ 10 h 55"/>
                <a:gd name="T38" fmla="*/ 12 w 44"/>
                <a:gd name="T39" fmla="*/ 16 h 55"/>
                <a:gd name="T40" fmla="*/ 18 w 44"/>
                <a:gd name="T41" fmla="*/ 16 h 55"/>
                <a:gd name="T42" fmla="*/ 17 w 44"/>
                <a:gd name="T43" fmla="*/ 21 h 55"/>
                <a:gd name="T44" fmla="*/ 19 w 44"/>
                <a:gd name="T45" fmla="*/ 26 h 55"/>
                <a:gd name="T46" fmla="*/ 20 w 44"/>
                <a:gd name="T47" fmla="*/ 33 h 55"/>
                <a:gd name="T48" fmla="*/ 18 w 44"/>
                <a:gd name="T49" fmla="*/ 40 h 55"/>
                <a:gd name="T50" fmla="*/ 14 w 44"/>
                <a:gd name="T51" fmla="*/ 39 h 55"/>
                <a:gd name="T52" fmla="*/ 10 w 44"/>
                <a:gd name="T53" fmla="*/ 35 h 55"/>
                <a:gd name="T54" fmla="*/ 7 w 44"/>
                <a:gd name="T55" fmla="*/ 39 h 55"/>
                <a:gd name="T56" fmla="*/ 4 w 44"/>
                <a:gd name="T57" fmla="*/ 41 h 55"/>
                <a:gd name="T58" fmla="*/ 3 w 44"/>
                <a:gd name="T59" fmla="*/ 46 h 55"/>
                <a:gd name="T60" fmla="*/ 0 w 44"/>
                <a:gd name="T61" fmla="*/ 48 h 55"/>
                <a:gd name="T62" fmla="*/ 1 w 44"/>
                <a:gd name="T63" fmla="*/ 49 h 55"/>
                <a:gd name="T64" fmla="*/ 6 w 44"/>
                <a:gd name="T65" fmla="*/ 55 h 55"/>
                <a:gd name="T66" fmla="*/ 12 w 44"/>
                <a:gd name="T67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55">
                  <a:moveTo>
                    <a:pt x="12" y="52"/>
                  </a:moveTo>
                  <a:cubicBezTo>
                    <a:pt x="13" y="53"/>
                    <a:pt x="14" y="55"/>
                    <a:pt x="16" y="53"/>
                  </a:cubicBezTo>
                  <a:cubicBezTo>
                    <a:pt x="18" y="51"/>
                    <a:pt x="21" y="51"/>
                    <a:pt x="21" y="53"/>
                  </a:cubicBezTo>
                  <a:cubicBezTo>
                    <a:pt x="21" y="55"/>
                    <a:pt x="22" y="55"/>
                    <a:pt x="24" y="53"/>
                  </a:cubicBezTo>
                  <a:cubicBezTo>
                    <a:pt x="26" y="51"/>
                    <a:pt x="28" y="53"/>
                    <a:pt x="28" y="49"/>
                  </a:cubicBezTo>
                  <a:cubicBezTo>
                    <a:pt x="28" y="45"/>
                    <a:pt x="30" y="49"/>
                    <a:pt x="30" y="45"/>
                  </a:cubicBezTo>
                  <a:cubicBezTo>
                    <a:pt x="30" y="40"/>
                    <a:pt x="30" y="36"/>
                    <a:pt x="30" y="34"/>
                  </a:cubicBezTo>
                  <a:cubicBezTo>
                    <a:pt x="30" y="32"/>
                    <a:pt x="36" y="30"/>
                    <a:pt x="36" y="27"/>
                  </a:cubicBezTo>
                  <a:cubicBezTo>
                    <a:pt x="36" y="24"/>
                    <a:pt x="40" y="18"/>
                    <a:pt x="40" y="14"/>
                  </a:cubicBezTo>
                  <a:cubicBezTo>
                    <a:pt x="40" y="10"/>
                    <a:pt x="41" y="9"/>
                    <a:pt x="43" y="8"/>
                  </a:cubicBezTo>
                  <a:cubicBezTo>
                    <a:pt x="43" y="6"/>
                    <a:pt x="44" y="4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5"/>
                    <a:pt x="31" y="6"/>
                  </a:cubicBezTo>
                  <a:cubicBezTo>
                    <a:pt x="29" y="8"/>
                    <a:pt x="29" y="13"/>
                    <a:pt x="29" y="13"/>
                  </a:cubicBezTo>
                  <a:cubicBezTo>
                    <a:pt x="29" y="13"/>
                    <a:pt x="22" y="9"/>
                    <a:pt x="20" y="10"/>
                  </a:cubicBezTo>
                  <a:cubicBezTo>
                    <a:pt x="19" y="10"/>
                    <a:pt x="16" y="10"/>
                    <a:pt x="13" y="10"/>
                  </a:cubicBezTo>
                  <a:cubicBezTo>
                    <a:pt x="12" y="12"/>
                    <a:pt x="12" y="15"/>
                    <a:pt x="12" y="16"/>
                  </a:cubicBezTo>
                  <a:cubicBezTo>
                    <a:pt x="12" y="18"/>
                    <a:pt x="16" y="14"/>
                    <a:pt x="18" y="16"/>
                  </a:cubicBezTo>
                  <a:cubicBezTo>
                    <a:pt x="20" y="18"/>
                    <a:pt x="20" y="20"/>
                    <a:pt x="17" y="21"/>
                  </a:cubicBezTo>
                  <a:cubicBezTo>
                    <a:pt x="15" y="22"/>
                    <a:pt x="17" y="25"/>
                    <a:pt x="19" y="26"/>
                  </a:cubicBezTo>
                  <a:cubicBezTo>
                    <a:pt x="21" y="27"/>
                    <a:pt x="20" y="29"/>
                    <a:pt x="20" y="33"/>
                  </a:cubicBezTo>
                  <a:cubicBezTo>
                    <a:pt x="20" y="36"/>
                    <a:pt x="20" y="40"/>
                    <a:pt x="18" y="40"/>
                  </a:cubicBezTo>
                  <a:cubicBezTo>
                    <a:pt x="16" y="40"/>
                    <a:pt x="15" y="39"/>
                    <a:pt x="14" y="39"/>
                  </a:cubicBezTo>
                  <a:cubicBezTo>
                    <a:pt x="12" y="40"/>
                    <a:pt x="12" y="35"/>
                    <a:pt x="10" y="35"/>
                  </a:cubicBezTo>
                  <a:cubicBezTo>
                    <a:pt x="9" y="35"/>
                    <a:pt x="9" y="39"/>
                    <a:pt x="7" y="39"/>
                  </a:cubicBezTo>
                  <a:cubicBezTo>
                    <a:pt x="6" y="39"/>
                    <a:pt x="2" y="38"/>
                    <a:pt x="4" y="41"/>
                  </a:cubicBezTo>
                  <a:cubicBezTo>
                    <a:pt x="5" y="45"/>
                    <a:pt x="6" y="46"/>
                    <a:pt x="3" y="46"/>
                  </a:cubicBezTo>
                  <a:cubicBezTo>
                    <a:pt x="1" y="46"/>
                    <a:pt x="0" y="47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ubicBezTo>
                    <a:pt x="3" y="51"/>
                    <a:pt x="5" y="53"/>
                    <a:pt x="6" y="55"/>
                  </a:cubicBezTo>
                  <a:cubicBezTo>
                    <a:pt x="8" y="54"/>
                    <a:pt x="11" y="52"/>
                    <a:pt x="12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507452F1-F936-4A30-B5B9-D19690A83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3077" y="3471459"/>
              <a:ext cx="387965" cy="481848"/>
            </a:xfrm>
            <a:custGeom>
              <a:avLst/>
              <a:gdLst>
                <a:gd name="T0" fmla="*/ 78 w 103"/>
                <a:gd name="T1" fmla="*/ 7 h 128"/>
                <a:gd name="T2" fmla="*/ 71 w 103"/>
                <a:gd name="T3" fmla="*/ 8 h 128"/>
                <a:gd name="T4" fmla="*/ 60 w 103"/>
                <a:gd name="T5" fmla="*/ 7 h 128"/>
                <a:gd name="T6" fmla="*/ 20 w 103"/>
                <a:gd name="T7" fmla="*/ 9 h 128"/>
                <a:gd name="T8" fmla="*/ 14 w 103"/>
                <a:gd name="T9" fmla="*/ 22 h 128"/>
                <a:gd name="T10" fmla="*/ 13 w 103"/>
                <a:gd name="T11" fmla="*/ 49 h 128"/>
                <a:gd name="T12" fmla="*/ 5 w 103"/>
                <a:gd name="T13" fmla="*/ 56 h 128"/>
                <a:gd name="T14" fmla="*/ 2 w 103"/>
                <a:gd name="T15" fmla="*/ 65 h 128"/>
                <a:gd name="T16" fmla="*/ 4 w 103"/>
                <a:gd name="T17" fmla="*/ 73 h 128"/>
                <a:gd name="T18" fmla="*/ 7 w 103"/>
                <a:gd name="T19" fmla="*/ 80 h 128"/>
                <a:gd name="T20" fmla="*/ 12 w 103"/>
                <a:gd name="T21" fmla="*/ 91 h 128"/>
                <a:gd name="T22" fmla="*/ 14 w 103"/>
                <a:gd name="T23" fmla="*/ 94 h 128"/>
                <a:gd name="T24" fmla="*/ 19 w 103"/>
                <a:gd name="T25" fmla="*/ 98 h 128"/>
                <a:gd name="T26" fmla="*/ 26 w 103"/>
                <a:gd name="T27" fmla="*/ 106 h 128"/>
                <a:gd name="T28" fmla="*/ 32 w 103"/>
                <a:gd name="T29" fmla="*/ 113 h 128"/>
                <a:gd name="T30" fmla="*/ 35 w 103"/>
                <a:gd name="T31" fmla="*/ 118 h 128"/>
                <a:gd name="T32" fmla="*/ 42 w 103"/>
                <a:gd name="T33" fmla="*/ 121 h 128"/>
                <a:gd name="T34" fmla="*/ 49 w 103"/>
                <a:gd name="T35" fmla="*/ 121 h 128"/>
                <a:gd name="T36" fmla="*/ 60 w 103"/>
                <a:gd name="T37" fmla="*/ 126 h 128"/>
                <a:gd name="T38" fmla="*/ 69 w 103"/>
                <a:gd name="T39" fmla="*/ 125 h 128"/>
                <a:gd name="T40" fmla="*/ 75 w 103"/>
                <a:gd name="T41" fmla="*/ 123 h 128"/>
                <a:gd name="T42" fmla="*/ 80 w 103"/>
                <a:gd name="T43" fmla="*/ 119 h 128"/>
                <a:gd name="T44" fmla="*/ 86 w 103"/>
                <a:gd name="T45" fmla="*/ 120 h 128"/>
                <a:gd name="T46" fmla="*/ 80 w 103"/>
                <a:gd name="T47" fmla="*/ 110 h 128"/>
                <a:gd name="T48" fmla="*/ 69 w 103"/>
                <a:gd name="T49" fmla="*/ 100 h 128"/>
                <a:gd name="T50" fmla="*/ 75 w 103"/>
                <a:gd name="T51" fmla="*/ 95 h 128"/>
                <a:gd name="T52" fmla="*/ 78 w 103"/>
                <a:gd name="T53" fmla="*/ 83 h 128"/>
                <a:gd name="T54" fmla="*/ 82 w 103"/>
                <a:gd name="T55" fmla="*/ 74 h 128"/>
                <a:gd name="T56" fmla="*/ 89 w 103"/>
                <a:gd name="T57" fmla="*/ 66 h 128"/>
                <a:gd name="T58" fmla="*/ 92 w 103"/>
                <a:gd name="T59" fmla="*/ 50 h 128"/>
                <a:gd name="T60" fmla="*/ 97 w 103"/>
                <a:gd name="T61" fmla="*/ 41 h 128"/>
                <a:gd name="T62" fmla="*/ 100 w 103"/>
                <a:gd name="T63" fmla="*/ 32 h 128"/>
                <a:gd name="T64" fmla="*/ 94 w 103"/>
                <a:gd name="T65" fmla="*/ 11 h 128"/>
                <a:gd name="T66" fmla="*/ 86 w 103"/>
                <a:gd name="T67" fmla="*/ 0 h 128"/>
                <a:gd name="T68" fmla="*/ 82 w 103"/>
                <a:gd name="T69" fmla="*/ 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" h="128">
                  <a:moveTo>
                    <a:pt x="82" y="3"/>
                  </a:moveTo>
                  <a:cubicBezTo>
                    <a:pt x="80" y="3"/>
                    <a:pt x="81" y="7"/>
                    <a:pt x="78" y="7"/>
                  </a:cubicBezTo>
                  <a:cubicBezTo>
                    <a:pt x="75" y="7"/>
                    <a:pt x="76" y="10"/>
                    <a:pt x="74" y="10"/>
                  </a:cubicBezTo>
                  <a:cubicBezTo>
                    <a:pt x="72" y="10"/>
                    <a:pt x="71" y="8"/>
                    <a:pt x="71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1" y="6"/>
                    <a:pt x="60" y="7"/>
                  </a:cubicBezTo>
                  <a:cubicBezTo>
                    <a:pt x="59" y="8"/>
                    <a:pt x="58" y="9"/>
                    <a:pt x="58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6"/>
                    <a:pt x="20" y="22"/>
                    <a:pt x="2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8"/>
                    <a:pt x="13" y="49"/>
                  </a:cubicBezTo>
                  <a:cubicBezTo>
                    <a:pt x="12" y="49"/>
                    <a:pt x="8" y="50"/>
                    <a:pt x="8" y="52"/>
                  </a:cubicBezTo>
                  <a:cubicBezTo>
                    <a:pt x="8" y="54"/>
                    <a:pt x="7" y="56"/>
                    <a:pt x="5" y="56"/>
                  </a:cubicBezTo>
                  <a:cubicBezTo>
                    <a:pt x="4" y="56"/>
                    <a:pt x="5" y="61"/>
                    <a:pt x="3" y="61"/>
                  </a:cubicBezTo>
                  <a:cubicBezTo>
                    <a:pt x="0" y="61"/>
                    <a:pt x="4" y="64"/>
                    <a:pt x="2" y="65"/>
                  </a:cubicBezTo>
                  <a:cubicBezTo>
                    <a:pt x="1" y="67"/>
                    <a:pt x="1" y="69"/>
                    <a:pt x="3" y="69"/>
                  </a:cubicBezTo>
                  <a:cubicBezTo>
                    <a:pt x="5" y="69"/>
                    <a:pt x="4" y="71"/>
                    <a:pt x="4" y="73"/>
                  </a:cubicBezTo>
                  <a:cubicBezTo>
                    <a:pt x="4" y="76"/>
                    <a:pt x="7" y="77"/>
                    <a:pt x="7" y="77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7" y="80"/>
                    <a:pt x="11" y="85"/>
                    <a:pt x="11" y="86"/>
                  </a:cubicBezTo>
                  <a:cubicBezTo>
                    <a:pt x="12" y="87"/>
                    <a:pt x="14" y="90"/>
                    <a:pt x="12" y="91"/>
                  </a:cubicBezTo>
                  <a:cubicBezTo>
                    <a:pt x="9" y="93"/>
                    <a:pt x="11" y="94"/>
                    <a:pt x="11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7" y="96"/>
                    <a:pt x="19" y="98"/>
                  </a:cubicBezTo>
                  <a:cubicBezTo>
                    <a:pt x="21" y="101"/>
                    <a:pt x="22" y="101"/>
                    <a:pt x="22" y="102"/>
                  </a:cubicBezTo>
                  <a:cubicBezTo>
                    <a:pt x="22" y="103"/>
                    <a:pt x="24" y="104"/>
                    <a:pt x="26" y="106"/>
                  </a:cubicBezTo>
                  <a:cubicBezTo>
                    <a:pt x="28" y="108"/>
                    <a:pt x="28" y="109"/>
                    <a:pt x="28" y="110"/>
                  </a:cubicBezTo>
                  <a:cubicBezTo>
                    <a:pt x="28" y="111"/>
                    <a:pt x="32" y="113"/>
                    <a:pt x="32" y="113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40" y="123"/>
                    <a:pt x="42" y="121"/>
                  </a:cubicBezTo>
                  <a:cubicBezTo>
                    <a:pt x="43" y="120"/>
                    <a:pt x="45" y="122"/>
                    <a:pt x="45" y="122"/>
                  </a:cubicBezTo>
                  <a:cubicBezTo>
                    <a:pt x="45" y="122"/>
                    <a:pt x="47" y="120"/>
                    <a:pt x="49" y="121"/>
                  </a:cubicBezTo>
                  <a:cubicBezTo>
                    <a:pt x="49" y="121"/>
                    <a:pt x="53" y="124"/>
                    <a:pt x="56" y="127"/>
                  </a:cubicBezTo>
                  <a:cubicBezTo>
                    <a:pt x="56" y="127"/>
                    <a:pt x="59" y="126"/>
                    <a:pt x="60" y="126"/>
                  </a:cubicBezTo>
                  <a:cubicBezTo>
                    <a:pt x="62" y="125"/>
                    <a:pt x="64" y="128"/>
                    <a:pt x="64" y="127"/>
                  </a:cubicBezTo>
                  <a:cubicBezTo>
                    <a:pt x="65" y="126"/>
                    <a:pt x="68" y="125"/>
                    <a:pt x="69" y="125"/>
                  </a:cubicBezTo>
                  <a:cubicBezTo>
                    <a:pt x="70" y="126"/>
                    <a:pt x="72" y="126"/>
                    <a:pt x="73" y="125"/>
                  </a:cubicBezTo>
                  <a:cubicBezTo>
                    <a:pt x="73" y="124"/>
                    <a:pt x="74" y="124"/>
                    <a:pt x="75" y="123"/>
                  </a:cubicBezTo>
                  <a:cubicBezTo>
                    <a:pt x="75" y="123"/>
                    <a:pt x="75" y="122"/>
                    <a:pt x="76" y="122"/>
                  </a:cubicBezTo>
                  <a:cubicBezTo>
                    <a:pt x="76" y="121"/>
                    <a:pt x="79" y="119"/>
                    <a:pt x="80" y="119"/>
                  </a:cubicBezTo>
                  <a:cubicBezTo>
                    <a:pt x="82" y="118"/>
                    <a:pt x="84" y="118"/>
                    <a:pt x="84" y="119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6" y="117"/>
                    <a:pt x="87" y="115"/>
                    <a:pt x="86" y="115"/>
                  </a:cubicBezTo>
                  <a:cubicBezTo>
                    <a:pt x="84" y="115"/>
                    <a:pt x="81" y="113"/>
                    <a:pt x="80" y="110"/>
                  </a:cubicBezTo>
                  <a:cubicBezTo>
                    <a:pt x="79" y="107"/>
                    <a:pt x="75" y="105"/>
                    <a:pt x="75" y="103"/>
                  </a:cubicBezTo>
                  <a:cubicBezTo>
                    <a:pt x="74" y="101"/>
                    <a:pt x="70" y="102"/>
                    <a:pt x="69" y="100"/>
                  </a:cubicBezTo>
                  <a:cubicBezTo>
                    <a:pt x="68" y="98"/>
                    <a:pt x="70" y="98"/>
                    <a:pt x="70" y="97"/>
                  </a:cubicBezTo>
                  <a:cubicBezTo>
                    <a:pt x="70" y="95"/>
                    <a:pt x="75" y="96"/>
                    <a:pt x="75" y="95"/>
                  </a:cubicBezTo>
                  <a:cubicBezTo>
                    <a:pt x="75" y="95"/>
                    <a:pt x="76" y="91"/>
                    <a:pt x="76" y="88"/>
                  </a:cubicBezTo>
                  <a:cubicBezTo>
                    <a:pt x="76" y="86"/>
                    <a:pt x="79" y="84"/>
                    <a:pt x="78" y="83"/>
                  </a:cubicBezTo>
                  <a:cubicBezTo>
                    <a:pt x="77" y="82"/>
                    <a:pt x="79" y="81"/>
                    <a:pt x="80" y="80"/>
                  </a:cubicBezTo>
                  <a:cubicBezTo>
                    <a:pt x="82" y="79"/>
                    <a:pt x="81" y="75"/>
                    <a:pt x="82" y="74"/>
                  </a:cubicBezTo>
                  <a:cubicBezTo>
                    <a:pt x="84" y="72"/>
                    <a:pt x="85" y="69"/>
                    <a:pt x="86" y="69"/>
                  </a:cubicBezTo>
                  <a:cubicBezTo>
                    <a:pt x="87" y="69"/>
                    <a:pt x="89" y="68"/>
                    <a:pt x="89" y="66"/>
                  </a:cubicBezTo>
                  <a:cubicBezTo>
                    <a:pt x="89" y="65"/>
                    <a:pt x="92" y="61"/>
                    <a:pt x="91" y="59"/>
                  </a:cubicBezTo>
                  <a:cubicBezTo>
                    <a:pt x="91" y="56"/>
                    <a:pt x="90" y="53"/>
                    <a:pt x="92" y="50"/>
                  </a:cubicBezTo>
                  <a:cubicBezTo>
                    <a:pt x="94" y="48"/>
                    <a:pt x="94" y="46"/>
                    <a:pt x="94" y="44"/>
                  </a:cubicBezTo>
                  <a:cubicBezTo>
                    <a:pt x="94" y="42"/>
                    <a:pt x="96" y="42"/>
                    <a:pt x="97" y="41"/>
                  </a:cubicBezTo>
                  <a:cubicBezTo>
                    <a:pt x="98" y="40"/>
                    <a:pt x="101" y="39"/>
                    <a:pt x="103" y="35"/>
                  </a:cubicBezTo>
                  <a:cubicBezTo>
                    <a:pt x="102" y="33"/>
                    <a:pt x="100" y="32"/>
                    <a:pt x="100" y="32"/>
                  </a:cubicBezTo>
                  <a:cubicBezTo>
                    <a:pt x="97" y="31"/>
                    <a:pt x="96" y="27"/>
                    <a:pt x="96" y="22"/>
                  </a:cubicBezTo>
                  <a:cubicBezTo>
                    <a:pt x="96" y="17"/>
                    <a:pt x="95" y="13"/>
                    <a:pt x="94" y="11"/>
                  </a:cubicBezTo>
                  <a:cubicBezTo>
                    <a:pt x="94" y="10"/>
                    <a:pt x="92" y="7"/>
                    <a:pt x="89" y="5"/>
                  </a:cubicBezTo>
                  <a:cubicBezTo>
                    <a:pt x="87" y="4"/>
                    <a:pt x="86" y="2"/>
                    <a:pt x="86" y="0"/>
                  </a:cubicBezTo>
                  <a:cubicBezTo>
                    <a:pt x="85" y="0"/>
                    <a:pt x="85" y="1"/>
                    <a:pt x="85" y="1"/>
                  </a:cubicBezTo>
                  <a:cubicBezTo>
                    <a:pt x="83" y="3"/>
                    <a:pt x="84" y="3"/>
                    <a:pt x="82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84764190-052B-41DB-9BFF-386235667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148" y="3732131"/>
              <a:ext cx="45772" cy="45419"/>
            </a:xfrm>
            <a:custGeom>
              <a:avLst/>
              <a:gdLst>
                <a:gd name="T0" fmla="*/ 4 w 12"/>
                <a:gd name="T1" fmla="*/ 2 h 12"/>
                <a:gd name="T2" fmla="*/ 1 w 12"/>
                <a:gd name="T3" fmla="*/ 6 h 12"/>
                <a:gd name="T4" fmla="*/ 1 w 12"/>
                <a:gd name="T5" fmla="*/ 11 h 12"/>
                <a:gd name="T6" fmla="*/ 5 w 12"/>
                <a:gd name="T7" fmla="*/ 11 h 12"/>
                <a:gd name="T8" fmla="*/ 8 w 12"/>
                <a:gd name="T9" fmla="*/ 12 h 12"/>
                <a:gd name="T10" fmla="*/ 10 w 12"/>
                <a:gd name="T11" fmla="*/ 9 h 12"/>
                <a:gd name="T12" fmla="*/ 7 w 12"/>
                <a:gd name="T13" fmla="*/ 8 h 12"/>
                <a:gd name="T14" fmla="*/ 10 w 12"/>
                <a:gd name="T15" fmla="*/ 5 h 12"/>
                <a:gd name="T16" fmla="*/ 10 w 12"/>
                <a:gd name="T17" fmla="*/ 1 h 12"/>
                <a:gd name="T18" fmla="*/ 9 w 12"/>
                <a:gd name="T19" fmla="*/ 0 h 12"/>
                <a:gd name="T20" fmla="*/ 7 w 12"/>
                <a:gd name="T21" fmla="*/ 2 h 12"/>
                <a:gd name="T22" fmla="*/ 4 w 12"/>
                <a:gd name="T2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2">
                  <a:moveTo>
                    <a:pt x="4" y="2"/>
                  </a:moveTo>
                  <a:cubicBezTo>
                    <a:pt x="4" y="2"/>
                    <a:pt x="2" y="5"/>
                    <a:pt x="1" y="6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2"/>
                    <a:pt x="3" y="12"/>
                    <a:pt x="5" y="11"/>
                  </a:cubicBezTo>
                  <a:cubicBezTo>
                    <a:pt x="5" y="11"/>
                    <a:pt x="6" y="11"/>
                    <a:pt x="8" y="12"/>
                  </a:cubicBezTo>
                  <a:cubicBezTo>
                    <a:pt x="8" y="11"/>
                    <a:pt x="9" y="10"/>
                    <a:pt x="10" y="9"/>
                  </a:cubicBezTo>
                  <a:cubicBezTo>
                    <a:pt x="9" y="8"/>
                    <a:pt x="7" y="8"/>
                    <a:pt x="7" y="8"/>
                  </a:cubicBezTo>
                  <a:cubicBezTo>
                    <a:pt x="6" y="7"/>
                    <a:pt x="9" y="5"/>
                    <a:pt x="10" y="5"/>
                  </a:cubicBezTo>
                  <a:cubicBezTo>
                    <a:pt x="12" y="4"/>
                    <a:pt x="11" y="2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66DA205D-E56B-4FDA-96CE-BF90940EE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091" y="3603769"/>
              <a:ext cx="156930" cy="134285"/>
            </a:xfrm>
            <a:custGeom>
              <a:avLst/>
              <a:gdLst>
                <a:gd name="T0" fmla="*/ 7 w 42"/>
                <a:gd name="T1" fmla="*/ 6 h 36"/>
                <a:gd name="T2" fmla="*/ 4 w 42"/>
                <a:gd name="T3" fmla="*/ 9 h 36"/>
                <a:gd name="T4" fmla="*/ 2 w 42"/>
                <a:gd name="T5" fmla="*/ 15 h 36"/>
                <a:gd name="T6" fmla="*/ 1 w 42"/>
                <a:gd name="T7" fmla="*/ 24 h 36"/>
                <a:gd name="T8" fmla="*/ 6 w 42"/>
                <a:gd name="T9" fmla="*/ 24 h 36"/>
                <a:gd name="T10" fmla="*/ 8 w 42"/>
                <a:gd name="T11" fmla="*/ 22 h 36"/>
                <a:gd name="T12" fmla="*/ 11 w 42"/>
                <a:gd name="T13" fmla="*/ 21 h 36"/>
                <a:gd name="T14" fmla="*/ 15 w 42"/>
                <a:gd name="T15" fmla="*/ 23 h 36"/>
                <a:gd name="T16" fmla="*/ 18 w 42"/>
                <a:gd name="T17" fmla="*/ 23 h 36"/>
                <a:gd name="T18" fmla="*/ 24 w 42"/>
                <a:gd name="T19" fmla="*/ 23 h 36"/>
                <a:gd name="T20" fmla="*/ 37 w 42"/>
                <a:gd name="T21" fmla="*/ 36 h 36"/>
                <a:gd name="T22" fmla="*/ 37 w 42"/>
                <a:gd name="T23" fmla="*/ 36 h 36"/>
                <a:gd name="T24" fmla="*/ 40 w 42"/>
                <a:gd name="T25" fmla="*/ 36 h 36"/>
                <a:gd name="T26" fmla="*/ 42 w 42"/>
                <a:gd name="T27" fmla="*/ 34 h 36"/>
                <a:gd name="T28" fmla="*/ 35 w 42"/>
                <a:gd name="T29" fmla="*/ 27 h 36"/>
                <a:gd name="T30" fmla="*/ 25 w 42"/>
                <a:gd name="T31" fmla="*/ 20 h 36"/>
                <a:gd name="T32" fmla="*/ 22 w 42"/>
                <a:gd name="T33" fmla="*/ 16 h 36"/>
                <a:gd name="T34" fmla="*/ 17 w 42"/>
                <a:gd name="T35" fmla="*/ 7 h 36"/>
                <a:gd name="T36" fmla="*/ 13 w 42"/>
                <a:gd name="T37" fmla="*/ 0 h 36"/>
                <a:gd name="T38" fmla="*/ 7 w 42"/>
                <a:gd name="T3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36">
                  <a:moveTo>
                    <a:pt x="7" y="6"/>
                  </a:moveTo>
                  <a:cubicBezTo>
                    <a:pt x="6" y="7"/>
                    <a:pt x="4" y="7"/>
                    <a:pt x="4" y="9"/>
                  </a:cubicBezTo>
                  <a:cubicBezTo>
                    <a:pt x="4" y="11"/>
                    <a:pt x="4" y="13"/>
                    <a:pt x="2" y="15"/>
                  </a:cubicBezTo>
                  <a:cubicBezTo>
                    <a:pt x="0" y="18"/>
                    <a:pt x="1" y="21"/>
                    <a:pt x="1" y="24"/>
                  </a:cubicBezTo>
                  <a:cubicBezTo>
                    <a:pt x="4" y="24"/>
                    <a:pt x="6" y="24"/>
                    <a:pt x="6" y="24"/>
                  </a:cubicBezTo>
                  <a:cubicBezTo>
                    <a:pt x="7" y="25"/>
                    <a:pt x="8" y="24"/>
                    <a:pt x="8" y="22"/>
                  </a:cubicBezTo>
                  <a:cubicBezTo>
                    <a:pt x="9" y="20"/>
                    <a:pt x="10" y="20"/>
                    <a:pt x="11" y="21"/>
                  </a:cubicBezTo>
                  <a:cubicBezTo>
                    <a:pt x="13" y="22"/>
                    <a:pt x="13" y="24"/>
                    <a:pt x="15" y="23"/>
                  </a:cubicBezTo>
                  <a:cubicBezTo>
                    <a:pt x="17" y="22"/>
                    <a:pt x="17" y="22"/>
                    <a:pt x="18" y="23"/>
                  </a:cubicBezTo>
                  <a:cubicBezTo>
                    <a:pt x="19" y="23"/>
                    <a:pt x="23" y="23"/>
                    <a:pt x="24" y="23"/>
                  </a:cubicBezTo>
                  <a:cubicBezTo>
                    <a:pt x="26" y="23"/>
                    <a:pt x="37" y="36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0" y="36"/>
                    <a:pt x="40" y="36"/>
                  </a:cubicBezTo>
                  <a:cubicBezTo>
                    <a:pt x="40" y="35"/>
                    <a:pt x="41" y="35"/>
                    <a:pt x="42" y="34"/>
                  </a:cubicBezTo>
                  <a:cubicBezTo>
                    <a:pt x="40" y="33"/>
                    <a:pt x="38" y="31"/>
                    <a:pt x="35" y="27"/>
                  </a:cubicBezTo>
                  <a:cubicBezTo>
                    <a:pt x="32" y="23"/>
                    <a:pt x="28" y="20"/>
                    <a:pt x="25" y="20"/>
                  </a:cubicBezTo>
                  <a:cubicBezTo>
                    <a:pt x="23" y="20"/>
                    <a:pt x="23" y="16"/>
                    <a:pt x="22" y="16"/>
                  </a:cubicBezTo>
                  <a:cubicBezTo>
                    <a:pt x="20" y="16"/>
                    <a:pt x="17" y="11"/>
                    <a:pt x="17" y="7"/>
                  </a:cubicBezTo>
                  <a:cubicBezTo>
                    <a:pt x="17" y="5"/>
                    <a:pt x="15" y="2"/>
                    <a:pt x="13" y="0"/>
                  </a:cubicBezTo>
                  <a:cubicBezTo>
                    <a:pt x="11" y="4"/>
                    <a:pt x="8" y="5"/>
                    <a:pt x="7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530367A2-3418-439E-B459-B028E2E70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0267" y="3680786"/>
              <a:ext cx="350913" cy="272521"/>
            </a:xfrm>
            <a:custGeom>
              <a:avLst/>
              <a:gdLst>
                <a:gd name="T0" fmla="*/ 7 w 94"/>
                <a:gd name="T1" fmla="*/ 48 h 73"/>
                <a:gd name="T2" fmla="*/ 12 w 94"/>
                <a:gd name="T3" fmla="*/ 55 h 73"/>
                <a:gd name="T4" fmla="*/ 18 w 94"/>
                <a:gd name="T5" fmla="*/ 60 h 73"/>
                <a:gd name="T6" fmla="*/ 18 w 94"/>
                <a:gd name="T7" fmla="*/ 65 h 73"/>
                <a:gd name="T8" fmla="*/ 20 w 94"/>
                <a:gd name="T9" fmla="*/ 66 h 73"/>
                <a:gd name="T10" fmla="*/ 26 w 94"/>
                <a:gd name="T11" fmla="*/ 67 h 73"/>
                <a:gd name="T12" fmla="*/ 33 w 94"/>
                <a:gd name="T13" fmla="*/ 71 h 73"/>
                <a:gd name="T14" fmla="*/ 41 w 94"/>
                <a:gd name="T15" fmla="*/ 73 h 73"/>
                <a:gd name="T16" fmla="*/ 45 w 94"/>
                <a:gd name="T17" fmla="*/ 69 h 73"/>
                <a:gd name="T18" fmla="*/ 50 w 94"/>
                <a:gd name="T19" fmla="*/ 68 h 73"/>
                <a:gd name="T20" fmla="*/ 53 w 94"/>
                <a:gd name="T21" fmla="*/ 69 h 73"/>
                <a:gd name="T22" fmla="*/ 56 w 94"/>
                <a:gd name="T23" fmla="*/ 69 h 73"/>
                <a:gd name="T24" fmla="*/ 61 w 94"/>
                <a:gd name="T25" fmla="*/ 68 h 73"/>
                <a:gd name="T26" fmla="*/ 69 w 94"/>
                <a:gd name="T27" fmla="*/ 63 h 73"/>
                <a:gd name="T28" fmla="*/ 76 w 94"/>
                <a:gd name="T29" fmla="*/ 62 h 73"/>
                <a:gd name="T30" fmla="*/ 93 w 94"/>
                <a:gd name="T31" fmla="*/ 46 h 73"/>
                <a:gd name="T32" fmla="*/ 91 w 94"/>
                <a:gd name="T33" fmla="*/ 44 h 73"/>
                <a:gd name="T34" fmla="*/ 82 w 94"/>
                <a:gd name="T35" fmla="*/ 42 h 73"/>
                <a:gd name="T36" fmla="*/ 70 w 94"/>
                <a:gd name="T37" fmla="*/ 38 h 73"/>
                <a:gd name="T38" fmla="*/ 65 w 94"/>
                <a:gd name="T39" fmla="*/ 34 h 73"/>
                <a:gd name="T40" fmla="*/ 62 w 94"/>
                <a:gd name="T41" fmla="*/ 29 h 73"/>
                <a:gd name="T42" fmla="*/ 63 w 94"/>
                <a:gd name="T43" fmla="*/ 26 h 73"/>
                <a:gd name="T44" fmla="*/ 60 w 94"/>
                <a:gd name="T45" fmla="*/ 25 h 73"/>
                <a:gd name="T46" fmla="*/ 56 w 94"/>
                <a:gd name="T47" fmla="*/ 25 h 73"/>
                <a:gd name="T48" fmla="*/ 56 w 94"/>
                <a:gd name="T49" fmla="*/ 20 h 73"/>
                <a:gd name="T50" fmla="*/ 59 w 94"/>
                <a:gd name="T51" fmla="*/ 16 h 73"/>
                <a:gd name="T52" fmla="*/ 46 w 94"/>
                <a:gd name="T53" fmla="*/ 3 h 73"/>
                <a:gd name="T54" fmla="*/ 40 w 94"/>
                <a:gd name="T55" fmla="*/ 3 h 73"/>
                <a:gd name="T56" fmla="*/ 37 w 94"/>
                <a:gd name="T57" fmla="*/ 3 h 73"/>
                <a:gd name="T58" fmla="*/ 33 w 94"/>
                <a:gd name="T59" fmla="*/ 1 h 73"/>
                <a:gd name="T60" fmla="*/ 30 w 94"/>
                <a:gd name="T61" fmla="*/ 2 h 73"/>
                <a:gd name="T62" fmla="*/ 28 w 94"/>
                <a:gd name="T63" fmla="*/ 4 h 73"/>
                <a:gd name="T64" fmla="*/ 23 w 94"/>
                <a:gd name="T65" fmla="*/ 4 h 73"/>
                <a:gd name="T66" fmla="*/ 23 w 94"/>
                <a:gd name="T67" fmla="*/ 4 h 73"/>
                <a:gd name="T68" fmla="*/ 21 w 94"/>
                <a:gd name="T69" fmla="*/ 11 h 73"/>
                <a:gd name="T70" fmla="*/ 18 w 94"/>
                <a:gd name="T71" fmla="*/ 14 h 73"/>
                <a:gd name="T72" fmla="*/ 14 w 94"/>
                <a:gd name="T73" fmla="*/ 19 h 73"/>
                <a:gd name="T74" fmla="*/ 12 w 94"/>
                <a:gd name="T75" fmla="*/ 25 h 73"/>
                <a:gd name="T76" fmla="*/ 10 w 94"/>
                <a:gd name="T77" fmla="*/ 28 h 73"/>
                <a:gd name="T78" fmla="*/ 8 w 94"/>
                <a:gd name="T79" fmla="*/ 33 h 73"/>
                <a:gd name="T80" fmla="*/ 7 w 94"/>
                <a:gd name="T81" fmla="*/ 40 h 73"/>
                <a:gd name="T82" fmla="*/ 2 w 94"/>
                <a:gd name="T83" fmla="*/ 42 h 73"/>
                <a:gd name="T84" fmla="*/ 1 w 94"/>
                <a:gd name="T85" fmla="*/ 45 h 73"/>
                <a:gd name="T86" fmla="*/ 7 w 94"/>
                <a:gd name="T87" fmla="*/ 4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4" h="73">
                  <a:moveTo>
                    <a:pt x="7" y="48"/>
                  </a:moveTo>
                  <a:cubicBezTo>
                    <a:pt x="7" y="50"/>
                    <a:pt x="11" y="52"/>
                    <a:pt x="12" y="55"/>
                  </a:cubicBezTo>
                  <a:cubicBezTo>
                    <a:pt x="13" y="58"/>
                    <a:pt x="16" y="60"/>
                    <a:pt x="18" y="60"/>
                  </a:cubicBezTo>
                  <a:cubicBezTo>
                    <a:pt x="19" y="60"/>
                    <a:pt x="18" y="62"/>
                    <a:pt x="18" y="65"/>
                  </a:cubicBezTo>
                  <a:cubicBezTo>
                    <a:pt x="19" y="65"/>
                    <a:pt x="19" y="66"/>
                    <a:pt x="20" y="66"/>
                  </a:cubicBezTo>
                  <a:cubicBezTo>
                    <a:pt x="21" y="67"/>
                    <a:pt x="25" y="66"/>
                    <a:pt x="26" y="67"/>
                  </a:cubicBezTo>
                  <a:cubicBezTo>
                    <a:pt x="28" y="68"/>
                    <a:pt x="32" y="71"/>
                    <a:pt x="33" y="71"/>
                  </a:cubicBezTo>
                  <a:cubicBezTo>
                    <a:pt x="35" y="71"/>
                    <a:pt x="40" y="72"/>
                    <a:pt x="41" y="73"/>
                  </a:cubicBezTo>
                  <a:cubicBezTo>
                    <a:pt x="41" y="73"/>
                    <a:pt x="42" y="71"/>
                    <a:pt x="45" y="69"/>
                  </a:cubicBezTo>
                  <a:cubicBezTo>
                    <a:pt x="47" y="68"/>
                    <a:pt x="50" y="67"/>
                    <a:pt x="50" y="68"/>
                  </a:cubicBezTo>
                  <a:cubicBezTo>
                    <a:pt x="51" y="69"/>
                    <a:pt x="52" y="70"/>
                    <a:pt x="53" y="69"/>
                  </a:cubicBezTo>
                  <a:cubicBezTo>
                    <a:pt x="54" y="69"/>
                    <a:pt x="55" y="69"/>
                    <a:pt x="56" y="69"/>
                  </a:cubicBezTo>
                  <a:cubicBezTo>
                    <a:pt x="58" y="68"/>
                    <a:pt x="61" y="68"/>
                    <a:pt x="61" y="68"/>
                  </a:cubicBezTo>
                  <a:cubicBezTo>
                    <a:pt x="62" y="68"/>
                    <a:pt x="65" y="63"/>
                    <a:pt x="69" y="63"/>
                  </a:cubicBezTo>
                  <a:cubicBezTo>
                    <a:pt x="73" y="63"/>
                    <a:pt x="75" y="64"/>
                    <a:pt x="76" y="62"/>
                  </a:cubicBezTo>
                  <a:cubicBezTo>
                    <a:pt x="78" y="60"/>
                    <a:pt x="92" y="47"/>
                    <a:pt x="93" y="46"/>
                  </a:cubicBezTo>
                  <a:cubicBezTo>
                    <a:pt x="94" y="45"/>
                    <a:pt x="92" y="44"/>
                    <a:pt x="91" y="44"/>
                  </a:cubicBezTo>
                  <a:cubicBezTo>
                    <a:pt x="89" y="44"/>
                    <a:pt x="87" y="44"/>
                    <a:pt x="82" y="42"/>
                  </a:cubicBezTo>
                  <a:cubicBezTo>
                    <a:pt x="78" y="41"/>
                    <a:pt x="71" y="38"/>
                    <a:pt x="70" y="38"/>
                  </a:cubicBezTo>
                  <a:cubicBezTo>
                    <a:pt x="68" y="38"/>
                    <a:pt x="67" y="35"/>
                    <a:pt x="65" y="34"/>
                  </a:cubicBezTo>
                  <a:cubicBezTo>
                    <a:pt x="64" y="34"/>
                    <a:pt x="62" y="30"/>
                    <a:pt x="62" y="29"/>
                  </a:cubicBezTo>
                  <a:cubicBezTo>
                    <a:pt x="61" y="28"/>
                    <a:pt x="62" y="27"/>
                    <a:pt x="63" y="26"/>
                  </a:cubicBezTo>
                  <a:cubicBezTo>
                    <a:pt x="61" y="25"/>
                    <a:pt x="60" y="25"/>
                    <a:pt x="60" y="25"/>
                  </a:cubicBezTo>
                  <a:cubicBezTo>
                    <a:pt x="58" y="26"/>
                    <a:pt x="56" y="26"/>
                    <a:pt x="56" y="25"/>
                  </a:cubicBezTo>
                  <a:cubicBezTo>
                    <a:pt x="56" y="25"/>
                    <a:pt x="55" y="22"/>
                    <a:pt x="56" y="20"/>
                  </a:cubicBezTo>
                  <a:cubicBezTo>
                    <a:pt x="58" y="19"/>
                    <a:pt x="59" y="16"/>
                    <a:pt x="59" y="16"/>
                  </a:cubicBezTo>
                  <a:cubicBezTo>
                    <a:pt x="59" y="16"/>
                    <a:pt x="48" y="3"/>
                    <a:pt x="46" y="3"/>
                  </a:cubicBezTo>
                  <a:cubicBezTo>
                    <a:pt x="45" y="3"/>
                    <a:pt x="41" y="3"/>
                    <a:pt x="40" y="3"/>
                  </a:cubicBezTo>
                  <a:cubicBezTo>
                    <a:pt x="39" y="2"/>
                    <a:pt x="39" y="2"/>
                    <a:pt x="37" y="3"/>
                  </a:cubicBezTo>
                  <a:cubicBezTo>
                    <a:pt x="35" y="4"/>
                    <a:pt x="35" y="2"/>
                    <a:pt x="33" y="1"/>
                  </a:cubicBezTo>
                  <a:cubicBezTo>
                    <a:pt x="32" y="0"/>
                    <a:pt x="31" y="0"/>
                    <a:pt x="30" y="2"/>
                  </a:cubicBezTo>
                  <a:cubicBezTo>
                    <a:pt x="30" y="4"/>
                    <a:pt x="29" y="5"/>
                    <a:pt x="28" y="4"/>
                  </a:cubicBezTo>
                  <a:cubicBezTo>
                    <a:pt x="28" y="4"/>
                    <a:pt x="26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6"/>
                    <a:pt x="21" y="10"/>
                    <a:pt x="21" y="11"/>
                  </a:cubicBezTo>
                  <a:cubicBezTo>
                    <a:pt x="21" y="13"/>
                    <a:pt x="19" y="14"/>
                    <a:pt x="18" y="14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3" y="20"/>
                    <a:pt x="14" y="24"/>
                    <a:pt x="12" y="25"/>
                  </a:cubicBezTo>
                  <a:cubicBezTo>
                    <a:pt x="11" y="26"/>
                    <a:pt x="9" y="27"/>
                    <a:pt x="10" y="28"/>
                  </a:cubicBezTo>
                  <a:cubicBezTo>
                    <a:pt x="11" y="29"/>
                    <a:pt x="8" y="31"/>
                    <a:pt x="8" y="33"/>
                  </a:cubicBezTo>
                  <a:cubicBezTo>
                    <a:pt x="8" y="36"/>
                    <a:pt x="7" y="40"/>
                    <a:pt x="7" y="40"/>
                  </a:cubicBezTo>
                  <a:cubicBezTo>
                    <a:pt x="7" y="41"/>
                    <a:pt x="2" y="40"/>
                    <a:pt x="2" y="42"/>
                  </a:cubicBezTo>
                  <a:cubicBezTo>
                    <a:pt x="2" y="43"/>
                    <a:pt x="0" y="43"/>
                    <a:pt x="1" y="45"/>
                  </a:cubicBezTo>
                  <a:cubicBezTo>
                    <a:pt x="2" y="47"/>
                    <a:pt x="6" y="46"/>
                    <a:pt x="7" y="4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804C0124-43D7-4CC9-AB79-7D11C39C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58" y="3179190"/>
              <a:ext cx="34873" cy="41470"/>
            </a:xfrm>
            <a:custGeom>
              <a:avLst/>
              <a:gdLst>
                <a:gd name="T0" fmla="*/ 8 w 9"/>
                <a:gd name="T1" fmla="*/ 5 h 11"/>
                <a:gd name="T2" fmla="*/ 5 w 9"/>
                <a:gd name="T3" fmla="*/ 0 h 11"/>
                <a:gd name="T4" fmla="*/ 5 w 9"/>
                <a:gd name="T5" fmla="*/ 1 h 11"/>
                <a:gd name="T6" fmla="*/ 0 w 9"/>
                <a:gd name="T7" fmla="*/ 10 h 11"/>
                <a:gd name="T8" fmla="*/ 3 w 9"/>
                <a:gd name="T9" fmla="*/ 11 h 11"/>
                <a:gd name="T10" fmla="*/ 8 w 9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5"/>
                  </a:moveTo>
                  <a:cubicBezTo>
                    <a:pt x="9" y="4"/>
                    <a:pt x="9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2"/>
                    <a:pt x="2" y="6"/>
                    <a:pt x="0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8"/>
                    <a:pt x="7" y="5"/>
                    <a:pt x="8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82D3E8E4-BA74-438B-B4A9-DC27010D9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835" y="3112048"/>
              <a:ext cx="161289" cy="130336"/>
            </a:xfrm>
            <a:custGeom>
              <a:avLst/>
              <a:gdLst>
                <a:gd name="T0" fmla="*/ 5 w 43"/>
                <a:gd name="T1" fmla="*/ 23 h 35"/>
                <a:gd name="T2" fmla="*/ 0 w 43"/>
                <a:gd name="T3" fmla="*/ 29 h 35"/>
                <a:gd name="T4" fmla="*/ 0 w 43"/>
                <a:gd name="T5" fmla="*/ 29 h 35"/>
                <a:gd name="T6" fmla="*/ 1 w 43"/>
                <a:gd name="T7" fmla="*/ 32 h 35"/>
                <a:gd name="T8" fmla="*/ 6 w 43"/>
                <a:gd name="T9" fmla="*/ 35 h 35"/>
                <a:gd name="T10" fmla="*/ 12 w 43"/>
                <a:gd name="T11" fmla="*/ 31 h 35"/>
                <a:gd name="T12" fmla="*/ 34 w 43"/>
                <a:gd name="T13" fmla="*/ 20 h 35"/>
                <a:gd name="T14" fmla="*/ 35 w 43"/>
                <a:gd name="T15" fmla="*/ 17 h 35"/>
                <a:gd name="T16" fmla="*/ 36 w 43"/>
                <a:gd name="T17" fmla="*/ 12 h 35"/>
                <a:gd name="T18" fmla="*/ 35 w 43"/>
                <a:gd name="T19" fmla="*/ 7 h 35"/>
                <a:gd name="T20" fmla="*/ 39 w 43"/>
                <a:gd name="T21" fmla="*/ 4 h 35"/>
                <a:gd name="T22" fmla="*/ 43 w 43"/>
                <a:gd name="T23" fmla="*/ 1 h 35"/>
                <a:gd name="T24" fmla="*/ 40 w 43"/>
                <a:gd name="T25" fmla="*/ 0 h 35"/>
                <a:gd name="T26" fmla="*/ 33 w 43"/>
                <a:gd name="T27" fmla="*/ 1 h 35"/>
                <a:gd name="T28" fmla="*/ 25 w 43"/>
                <a:gd name="T29" fmla="*/ 4 h 35"/>
                <a:gd name="T30" fmla="*/ 18 w 43"/>
                <a:gd name="T31" fmla="*/ 4 h 35"/>
                <a:gd name="T32" fmla="*/ 14 w 43"/>
                <a:gd name="T33" fmla="*/ 4 h 35"/>
                <a:gd name="T34" fmla="*/ 8 w 43"/>
                <a:gd name="T35" fmla="*/ 4 h 35"/>
                <a:gd name="T36" fmla="*/ 6 w 43"/>
                <a:gd name="T37" fmla="*/ 6 h 35"/>
                <a:gd name="T38" fmla="*/ 2 w 43"/>
                <a:gd name="T39" fmla="*/ 10 h 35"/>
                <a:gd name="T40" fmla="*/ 2 w 43"/>
                <a:gd name="T41" fmla="*/ 13 h 35"/>
                <a:gd name="T42" fmla="*/ 2 w 43"/>
                <a:gd name="T43" fmla="*/ 18 h 35"/>
                <a:gd name="T44" fmla="*/ 5 w 43"/>
                <a:gd name="T45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35">
                  <a:moveTo>
                    <a:pt x="5" y="23"/>
                  </a:moveTo>
                  <a:cubicBezTo>
                    <a:pt x="4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11" y="32"/>
                    <a:pt x="12" y="31"/>
                  </a:cubicBezTo>
                  <a:cubicBezTo>
                    <a:pt x="14" y="31"/>
                    <a:pt x="34" y="20"/>
                    <a:pt x="34" y="20"/>
                  </a:cubicBezTo>
                  <a:cubicBezTo>
                    <a:pt x="34" y="20"/>
                    <a:pt x="35" y="18"/>
                    <a:pt x="35" y="17"/>
                  </a:cubicBezTo>
                  <a:cubicBezTo>
                    <a:pt x="35" y="16"/>
                    <a:pt x="35" y="13"/>
                    <a:pt x="36" y="12"/>
                  </a:cubicBezTo>
                  <a:cubicBezTo>
                    <a:pt x="37" y="11"/>
                    <a:pt x="34" y="9"/>
                    <a:pt x="35" y="7"/>
                  </a:cubicBezTo>
                  <a:cubicBezTo>
                    <a:pt x="36" y="5"/>
                    <a:pt x="39" y="4"/>
                    <a:pt x="39" y="4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7" y="2"/>
                    <a:pt x="33" y="1"/>
                  </a:cubicBezTo>
                  <a:cubicBezTo>
                    <a:pt x="30" y="1"/>
                    <a:pt x="29" y="4"/>
                    <a:pt x="25" y="4"/>
                  </a:cubicBezTo>
                  <a:cubicBezTo>
                    <a:pt x="21" y="4"/>
                    <a:pt x="19" y="5"/>
                    <a:pt x="18" y="4"/>
                  </a:cubicBezTo>
                  <a:cubicBezTo>
                    <a:pt x="17" y="2"/>
                    <a:pt x="17" y="3"/>
                    <a:pt x="14" y="4"/>
                  </a:cubicBezTo>
                  <a:cubicBezTo>
                    <a:pt x="11" y="5"/>
                    <a:pt x="10" y="5"/>
                    <a:pt x="8" y="4"/>
                  </a:cubicBezTo>
                  <a:cubicBezTo>
                    <a:pt x="7" y="3"/>
                    <a:pt x="6" y="5"/>
                    <a:pt x="6" y="6"/>
                  </a:cubicBezTo>
                  <a:cubicBezTo>
                    <a:pt x="6" y="7"/>
                    <a:pt x="6" y="10"/>
                    <a:pt x="2" y="10"/>
                  </a:cubicBezTo>
                  <a:cubicBezTo>
                    <a:pt x="2" y="11"/>
                    <a:pt x="1" y="12"/>
                    <a:pt x="2" y="13"/>
                  </a:cubicBezTo>
                  <a:cubicBezTo>
                    <a:pt x="3" y="14"/>
                    <a:pt x="2" y="16"/>
                    <a:pt x="2" y="18"/>
                  </a:cubicBezTo>
                  <a:cubicBezTo>
                    <a:pt x="6" y="18"/>
                    <a:pt x="6" y="22"/>
                    <a:pt x="5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EE87030C-E433-4EC3-9CC4-5F9514F10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310" y="3084401"/>
              <a:ext cx="89362" cy="110588"/>
            </a:xfrm>
            <a:custGeom>
              <a:avLst/>
              <a:gdLst>
                <a:gd name="T0" fmla="*/ 6 w 24"/>
                <a:gd name="T1" fmla="*/ 2 h 29"/>
                <a:gd name="T2" fmla="*/ 2 w 24"/>
                <a:gd name="T3" fmla="*/ 5 h 29"/>
                <a:gd name="T4" fmla="*/ 4 w 24"/>
                <a:gd name="T5" fmla="*/ 8 h 29"/>
                <a:gd name="T6" fmla="*/ 4 w 24"/>
                <a:gd name="T7" fmla="*/ 11 h 29"/>
                <a:gd name="T8" fmla="*/ 3 w 24"/>
                <a:gd name="T9" fmla="*/ 17 h 29"/>
                <a:gd name="T10" fmla="*/ 1 w 24"/>
                <a:gd name="T11" fmla="*/ 24 h 29"/>
                <a:gd name="T12" fmla="*/ 2 w 24"/>
                <a:gd name="T13" fmla="*/ 28 h 29"/>
                <a:gd name="T14" fmla="*/ 14 w 24"/>
                <a:gd name="T15" fmla="*/ 24 h 29"/>
                <a:gd name="T16" fmla="*/ 20 w 24"/>
                <a:gd name="T17" fmla="*/ 22 h 29"/>
                <a:gd name="T18" fmla="*/ 23 w 24"/>
                <a:gd name="T19" fmla="*/ 19 h 29"/>
                <a:gd name="T20" fmla="*/ 21 w 24"/>
                <a:gd name="T21" fmla="*/ 10 h 29"/>
                <a:gd name="T22" fmla="*/ 15 w 24"/>
                <a:gd name="T23" fmla="*/ 0 h 29"/>
                <a:gd name="T24" fmla="*/ 11 w 24"/>
                <a:gd name="T25" fmla="*/ 1 h 29"/>
                <a:gd name="T26" fmla="*/ 6 w 24"/>
                <a:gd name="T27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9">
                  <a:moveTo>
                    <a:pt x="6" y="2"/>
                  </a:moveTo>
                  <a:cubicBezTo>
                    <a:pt x="5" y="3"/>
                    <a:pt x="3" y="4"/>
                    <a:pt x="2" y="5"/>
                  </a:cubicBezTo>
                  <a:cubicBezTo>
                    <a:pt x="3" y="6"/>
                    <a:pt x="3" y="8"/>
                    <a:pt x="4" y="8"/>
                  </a:cubicBezTo>
                  <a:cubicBezTo>
                    <a:pt x="6" y="8"/>
                    <a:pt x="6" y="11"/>
                    <a:pt x="4" y="11"/>
                  </a:cubicBezTo>
                  <a:cubicBezTo>
                    <a:pt x="1" y="10"/>
                    <a:pt x="1" y="14"/>
                    <a:pt x="3" y="17"/>
                  </a:cubicBezTo>
                  <a:cubicBezTo>
                    <a:pt x="5" y="19"/>
                    <a:pt x="0" y="23"/>
                    <a:pt x="1" y="24"/>
                  </a:cubicBezTo>
                  <a:cubicBezTo>
                    <a:pt x="3" y="26"/>
                    <a:pt x="2" y="27"/>
                    <a:pt x="2" y="28"/>
                  </a:cubicBezTo>
                  <a:cubicBezTo>
                    <a:pt x="3" y="29"/>
                    <a:pt x="11" y="28"/>
                    <a:pt x="14" y="24"/>
                  </a:cubicBezTo>
                  <a:cubicBezTo>
                    <a:pt x="17" y="21"/>
                    <a:pt x="18" y="21"/>
                    <a:pt x="20" y="22"/>
                  </a:cubicBezTo>
                  <a:cubicBezTo>
                    <a:pt x="22" y="22"/>
                    <a:pt x="24" y="21"/>
                    <a:pt x="23" y="19"/>
                  </a:cubicBezTo>
                  <a:cubicBezTo>
                    <a:pt x="22" y="18"/>
                    <a:pt x="21" y="14"/>
                    <a:pt x="21" y="10"/>
                  </a:cubicBezTo>
                  <a:cubicBezTo>
                    <a:pt x="21" y="8"/>
                    <a:pt x="18" y="3"/>
                    <a:pt x="15" y="0"/>
                  </a:cubicBezTo>
                  <a:cubicBezTo>
                    <a:pt x="14" y="0"/>
                    <a:pt x="13" y="1"/>
                    <a:pt x="11" y="1"/>
                  </a:cubicBezTo>
                  <a:cubicBezTo>
                    <a:pt x="9" y="1"/>
                    <a:pt x="7" y="1"/>
                    <a:pt x="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60D4C134-20A8-4501-BAEE-6EC02361D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0579" y="3396417"/>
              <a:ext cx="106800" cy="140209"/>
            </a:xfrm>
            <a:custGeom>
              <a:avLst/>
              <a:gdLst>
                <a:gd name="T0" fmla="*/ 28 w 28"/>
                <a:gd name="T1" fmla="*/ 31 h 37"/>
                <a:gd name="T2" fmla="*/ 26 w 28"/>
                <a:gd name="T3" fmla="*/ 19 h 37"/>
                <a:gd name="T4" fmla="*/ 21 w 28"/>
                <a:gd name="T5" fmla="*/ 24 h 37"/>
                <a:gd name="T6" fmla="*/ 21 w 28"/>
                <a:gd name="T7" fmla="*/ 17 h 37"/>
                <a:gd name="T8" fmla="*/ 26 w 28"/>
                <a:gd name="T9" fmla="*/ 10 h 37"/>
                <a:gd name="T10" fmla="*/ 22 w 28"/>
                <a:gd name="T11" fmla="*/ 9 h 37"/>
                <a:gd name="T12" fmla="*/ 15 w 28"/>
                <a:gd name="T13" fmla="*/ 9 h 37"/>
                <a:gd name="T14" fmla="*/ 12 w 28"/>
                <a:gd name="T15" fmla="*/ 6 h 37"/>
                <a:gd name="T16" fmla="*/ 8 w 28"/>
                <a:gd name="T17" fmla="*/ 3 h 37"/>
                <a:gd name="T18" fmla="*/ 2 w 28"/>
                <a:gd name="T19" fmla="*/ 3 h 37"/>
                <a:gd name="T20" fmla="*/ 7 w 28"/>
                <a:gd name="T21" fmla="*/ 8 h 37"/>
                <a:gd name="T22" fmla="*/ 3 w 28"/>
                <a:gd name="T23" fmla="*/ 11 h 37"/>
                <a:gd name="T24" fmla="*/ 5 w 28"/>
                <a:gd name="T25" fmla="*/ 20 h 37"/>
                <a:gd name="T26" fmla="*/ 7 w 28"/>
                <a:gd name="T27" fmla="*/ 32 h 37"/>
                <a:gd name="T28" fmla="*/ 11 w 28"/>
                <a:gd name="T29" fmla="*/ 30 h 37"/>
                <a:gd name="T30" fmla="*/ 16 w 28"/>
                <a:gd name="T31" fmla="*/ 28 h 37"/>
                <a:gd name="T32" fmla="*/ 20 w 28"/>
                <a:gd name="T33" fmla="*/ 25 h 37"/>
                <a:gd name="T34" fmla="*/ 23 w 28"/>
                <a:gd name="T35" fmla="*/ 33 h 37"/>
                <a:gd name="T36" fmla="*/ 24 w 28"/>
                <a:gd name="T37" fmla="*/ 37 h 37"/>
                <a:gd name="T38" fmla="*/ 26 w 28"/>
                <a:gd name="T39" fmla="*/ 35 h 37"/>
                <a:gd name="T40" fmla="*/ 28 w 28"/>
                <a:gd name="T41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37">
                  <a:moveTo>
                    <a:pt x="28" y="31"/>
                  </a:moveTo>
                  <a:cubicBezTo>
                    <a:pt x="27" y="25"/>
                    <a:pt x="26" y="19"/>
                    <a:pt x="26" y="19"/>
                  </a:cubicBezTo>
                  <a:cubicBezTo>
                    <a:pt x="24" y="19"/>
                    <a:pt x="23" y="24"/>
                    <a:pt x="21" y="24"/>
                  </a:cubicBezTo>
                  <a:cubicBezTo>
                    <a:pt x="19" y="23"/>
                    <a:pt x="19" y="17"/>
                    <a:pt x="21" y="17"/>
                  </a:cubicBezTo>
                  <a:cubicBezTo>
                    <a:pt x="24" y="17"/>
                    <a:pt x="26" y="12"/>
                    <a:pt x="26" y="10"/>
                  </a:cubicBezTo>
                  <a:cubicBezTo>
                    <a:pt x="26" y="9"/>
                    <a:pt x="24" y="9"/>
                    <a:pt x="22" y="9"/>
                  </a:cubicBezTo>
                  <a:cubicBezTo>
                    <a:pt x="20" y="9"/>
                    <a:pt x="15" y="9"/>
                    <a:pt x="15" y="9"/>
                  </a:cubicBezTo>
                  <a:cubicBezTo>
                    <a:pt x="15" y="9"/>
                    <a:pt x="12" y="8"/>
                    <a:pt x="12" y="6"/>
                  </a:cubicBezTo>
                  <a:cubicBezTo>
                    <a:pt x="12" y="5"/>
                    <a:pt x="11" y="3"/>
                    <a:pt x="8" y="3"/>
                  </a:cubicBezTo>
                  <a:cubicBezTo>
                    <a:pt x="5" y="3"/>
                    <a:pt x="5" y="0"/>
                    <a:pt x="2" y="3"/>
                  </a:cubicBezTo>
                  <a:cubicBezTo>
                    <a:pt x="0" y="6"/>
                    <a:pt x="7" y="6"/>
                    <a:pt x="7" y="8"/>
                  </a:cubicBezTo>
                  <a:cubicBezTo>
                    <a:pt x="6" y="10"/>
                    <a:pt x="4" y="9"/>
                    <a:pt x="3" y="11"/>
                  </a:cubicBezTo>
                  <a:cubicBezTo>
                    <a:pt x="3" y="13"/>
                    <a:pt x="4" y="18"/>
                    <a:pt x="5" y="20"/>
                  </a:cubicBezTo>
                  <a:cubicBezTo>
                    <a:pt x="6" y="22"/>
                    <a:pt x="7" y="27"/>
                    <a:pt x="7" y="32"/>
                  </a:cubicBezTo>
                  <a:cubicBezTo>
                    <a:pt x="9" y="31"/>
                    <a:pt x="9" y="30"/>
                    <a:pt x="11" y="30"/>
                  </a:cubicBezTo>
                  <a:cubicBezTo>
                    <a:pt x="13" y="30"/>
                    <a:pt x="16" y="30"/>
                    <a:pt x="16" y="28"/>
                  </a:cubicBezTo>
                  <a:cubicBezTo>
                    <a:pt x="16" y="26"/>
                    <a:pt x="19" y="24"/>
                    <a:pt x="20" y="25"/>
                  </a:cubicBezTo>
                  <a:cubicBezTo>
                    <a:pt x="21" y="26"/>
                    <a:pt x="23" y="31"/>
                    <a:pt x="23" y="33"/>
                  </a:cubicBezTo>
                  <a:cubicBezTo>
                    <a:pt x="23" y="34"/>
                    <a:pt x="24" y="35"/>
                    <a:pt x="24" y="37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5"/>
                    <a:pt x="27" y="32"/>
                    <a:pt x="28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id="{BA65B985-C7F6-4DD8-ABA7-75DD8486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3766" y="3163392"/>
              <a:ext cx="649515" cy="689200"/>
            </a:xfrm>
            <a:custGeom>
              <a:avLst/>
              <a:gdLst>
                <a:gd name="T0" fmla="*/ 122 w 173"/>
                <a:gd name="T1" fmla="*/ 73 h 183"/>
                <a:gd name="T2" fmla="*/ 121 w 173"/>
                <a:gd name="T3" fmla="*/ 65 h 183"/>
                <a:gd name="T4" fmla="*/ 131 w 173"/>
                <a:gd name="T5" fmla="*/ 68 h 183"/>
                <a:gd name="T6" fmla="*/ 141 w 173"/>
                <a:gd name="T7" fmla="*/ 71 h 183"/>
                <a:gd name="T8" fmla="*/ 140 w 173"/>
                <a:gd name="T9" fmla="*/ 79 h 183"/>
                <a:gd name="T10" fmla="*/ 145 w 173"/>
                <a:gd name="T11" fmla="*/ 81 h 183"/>
                <a:gd name="T12" fmla="*/ 148 w 173"/>
                <a:gd name="T13" fmla="*/ 92 h 183"/>
                <a:gd name="T14" fmla="*/ 151 w 173"/>
                <a:gd name="T15" fmla="*/ 79 h 183"/>
                <a:gd name="T16" fmla="*/ 158 w 173"/>
                <a:gd name="T17" fmla="*/ 72 h 183"/>
                <a:gd name="T18" fmla="*/ 164 w 173"/>
                <a:gd name="T19" fmla="*/ 59 h 183"/>
                <a:gd name="T20" fmla="*/ 172 w 173"/>
                <a:gd name="T21" fmla="*/ 57 h 183"/>
                <a:gd name="T22" fmla="*/ 173 w 173"/>
                <a:gd name="T23" fmla="*/ 50 h 183"/>
                <a:gd name="T24" fmla="*/ 167 w 173"/>
                <a:gd name="T25" fmla="*/ 44 h 183"/>
                <a:gd name="T26" fmla="*/ 156 w 173"/>
                <a:gd name="T27" fmla="*/ 45 h 183"/>
                <a:gd name="T28" fmla="*/ 148 w 173"/>
                <a:gd name="T29" fmla="*/ 51 h 183"/>
                <a:gd name="T30" fmla="*/ 142 w 173"/>
                <a:gd name="T31" fmla="*/ 54 h 183"/>
                <a:gd name="T32" fmla="*/ 137 w 173"/>
                <a:gd name="T33" fmla="*/ 61 h 183"/>
                <a:gd name="T34" fmla="*/ 127 w 173"/>
                <a:gd name="T35" fmla="*/ 59 h 183"/>
                <a:gd name="T36" fmla="*/ 123 w 173"/>
                <a:gd name="T37" fmla="*/ 52 h 183"/>
                <a:gd name="T38" fmla="*/ 120 w 173"/>
                <a:gd name="T39" fmla="*/ 61 h 183"/>
                <a:gd name="T40" fmla="*/ 101 w 173"/>
                <a:gd name="T41" fmla="*/ 59 h 183"/>
                <a:gd name="T42" fmla="*/ 92 w 173"/>
                <a:gd name="T43" fmla="*/ 56 h 183"/>
                <a:gd name="T44" fmla="*/ 82 w 173"/>
                <a:gd name="T45" fmla="*/ 51 h 183"/>
                <a:gd name="T46" fmla="*/ 74 w 173"/>
                <a:gd name="T47" fmla="*/ 46 h 183"/>
                <a:gd name="T48" fmla="*/ 78 w 173"/>
                <a:gd name="T49" fmla="*/ 38 h 183"/>
                <a:gd name="T50" fmla="*/ 71 w 173"/>
                <a:gd name="T51" fmla="*/ 32 h 183"/>
                <a:gd name="T52" fmla="*/ 64 w 173"/>
                <a:gd name="T53" fmla="*/ 23 h 183"/>
                <a:gd name="T54" fmla="*/ 69 w 173"/>
                <a:gd name="T55" fmla="*/ 18 h 183"/>
                <a:gd name="T56" fmla="*/ 65 w 173"/>
                <a:gd name="T57" fmla="*/ 7 h 183"/>
                <a:gd name="T58" fmla="*/ 59 w 173"/>
                <a:gd name="T59" fmla="*/ 0 h 183"/>
                <a:gd name="T60" fmla="*/ 54 w 173"/>
                <a:gd name="T61" fmla="*/ 4 h 183"/>
                <a:gd name="T62" fmla="*/ 39 w 173"/>
                <a:gd name="T63" fmla="*/ 5 h 183"/>
                <a:gd name="T64" fmla="*/ 37 w 173"/>
                <a:gd name="T65" fmla="*/ 14 h 183"/>
                <a:gd name="T66" fmla="*/ 43 w 173"/>
                <a:gd name="T67" fmla="*/ 23 h 183"/>
                <a:gd name="T68" fmla="*/ 39 w 173"/>
                <a:gd name="T69" fmla="*/ 32 h 183"/>
                <a:gd name="T70" fmla="*/ 32 w 173"/>
                <a:gd name="T71" fmla="*/ 39 h 183"/>
                <a:gd name="T72" fmla="*/ 24 w 173"/>
                <a:gd name="T73" fmla="*/ 49 h 183"/>
                <a:gd name="T74" fmla="*/ 17 w 173"/>
                <a:gd name="T75" fmla="*/ 53 h 183"/>
                <a:gd name="T76" fmla="*/ 8 w 173"/>
                <a:gd name="T77" fmla="*/ 59 h 183"/>
                <a:gd name="T78" fmla="*/ 14 w 173"/>
                <a:gd name="T79" fmla="*/ 70 h 183"/>
                <a:gd name="T80" fmla="*/ 12 w 173"/>
                <a:gd name="T81" fmla="*/ 77 h 183"/>
                <a:gd name="T82" fmla="*/ 0 w 173"/>
                <a:gd name="T83" fmla="*/ 81 h 183"/>
                <a:gd name="T84" fmla="*/ 5 w 173"/>
                <a:gd name="T85" fmla="*/ 87 h 183"/>
                <a:gd name="T86" fmla="*/ 4 w 173"/>
                <a:gd name="T87" fmla="*/ 90 h 183"/>
                <a:gd name="T88" fmla="*/ 23 w 173"/>
                <a:gd name="T89" fmla="*/ 94 h 183"/>
                <a:gd name="T90" fmla="*/ 27 w 173"/>
                <a:gd name="T91" fmla="*/ 97 h 183"/>
                <a:gd name="T92" fmla="*/ 28 w 173"/>
                <a:gd name="T93" fmla="*/ 114 h 183"/>
                <a:gd name="T94" fmla="*/ 37 w 173"/>
                <a:gd name="T95" fmla="*/ 142 h 183"/>
                <a:gd name="T96" fmla="*/ 49 w 173"/>
                <a:gd name="T97" fmla="*/ 171 h 183"/>
                <a:gd name="T98" fmla="*/ 61 w 173"/>
                <a:gd name="T99" fmla="*/ 178 h 183"/>
                <a:gd name="T100" fmla="*/ 69 w 173"/>
                <a:gd name="T101" fmla="*/ 168 h 183"/>
                <a:gd name="T102" fmla="*/ 72 w 173"/>
                <a:gd name="T103" fmla="*/ 156 h 183"/>
                <a:gd name="T104" fmla="*/ 74 w 173"/>
                <a:gd name="T105" fmla="*/ 138 h 183"/>
                <a:gd name="T106" fmla="*/ 82 w 173"/>
                <a:gd name="T107" fmla="*/ 128 h 183"/>
                <a:gd name="T108" fmla="*/ 102 w 173"/>
                <a:gd name="T109" fmla="*/ 111 h 183"/>
                <a:gd name="T110" fmla="*/ 113 w 173"/>
                <a:gd name="T111" fmla="*/ 98 h 183"/>
                <a:gd name="T112" fmla="*/ 126 w 173"/>
                <a:gd name="T113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3" h="183">
                  <a:moveTo>
                    <a:pt x="124" y="82"/>
                  </a:moveTo>
                  <a:cubicBezTo>
                    <a:pt x="123" y="80"/>
                    <a:pt x="122" y="75"/>
                    <a:pt x="122" y="73"/>
                  </a:cubicBezTo>
                  <a:cubicBezTo>
                    <a:pt x="123" y="71"/>
                    <a:pt x="125" y="72"/>
                    <a:pt x="126" y="70"/>
                  </a:cubicBezTo>
                  <a:cubicBezTo>
                    <a:pt x="126" y="68"/>
                    <a:pt x="119" y="68"/>
                    <a:pt x="121" y="65"/>
                  </a:cubicBezTo>
                  <a:cubicBezTo>
                    <a:pt x="124" y="62"/>
                    <a:pt x="124" y="65"/>
                    <a:pt x="127" y="65"/>
                  </a:cubicBezTo>
                  <a:cubicBezTo>
                    <a:pt x="130" y="65"/>
                    <a:pt x="131" y="67"/>
                    <a:pt x="131" y="68"/>
                  </a:cubicBezTo>
                  <a:cubicBezTo>
                    <a:pt x="131" y="70"/>
                    <a:pt x="134" y="71"/>
                    <a:pt x="134" y="71"/>
                  </a:cubicBezTo>
                  <a:cubicBezTo>
                    <a:pt x="134" y="71"/>
                    <a:pt x="139" y="71"/>
                    <a:pt x="141" y="71"/>
                  </a:cubicBezTo>
                  <a:cubicBezTo>
                    <a:pt x="143" y="71"/>
                    <a:pt x="145" y="71"/>
                    <a:pt x="145" y="72"/>
                  </a:cubicBezTo>
                  <a:cubicBezTo>
                    <a:pt x="145" y="74"/>
                    <a:pt x="143" y="79"/>
                    <a:pt x="140" y="79"/>
                  </a:cubicBezTo>
                  <a:cubicBezTo>
                    <a:pt x="138" y="79"/>
                    <a:pt x="138" y="85"/>
                    <a:pt x="140" y="86"/>
                  </a:cubicBezTo>
                  <a:cubicBezTo>
                    <a:pt x="142" y="86"/>
                    <a:pt x="143" y="81"/>
                    <a:pt x="145" y="81"/>
                  </a:cubicBezTo>
                  <a:cubicBezTo>
                    <a:pt x="145" y="81"/>
                    <a:pt x="146" y="87"/>
                    <a:pt x="147" y="93"/>
                  </a:cubicBezTo>
                  <a:cubicBezTo>
                    <a:pt x="147" y="92"/>
                    <a:pt x="148" y="92"/>
                    <a:pt x="148" y="92"/>
                  </a:cubicBezTo>
                  <a:cubicBezTo>
                    <a:pt x="149" y="92"/>
                    <a:pt x="149" y="87"/>
                    <a:pt x="150" y="85"/>
                  </a:cubicBezTo>
                  <a:cubicBezTo>
                    <a:pt x="151" y="84"/>
                    <a:pt x="150" y="79"/>
                    <a:pt x="151" y="79"/>
                  </a:cubicBezTo>
                  <a:cubicBezTo>
                    <a:pt x="152" y="79"/>
                    <a:pt x="156" y="81"/>
                    <a:pt x="156" y="80"/>
                  </a:cubicBezTo>
                  <a:cubicBezTo>
                    <a:pt x="156" y="78"/>
                    <a:pt x="159" y="74"/>
                    <a:pt x="158" y="72"/>
                  </a:cubicBezTo>
                  <a:cubicBezTo>
                    <a:pt x="158" y="70"/>
                    <a:pt x="160" y="67"/>
                    <a:pt x="160" y="64"/>
                  </a:cubicBezTo>
                  <a:cubicBezTo>
                    <a:pt x="160" y="62"/>
                    <a:pt x="162" y="61"/>
                    <a:pt x="164" y="59"/>
                  </a:cubicBezTo>
                  <a:cubicBezTo>
                    <a:pt x="166" y="58"/>
                    <a:pt x="169" y="56"/>
                    <a:pt x="169" y="57"/>
                  </a:cubicBezTo>
                  <a:cubicBezTo>
                    <a:pt x="170" y="58"/>
                    <a:pt x="173" y="59"/>
                    <a:pt x="172" y="57"/>
                  </a:cubicBezTo>
                  <a:cubicBezTo>
                    <a:pt x="170" y="55"/>
                    <a:pt x="170" y="53"/>
                    <a:pt x="171" y="53"/>
                  </a:cubicBezTo>
                  <a:cubicBezTo>
                    <a:pt x="172" y="53"/>
                    <a:pt x="173" y="50"/>
                    <a:pt x="173" y="50"/>
                  </a:cubicBezTo>
                  <a:cubicBezTo>
                    <a:pt x="173" y="50"/>
                    <a:pt x="170" y="50"/>
                    <a:pt x="169" y="48"/>
                  </a:cubicBezTo>
                  <a:cubicBezTo>
                    <a:pt x="169" y="47"/>
                    <a:pt x="167" y="45"/>
                    <a:pt x="167" y="44"/>
                  </a:cubicBezTo>
                  <a:cubicBezTo>
                    <a:pt x="167" y="43"/>
                    <a:pt x="165" y="43"/>
                    <a:pt x="164" y="44"/>
                  </a:cubicBezTo>
                  <a:cubicBezTo>
                    <a:pt x="162" y="46"/>
                    <a:pt x="159" y="43"/>
                    <a:pt x="156" y="45"/>
                  </a:cubicBezTo>
                  <a:cubicBezTo>
                    <a:pt x="153" y="46"/>
                    <a:pt x="152" y="48"/>
                    <a:pt x="151" y="48"/>
                  </a:cubicBezTo>
                  <a:cubicBezTo>
                    <a:pt x="149" y="48"/>
                    <a:pt x="149" y="49"/>
                    <a:pt x="148" y="51"/>
                  </a:cubicBezTo>
                  <a:cubicBezTo>
                    <a:pt x="147" y="52"/>
                    <a:pt x="146" y="53"/>
                    <a:pt x="145" y="53"/>
                  </a:cubicBezTo>
                  <a:cubicBezTo>
                    <a:pt x="145" y="53"/>
                    <a:pt x="142" y="54"/>
                    <a:pt x="142" y="54"/>
                  </a:cubicBezTo>
                  <a:cubicBezTo>
                    <a:pt x="142" y="54"/>
                    <a:pt x="144" y="58"/>
                    <a:pt x="143" y="60"/>
                  </a:cubicBezTo>
                  <a:cubicBezTo>
                    <a:pt x="142" y="62"/>
                    <a:pt x="139" y="60"/>
                    <a:pt x="137" y="61"/>
                  </a:cubicBezTo>
                  <a:cubicBezTo>
                    <a:pt x="134" y="61"/>
                    <a:pt x="133" y="60"/>
                    <a:pt x="131" y="60"/>
                  </a:cubicBezTo>
                  <a:cubicBezTo>
                    <a:pt x="129" y="61"/>
                    <a:pt x="128" y="59"/>
                    <a:pt x="127" y="59"/>
                  </a:cubicBezTo>
                  <a:cubicBezTo>
                    <a:pt x="126" y="59"/>
                    <a:pt x="124" y="57"/>
                    <a:pt x="125" y="55"/>
                  </a:cubicBezTo>
                  <a:cubicBezTo>
                    <a:pt x="125" y="53"/>
                    <a:pt x="124" y="50"/>
                    <a:pt x="123" y="52"/>
                  </a:cubicBezTo>
                  <a:cubicBezTo>
                    <a:pt x="122" y="53"/>
                    <a:pt x="120" y="53"/>
                    <a:pt x="120" y="55"/>
                  </a:cubicBezTo>
                  <a:cubicBezTo>
                    <a:pt x="120" y="57"/>
                    <a:pt x="121" y="60"/>
                    <a:pt x="120" y="61"/>
                  </a:cubicBezTo>
                  <a:cubicBezTo>
                    <a:pt x="118" y="63"/>
                    <a:pt x="111" y="63"/>
                    <a:pt x="109" y="62"/>
                  </a:cubicBezTo>
                  <a:cubicBezTo>
                    <a:pt x="108" y="61"/>
                    <a:pt x="101" y="60"/>
                    <a:pt x="101" y="59"/>
                  </a:cubicBezTo>
                  <a:cubicBezTo>
                    <a:pt x="101" y="58"/>
                    <a:pt x="99" y="55"/>
                    <a:pt x="98" y="55"/>
                  </a:cubicBezTo>
                  <a:cubicBezTo>
                    <a:pt x="96" y="55"/>
                    <a:pt x="93" y="57"/>
                    <a:pt x="92" y="56"/>
                  </a:cubicBezTo>
                  <a:cubicBezTo>
                    <a:pt x="91" y="56"/>
                    <a:pt x="88" y="54"/>
                    <a:pt x="87" y="53"/>
                  </a:cubicBezTo>
                  <a:cubicBezTo>
                    <a:pt x="85" y="53"/>
                    <a:pt x="82" y="52"/>
                    <a:pt x="82" y="51"/>
                  </a:cubicBezTo>
                  <a:cubicBezTo>
                    <a:pt x="82" y="50"/>
                    <a:pt x="78" y="50"/>
                    <a:pt x="77" y="49"/>
                  </a:cubicBezTo>
                  <a:cubicBezTo>
                    <a:pt x="76" y="48"/>
                    <a:pt x="74" y="47"/>
                    <a:pt x="74" y="46"/>
                  </a:cubicBezTo>
                  <a:cubicBezTo>
                    <a:pt x="74" y="45"/>
                    <a:pt x="75" y="43"/>
                    <a:pt x="75" y="41"/>
                  </a:cubicBezTo>
                  <a:cubicBezTo>
                    <a:pt x="75" y="40"/>
                    <a:pt x="78" y="38"/>
                    <a:pt x="78" y="38"/>
                  </a:cubicBezTo>
                  <a:cubicBezTo>
                    <a:pt x="78" y="37"/>
                    <a:pt x="75" y="35"/>
                    <a:pt x="75" y="35"/>
                  </a:cubicBezTo>
                  <a:cubicBezTo>
                    <a:pt x="75" y="35"/>
                    <a:pt x="73" y="32"/>
                    <a:pt x="71" y="32"/>
                  </a:cubicBezTo>
                  <a:cubicBezTo>
                    <a:pt x="69" y="32"/>
                    <a:pt x="68" y="28"/>
                    <a:pt x="66" y="28"/>
                  </a:cubicBezTo>
                  <a:cubicBezTo>
                    <a:pt x="64" y="28"/>
                    <a:pt x="65" y="24"/>
                    <a:pt x="64" y="23"/>
                  </a:cubicBezTo>
                  <a:cubicBezTo>
                    <a:pt x="63" y="22"/>
                    <a:pt x="64" y="19"/>
                    <a:pt x="65" y="20"/>
                  </a:cubicBezTo>
                  <a:cubicBezTo>
                    <a:pt x="67" y="22"/>
                    <a:pt x="70" y="20"/>
                    <a:pt x="69" y="18"/>
                  </a:cubicBezTo>
                  <a:cubicBezTo>
                    <a:pt x="68" y="16"/>
                    <a:pt x="66" y="14"/>
                    <a:pt x="66" y="13"/>
                  </a:cubicBezTo>
                  <a:cubicBezTo>
                    <a:pt x="66" y="11"/>
                    <a:pt x="67" y="8"/>
                    <a:pt x="65" y="7"/>
                  </a:cubicBezTo>
                  <a:cubicBezTo>
                    <a:pt x="64" y="6"/>
                    <a:pt x="62" y="4"/>
                    <a:pt x="62" y="3"/>
                  </a:cubicBezTo>
                  <a:cubicBezTo>
                    <a:pt x="61" y="1"/>
                    <a:pt x="59" y="0"/>
                    <a:pt x="5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5" y="4"/>
                    <a:pt x="54" y="4"/>
                  </a:cubicBezTo>
                  <a:cubicBezTo>
                    <a:pt x="53" y="5"/>
                    <a:pt x="50" y="6"/>
                    <a:pt x="48" y="7"/>
                  </a:cubicBezTo>
                  <a:cubicBezTo>
                    <a:pt x="46" y="8"/>
                    <a:pt x="41" y="5"/>
                    <a:pt x="39" y="5"/>
                  </a:cubicBezTo>
                  <a:cubicBezTo>
                    <a:pt x="36" y="5"/>
                    <a:pt x="34" y="8"/>
                    <a:pt x="36" y="8"/>
                  </a:cubicBezTo>
                  <a:cubicBezTo>
                    <a:pt x="37" y="9"/>
                    <a:pt x="37" y="14"/>
                    <a:pt x="37" y="14"/>
                  </a:cubicBezTo>
                  <a:cubicBezTo>
                    <a:pt x="37" y="14"/>
                    <a:pt x="38" y="21"/>
                    <a:pt x="40" y="20"/>
                  </a:cubicBezTo>
                  <a:cubicBezTo>
                    <a:pt x="42" y="20"/>
                    <a:pt x="45" y="22"/>
                    <a:pt x="43" y="23"/>
                  </a:cubicBezTo>
                  <a:cubicBezTo>
                    <a:pt x="41" y="23"/>
                    <a:pt x="40" y="26"/>
                    <a:pt x="40" y="28"/>
                  </a:cubicBezTo>
                  <a:cubicBezTo>
                    <a:pt x="40" y="30"/>
                    <a:pt x="40" y="32"/>
                    <a:pt x="39" y="32"/>
                  </a:cubicBezTo>
                  <a:cubicBezTo>
                    <a:pt x="37" y="33"/>
                    <a:pt x="36" y="33"/>
                    <a:pt x="36" y="36"/>
                  </a:cubicBezTo>
                  <a:cubicBezTo>
                    <a:pt x="36" y="38"/>
                    <a:pt x="33" y="38"/>
                    <a:pt x="32" y="39"/>
                  </a:cubicBezTo>
                  <a:cubicBezTo>
                    <a:pt x="32" y="40"/>
                    <a:pt x="30" y="45"/>
                    <a:pt x="30" y="45"/>
                  </a:cubicBezTo>
                  <a:cubicBezTo>
                    <a:pt x="29" y="46"/>
                    <a:pt x="25" y="46"/>
                    <a:pt x="24" y="49"/>
                  </a:cubicBezTo>
                  <a:cubicBezTo>
                    <a:pt x="24" y="51"/>
                    <a:pt x="22" y="53"/>
                    <a:pt x="21" y="53"/>
                  </a:cubicBezTo>
                  <a:cubicBezTo>
                    <a:pt x="20" y="53"/>
                    <a:pt x="18" y="52"/>
                    <a:pt x="17" y="53"/>
                  </a:cubicBezTo>
                  <a:cubicBezTo>
                    <a:pt x="16" y="55"/>
                    <a:pt x="13" y="52"/>
                    <a:pt x="12" y="53"/>
                  </a:cubicBezTo>
                  <a:cubicBezTo>
                    <a:pt x="11" y="54"/>
                    <a:pt x="8" y="57"/>
                    <a:pt x="8" y="59"/>
                  </a:cubicBezTo>
                  <a:cubicBezTo>
                    <a:pt x="8" y="61"/>
                    <a:pt x="12" y="61"/>
                    <a:pt x="11" y="63"/>
                  </a:cubicBezTo>
                  <a:cubicBezTo>
                    <a:pt x="11" y="66"/>
                    <a:pt x="13" y="69"/>
                    <a:pt x="14" y="70"/>
                  </a:cubicBezTo>
                  <a:cubicBezTo>
                    <a:pt x="15" y="71"/>
                    <a:pt x="17" y="74"/>
                    <a:pt x="16" y="75"/>
                  </a:cubicBezTo>
                  <a:cubicBezTo>
                    <a:pt x="15" y="77"/>
                    <a:pt x="14" y="77"/>
                    <a:pt x="12" y="77"/>
                  </a:cubicBezTo>
                  <a:cubicBezTo>
                    <a:pt x="9" y="76"/>
                    <a:pt x="10" y="78"/>
                    <a:pt x="6" y="77"/>
                  </a:cubicBezTo>
                  <a:cubicBezTo>
                    <a:pt x="2" y="76"/>
                    <a:pt x="2" y="79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3"/>
                    <a:pt x="2" y="85"/>
                    <a:pt x="5" y="87"/>
                  </a:cubicBezTo>
                  <a:cubicBezTo>
                    <a:pt x="9" y="88"/>
                    <a:pt x="12" y="84"/>
                    <a:pt x="12" y="87"/>
                  </a:cubicBezTo>
                  <a:cubicBezTo>
                    <a:pt x="12" y="90"/>
                    <a:pt x="4" y="89"/>
                    <a:pt x="4" y="90"/>
                  </a:cubicBezTo>
                  <a:cubicBezTo>
                    <a:pt x="3" y="91"/>
                    <a:pt x="12" y="101"/>
                    <a:pt x="17" y="101"/>
                  </a:cubicBezTo>
                  <a:cubicBezTo>
                    <a:pt x="21" y="100"/>
                    <a:pt x="25" y="95"/>
                    <a:pt x="23" y="94"/>
                  </a:cubicBezTo>
                  <a:cubicBezTo>
                    <a:pt x="22" y="93"/>
                    <a:pt x="24" y="90"/>
                    <a:pt x="25" y="91"/>
                  </a:cubicBezTo>
                  <a:cubicBezTo>
                    <a:pt x="27" y="92"/>
                    <a:pt x="26" y="96"/>
                    <a:pt x="27" y="97"/>
                  </a:cubicBezTo>
                  <a:cubicBezTo>
                    <a:pt x="28" y="99"/>
                    <a:pt x="28" y="101"/>
                    <a:pt x="27" y="103"/>
                  </a:cubicBezTo>
                  <a:cubicBezTo>
                    <a:pt x="26" y="106"/>
                    <a:pt x="28" y="111"/>
                    <a:pt x="28" y="114"/>
                  </a:cubicBezTo>
                  <a:cubicBezTo>
                    <a:pt x="28" y="116"/>
                    <a:pt x="30" y="121"/>
                    <a:pt x="31" y="125"/>
                  </a:cubicBezTo>
                  <a:cubicBezTo>
                    <a:pt x="32" y="129"/>
                    <a:pt x="34" y="137"/>
                    <a:pt x="37" y="142"/>
                  </a:cubicBezTo>
                  <a:cubicBezTo>
                    <a:pt x="39" y="146"/>
                    <a:pt x="41" y="155"/>
                    <a:pt x="43" y="158"/>
                  </a:cubicBezTo>
                  <a:cubicBezTo>
                    <a:pt x="45" y="160"/>
                    <a:pt x="49" y="167"/>
                    <a:pt x="49" y="171"/>
                  </a:cubicBezTo>
                  <a:cubicBezTo>
                    <a:pt x="49" y="175"/>
                    <a:pt x="53" y="181"/>
                    <a:pt x="55" y="182"/>
                  </a:cubicBezTo>
                  <a:cubicBezTo>
                    <a:pt x="56" y="183"/>
                    <a:pt x="60" y="181"/>
                    <a:pt x="61" y="178"/>
                  </a:cubicBezTo>
                  <a:cubicBezTo>
                    <a:pt x="61" y="175"/>
                    <a:pt x="66" y="174"/>
                    <a:pt x="66" y="172"/>
                  </a:cubicBezTo>
                  <a:cubicBezTo>
                    <a:pt x="67" y="170"/>
                    <a:pt x="67" y="168"/>
                    <a:pt x="69" y="168"/>
                  </a:cubicBezTo>
                  <a:cubicBezTo>
                    <a:pt x="71" y="168"/>
                    <a:pt x="71" y="166"/>
                    <a:pt x="71" y="163"/>
                  </a:cubicBezTo>
                  <a:cubicBezTo>
                    <a:pt x="71" y="161"/>
                    <a:pt x="71" y="158"/>
                    <a:pt x="72" y="156"/>
                  </a:cubicBezTo>
                  <a:cubicBezTo>
                    <a:pt x="74" y="153"/>
                    <a:pt x="74" y="148"/>
                    <a:pt x="73" y="145"/>
                  </a:cubicBezTo>
                  <a:cubicBezTo>
                    <a:pt x="72" y="143"/>
                    <a:pt x="73" y="140"/>
                    <a:pt x="74" y="138"/>
                  </a:cubicBezTo>
                  <a:cubicBezTo>
                    <a:pt x="75" y="135"/>
                    <a:pt x="74" y="133"/>
                    <a:pt x="76" y="132"/>
                  </a:cubicBezTo>
                  <a:cubicBezTo>
                    <a:pt x="78" y="132"/>
                    <a:pt x="80" y="131"/>
                    <a:pt x="82" y="128"/>
                  </a:cubicBezTo>
                  <a:cubicBezTo>
                    <a:pt x="84" y="126"/>
                    <a:pt x="90" y="122"/>
                    <a:pt x="92" y="121"/>
                  </a:cubicBezTo>
                  <a:cubicBezTo>
                    <a:pt x="94" y="119"/>
                    <a:pt x="100" y="114"/>
                    <a:pt x="102" y="111"/>
                  </a:cubicBezTo>
                  <a:cubicBezTo>
                    <a:pt x="104" y="107"/>
                    <a:pt x="109" y="106"/>
                    <a:pt x="111" y="104"/>
                  </a:cubicBezTo>
                  <a:cubicBezTo>
                    <a:pt x="114" y="101"/>
                    <a:pt x="113" y="100"/>
                    <a:pt x="113" y="98"/>
                  </a:cubicBezTo>
                  <a:cubicBezTo>
                    <a:pt x="114" y="95"/>
                    <a:pt x="121" y="94"/>
                    <a:pt x="124" y="94"/>
                  </a:cubicBezTo>
                  <a:cubicBezTo>
                    <a:pt x="125" y="94"/>
                    <a:pt x="125" y="94"/>
                    <a:pt x="126" y="94"/>
                  </a:cubicBezTo>
                  <a:cubicBezTo>
                    <a:pt x="126" y="89"/>
                    <a:pt x="125" y="84"/>
                    <a:pt x="124" y="8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319A3787-A9C5-4D46-9638-7C489B6D1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939" y="2683518"/>
              <a:ext cx="734520" cy="315966"/>
            </a:xfrm>
            <a:custGeom>
              <a:avLst/>
              <a:gdLst>
                <a:gd name="T0" fmla="*/ 181 w 196"/>
                <a:gd name="T1" fmla="*/ 36 h 84"/>
                <a:gd name="T2" fmla="*/ 169 w 196"/>
                <a:gd name="T3" fmla="*/ 35 h 84"/>
                <a:gd name="T4" fmla="*/ 170 w 196"/>
                <a:gd name="T5" fmla="*/ 28 h 84"/>
                <a:gd name="T6" fmla="*/ 170 w 196"/>
                <a:gd name="T7" fmla="*/ 18 h 84"/>
                <a:gd name="T8" fmla="*/ 157 w 196"/>
                <a:gd name="T9" fmla="*/ 16 h 84"/>
                <a:gd name="T10" fmla="*/ 147 w 196"/>
                <a:gd name="T11" fmla="*/ 22 h 84"/>
                <a:gd name="T12" fmla="*/ 131 w 196"/>
                <a:gd name="T13" fmla="*/ 24 h 84"/>
                <a:gd name="T14" fmla="*/ 120 w 196"/>
                <a:gd name="T15" fmla="*/ 19 h 84"/>
                <a:gd name="T16" fmla="*/ 110 w 196"/>
                <a:gd name="T17" fmla="*/ 15 h 84"/>
                <a:gd name="T18" fmla="*/ 98 w 196"/>
                <a:gd name="T19" fmla="*/ 14 h 84"/>
                <a:gd name="T20" fmla="*/ 88 w 196"/>
                <a:gd name="T21" fmla="*/ 15 h 84"/>
                <a:gd name="T22" fmla="*/ 84 w 196"/>
                <a:gd name="T23" fmla="*/ 7 h 84"/>
                <a:gd name="T24" fmla="*/ 73 w 196"/>
                <a:gd name="T25" fmla="*/ 3 h 84"/>
                <a:gd name="T26" fmla="*/ 65 w 196"/>
                <a:gd name="T27" fmla="*/ 0 h 84"/>
                <a:gd name="T28" fmla="*/ 59 w 196"/>
                <a:gd name="T29" fmla="*/ 4 h 84"/>
                <a:gd name="T30" fmla="*/ 59 w 196"/>
                <a:gd name="T31" fmla="*/ 13 h 84"/>
                <a:gd name="T32" fmla="*/ 53 w 196"/>
                <a:gd name="T33" fmla="*/ 19 h 84"/>
                <a:gd name="T34" fmla="*/ 44 w 196"/>
                <a:gd name="T35" fmla="*/ 18 h 84"/>
                <a:gd name="T36" fmla="*/ 37 w 196"/>
                <a:gd name="T37" fmla="*/ 12 h 84"/>
                <a:gd name="T38" fmla="*/ 24 w 196"/>
                <a:gd name="T39" fmla="*/ 12 h 84"/>
                <a:gd name="T40" fmla="*/ 15 w 196"/>
                <a:gd name="T41" fmla="*/ 16 h 84"/>
                <a:gd name="T42" fmla="*/ 5 w 196"/>
                <a:gd name="T43" fmla="*/ 22 h 84"/>
                <a:gd name="T44" fmla="*/ 0 w 196"/>
                <a:gd name="T45" fmla="*/ 24 h 84"/>
                <a:gd name="T46" fmla="*/ 4 w 196"/>
                <a:gd name="T47" fmla="*/ 30 h 84"/>
                <a:gd name="T48" fmla="*/ 15 w 196"/>
                <a:gd name="T49" fmla="*/ 38 h 84"/>
                <a:gd name="T50" fmla="*/ 18 w 196"/>
                <a:gd name="T51" fmla="*/ 49 h 84"/>
                <a:gd name="T52" fmla="*/ 31 w 196"/>
                <a:gd name="T53" fmla="*/ 57 h 84"/>
                <a:gd name="T54" fmla="*/ 40 w 196"/>
                <a:gd name="T55" fmla="*/ 63 h 84"/>
                <a:gd name="T56" fmla="*/ 48 w 196"/>
                <a:gd name="T57" fmla="*/ 74 h 84"/>
                <a:gd name="T58" fmla="*/ 71 w 196"/>
                <a:gd name="T59" fmla="*/ 76 h 84"/>
                <a:gd name="T60" fmla="*/ 89 w 196"/>
                <a:gd name="T61" fmla="*/ 80 h 84"/>
                <a:gd name="T62" fmla="*/ 100 w 196"/>
                <a:gd name="T63" fmla="*/ 84 h 84"/>
                <a:gd name="T64" fmla="*/ 125 w 196"/>
                <a:gd name="T65" fmla="*/ 78 h 84"/>
                <a:gd name="T66" fmla="*/ 144 w 196"/>
                <a:gd name="T67" fmla="*/ 67 h 84"/>
                <a:gd name="T68" fmla="*/ 148 w 196"/>
                <a:gd name="T69" fmla="*/ 58 h 84"/>
                <a:gd name="T70" fmla="*/ 168 w 196"/>
                <a:gd name="T71" fmla="*/ 54 h 84"/>
                <a:gd name="T72" fmla="*/ 181 w 196"/>
                <a:gd name="T73" fmla="*/ 46 h 84"/>
                <a:gd name="T74" fmla="*/ 195 w 196"/>
                <a:gd name="T75" fmla="*/ 4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6" h="84">
                  <a:moveTo>
                    <a:pt x="187" y="35"/>
                  </a:moveTo>
                  <a:cubicBezTo>
                    <a:pt x="185" y="33"/>
                    <a:pt x="182" y="34"/>
                    <a:pt x="181" y="36"/>
                  </a:cubicBezTo>
                  <a:cubicBezTo>
                    <a:pt x="180" y="38"/>
                    <a:pt x="179" y="35"/>
                    <a:pt x="175" y="35"/>
                  </a:cubicBezTo>
                  <a:cubicBezTo>
                    <a:pt x="172" y="35"/>
                    <a:pt x="171" y="37"/>
                    <a:pt x="169" y="35"/>
                  </a:cubicBezTo>
                  <a:cubicBezTo>
                    <a:pt x="166" y="32"/>
                    <a:pt x="170" y="31"/>
                    <a:pt x="170" y="31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5" y="18"/>
                    <a:pt x="175" y="18"/>
                    <a:pt x="175" y="18"/>
                  </a:cubicBezTo>
                  <a:cubicBezTo>
                    <a:pt x="174" y="18"/>
                    <a:pt x="171" y="17"/>
                    <a:pt x="170" y="18"/>
                  </a:cubicBezTo>
                  <a:cubicBezTo>
                    <a:pt x="169" y="18"/>
                    <a:pt x="165" y="18"/>
                    <a:pt x="165" y="17"/>
                  </a:cubicBezTo>
                  <a:cubicBezTo>
                    <a:pt x="165" y="15"/>
                    <a:pt x="159" y="15"/>
                    <a:pt x="157" y="16"/>
                  </a:cubicBezTo>
                  <a:cubicBezTo>
                    <a:pt x="156" y="17"/>
                    <a:pt x="153" y="18"/>
                    <a:pt x="152" y="20"/>
                  </a:cubicBezTo>
                  <a:cubicBezTo>
                    <a:pt x="152" y="21"/>
                    <a:pt x="149" y="21"/>
                    <a:pt x="147" y="22"/>
                  </a:cubicBezTo>
                  <a:cubicBezTo>
                    <a:pt x="146" y="22"/>
                    <a:pt x="140" y="23"/>
                    <a:pt x="139" y="24"/>
                  </a:cubicBezTo>
                  <a:cubicBezTo>
                    <a:pt x="139" y="24"/>
                    <a:pt x="132" y="24"/>
                    <a:pt x="131" y="24"/>
                  </a:cubicBezTo>
                  <a:cubicBezTo>
                    <a:pt x="130" y="23"/>
                    <a:pt x="124" y="24"/>
                    <a:pt x="123" y="22"/>
                  </a:cubicBezTo>
                  <a:cubicBezTo>
                    <a:pt x="122" y="21"/>
                    <a:pt x="120" y="20"/>
                    <a:pt x="120" y="19"/>
                  </a:cubicBezTo>
                  <a:cubicBezTo>
                    <a:pt x="120" y="17"/>
                    <a:pt x="115" y="17"/>
                    <a:pt x="115" y="16"/>
                  </a:cubicBezTo>
                  <a:cubicBezTo>
                    <a:pt x="114" y="15"/>
                    <a:pt x="110" y="15"/>
                    <a:pt x="110" y="15"/>
                  </a:cubicBezTo>
                  <a:cubicBezTo>
                    <a:pt x="109" y="15"/>
                    <a:pt x="105" y="14"/>
                    <a:pt x="104" y="14"/>
                  </a:cubicBezTo>
                  <a:cubicBezTo>
                    <a:pt x="103" y="13"/>
                    <a:pt x="100" y="14"/>
                    <a:pt x="98" y="14"/>
                  </a:cubicBezTo>
                  <a:cubicBezTo>
                    <a:pt x="97" y="14"/>
                    <a:pt x="95" y="16"/>
                    <a:pt x="94" y="17"/>
                  </a:cubicBezTo>
                  <a:cubicBezTo>
                    <a:pt x="93" y="17"/>
                    <a:pt x="89" y="14"/>
                    <a:pt x="88" y="15"/>
                  </a:cubicBezTo>
                  <a:cubicBezTo>
                    <a:pt x="88" y="15"/>
                    <a:pt x="86" y="13"/>
                    <a:pt x="85" y="12"/>
                  </a:cubicBezTo>
                  <a:cubicBezTo>
                    <a:pt x="84" y="11"/>
                    <a:pt x="85" y="8"/>
                    <a:pt x="84" y="7"/>
                  </a:cubicBezTo>
                  <a:cubicBezTo>
                    <a:pt x="83" y="5"/>
                    <a:pt x="79" y="5"/>
                    <a:pt x="78" y="5"/>
                  </a:cubicBezTo>
                  <a:cubicBezTo>
                    <a:pt x="76" y="4"/>
                    <a:pt x="74" y="3"/>
                    <a:pt x="73" y="3"/>
                  </a:cubicBezTo>
                  <a:cubicBezTo>
                    <a:pt x="72" y="3"/>
                    <a:pt x="70" y="3"/>
                    <a:pt x="69" y="2"/>
                  </a:cubicBezTo>
                  <a:cubicBezTo>
                    <a:pt x="69" y="1"/>
                    <a:pt x="66" y="0"/>
                    <a:pt x="65" y="0"/>
                  </a:cubicBezTo>
                  <a:cubicBezTo>
                    <a:pt x="63" y="0"/>
                    <a:pt x="63" y="1"/>
                    <a:pt x="62" y="2"/>
                  </a:cubicBezTo>
                  <a:cubicBezTo>
                    <a:pt x="62" y="3"/>
                    <a:pt x="60" y="3"/>
                    <a:pt x="59" y="4"/>
                  </a:cubicBezTo>
                  <a:cubicBezTo>
                    <a:pt x="59" y="6"/>
                    <a:pt x="56" y="6"/>
                    <a:pt x="57" y="7"/>
                  </a:cubicBezTo>
                  <a:cubicBezTo>
                    <a:pt x="57" y="9"/>
                    <a:pt x="58" y="12"/>
                    <a:pt x="59" y="13"/>
                  </a:cubicBezTo>
                  <a:cubicBezTo>
                    <a:pt x="60" y="13"/>
                    <a:pt x="59" y="16"/>
                    <a:pt x="59" y="16"/>
                  </a:cubicBezTo>
                  <a:cubicBezTo>
                    <a:pt x="58" y="17"/>
                    <a:pt x="54" y="18"/>
                    <a:pt x="53" y="19"/>
                  </a:cubicBezTo>
                  <a:cubicBezTo>
                    <a:pt x="53" y="20"/>
                    <a:pt x="51" y="19"/>
                    <a:pt x="49" y="18"/>
                  </a:cubicBezTo>
                  <a:cubicBezTo>
                    <a:pt x="47" y="17"/>
                    <a:pt x="45" y="17"/>
                    <a:pt x="44" y="18"/>
                  </a:cubicBezTo>
                  <a:cubicBezTo>
                    <a:pt x="43" y="19"/>
                    <a:pt x="40" y="16"/>
                    <a:pt x="39" y="16"/>
                  </a:cubicBezTo>
                  <a:cubicBezTo>
                    <a:pt x="38" y="16"/>
                    <a:pt x="38" y="12"/>
                    <a:pt x="37" y="12"/>
                  </a:cubicBezTo>
                  <a:cubicBezTo>
                    <a:pt x="36" y="13"/>
                    <a:pt x="29" y="11"/>
                    <a:pt x="28" y="11"/>
                  </a:cubicBezTo>
                  <a:cubicBezTo>
                    <a:pt x="27" y="11"/>
                    <a:pt x="24" y="11"/>
                    <a:pt x="24" y="12"/>
                  </a:cubicBezTo>
                  <a:cubicBezTo>
                    <a:pt x="23" y="13"/>
                    <a:pt x="20" y="12"/>
                    <a:pt x="20" y="14"/>
                  </a:cubicBezTo>
                  <a:cubicBezTo>
                    <a:pt x="19" y="15"/>
                    <a:pt x="16" y="15"/>
                    <a:pt x="15" y="16"/>
                  </a:cubicBezTo>
                  <a:cubicBezTo>
                    <a:pt x="15" y="17"/>
                    <a:pt x="11" y="17"/>
                    <a:pt x="11" y="19"/>
                  </a:cubicBezTo>
                  <a:cubicBezTo>
                    <a:pt x="10" y="21"/>
                    <a:pt x="6" y="22"/>
                    <a:pt x="5" y="22"/>
                  </a:cubicBezTo>
                  <a:cubicBezTo>
                    <a:pt x="4" y="22"/>
                    <a:pt x="1" y="22"/>
                    <a:pt x="1" y="23"/>
                  </a:cubicBez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9"/>
                    <a:pt x="2" y="29"/>
                    <a:pt x="4" y="30"/>
                  </a:cubicBezTo>
                  <a:cubicBezTo>
                    <a:pt x="6" y="32"/>
                    <a:pt x="8" y="33"/>
                    <a:pt x="10" y="33"/>
                  </a:cubicBezTo>
                  <a:cubicBezTo>
                    <a:pt x="12" y="33"/>
                    <a:pt x="15" y="36"/>
                    <a:pt x="15" y="38"/>
                  </a:cubicBezTo>
                  <a:cubicBezTo>
                    <a:pt x="16" y="39"/>
                    <a:pt x="17" y="41"/>
                    <a:pt x="19" y="42"/>
                  </a:cubicBezTo>
                  <a:cubicBezTo>
                    <a:pt x="20" y="43"/>
                    <a:pt x="18" y="46"/>
                    <a:pt x="18" y="49"/>
                  </a:cubicBezTo>
                  <a:cubicBezTo>
                    <a:pt x="18" y="51"/>
                    <a:pt x="15" y="51"/>
                    <a:pt x="17" y="54"/>
                  </a:cubicBezTo>
                  <a:cubicBezTo>
                    <a:pt x="18" y="56"/>
                    <a:pt x="28" y="57"/>
                    <a:pt x="31" y="57"/>
                  </a:cubicBezTo>
                  <a:cubicBezTo>
                    <a:pt x="34" y="57"/>
                    <a:pt x="35" y="60"/>
                    <a:pt x="35" y="60"/>
                  </a:cubicBezTo>
                  <a:cubicBezTo>
                    <a:pt x="37" y="60"/>
                    <a:pt x="37" y="62"/>
                    <a:pt x="40" y="63"/>
                  </a:cubicBezTo>
                  <a:cubicBezTo>
                    <a:pt x="42" y="63"/>
                    <a:pt x="44" y="64"/>
                    <a:pt x="44" y="68"/>
                  </a:cubicBezTo>
                  <a:cubicBezTo>
                    <a:pt x="45" y="72"/>
                    <a:pt x="48" y="73"/>
                    <a:pt x="48" y="74"/>
                  </a:cubicBezTo>
                  <a:cubicBezTo>
                    <a:pt x="48" y="76"/>
                    <a:pt x="53" y="75"/>
                    <a:pt x="56" y="75"/>
                  </a:cubicBezTo>
                  <a:cubicBezTo>
                    <a:pt x="59" y="76"/>
                    <a:pt x="68" y="75"/>
                    <a:pt x="71" y="76"/>
                  </a:cubicBezTo>
                  <a:cubicBezTo>
                    <a:pt x="73" y="76"/>
                    <a:pt x="79" y="76"/>
                    <a:pt x="82" y="78"/>
                  </a:cubicBezTo>
                  <a:cubicBezTo>
                    <a:pt x="85" y="80"/>
                    <a:pt x="87" y="78"/>
                    <a:pt x="89" y="80"/>
                  </a:cubicBezTo>
                  <a:cubicBezTo>
                    <a:pt x="91" y="81"/>
                    <a:pt x="93" y="82"/>
                    <a:pt x="95" y="81"/>
                  </a:cubicBezTo>
                  <a:cubicBezTo>
                    <a:pt x="98" y="81"/>
                    <a:pt x="98" y="83"/>
                    <a:pt x="100" y="84"/>
                  </a:cubicBezTo>
                  <a:cubicBezTo>
                    <a:pt x="102" y="84"/>
                    <a:pt x="106" y="80"/>
                    <a:pt x="111" y="78"/>
                  </a:cubicBezTo>
                  <a:cubicBezTo>
                    <a:pt x="116" y="76"/>
                    <a:pt x="122" y="77"/>
                    <a:pt x="125" y="78"/>
                  </a:cubicBezTo>
                  <a:cubicBezTo>
                    <a:pt x="128" y="78"/>
                    <a:pt x="133" y="76"/>
                    <a:pt x="136" y="73"/>
                  </a:cubicBezTo>
                  <a:cubicBezTo>
                    <a:pt x="139" y="69"/>
                    <a:pt x="143" y="70"/>
                    <a:pt x="144" y="67"/>
                  </a:cubicBezTo>
                  <a:cubicBezTo>
                    <a:pt x="144" y="64"/>
                    <a:pt x="141" y="62"/>
                    <a:pt x="142" y="60"/>
                  </a:cubicBezTo>
                  <a:cubicBezTo>
                    <a:pt x="144" y="57"/>
                    <a:pt x="147" y="57"/>
                    <a:pt x="148" y="58"/>
                  </a:cubicBezTo>
                  <a:cubicBezTo>
                    <a:pt x="150" y="59"/>
                    <a:pt x="154" y="60"/>
                    <a:pt x="158" y="57"/>
                  </a:cubicBezTo>
                  <a:cubicBezTo>
                    <a:pt x="162" y="54"/>
                    <a:pt x="164" y="55"/>
                    <a:pt x="168" y="54"/>
                  </a:cubicBezTo>
                  <a:cubicBezTo>
                    <a:pt x="171" y="54"/>
                    <a:pt x="171" y="52"/>
                    <a:pt x="173" y="49"/>
                  </a:cubicBezTo>
                  <a:cubicBezTo>
                    <a:pt x="176" y="47"/>
                    <a:pt x="178" y="46"/>
                    <a:pt x="181" y="46"/>
                  </a:cubicBezTo>
                  <a:cubicBezTo>
                    <a:pt x="183" y="46"/>
                    <a:pt x="186" y="43"/>
                    <a:pt x="189" y="44"/>
                  </a:cubicBezTo>
                  <a:cubicBezTo>
                    <a:pt x="191" y="45"/>
                    <a:pt x="195" y="45"/>
                    <a:pt x="195" y="43"/>
                  </a:cubicBezTo>
                  <a:cubicBezTo>
                    <a:pt x="196" y="41"/>
                    <a:pt x="189" y="37"/>
                    <a:pt x="187" y="3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8CE1F68D-0257-497C-85B8-7A8299FF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77" y="3234484"/>
              <a:ext cx="15258" cy="33571"/>
            </a:xfrm>
            <a:custGeom>
              <a:avLst/>
              <a:gdLst>
                <a:gd name="T0" fmla="*/ 2 w 4"/>
                <a:gd name="T1" fmla="*/ 0 h 9"/>
                <a:gd name="T2" fmla="*/ 0 w 4"/>
                <a:gd name="T3" fmla="*/ 5 h 9"/>
                <a:gd name="T4" fmla="*/ 3 w 4"/>
                <a:gd name="T5" fmla="*/ 9 h 9"/>
                <a:gd name="T6" fmla="*/ 3 w 4"/>
                <a:gd name="T7" fmla="*/ 2 h 9"/>
                <a:gd name="T8" fmla="*/ 4 w 4"/>
                <a:gd name="T9" fmla="*/ 0 h 9"/>
                <a:gd name="T10" fmla="*/ 2 w 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9">
                  <a:moveTo>
                    <a:pt x="2" y="0"/>
                  </a:moveTo>
                  <a:cubicBezTo>
                    <a:pt x="1" y="1"/>
                    <a:pt x="0" y="4"/>
                    <a:pt x="0" y="5"/>
                  </a:cubicBezTo>
                  <a:cubicBezTo>
                    <a:pt x="0" y="5"/>
                    <a:pt x="1" y="7"/>
                    <a:pt x="3" y="9"/>
                  </a:cubicBezTo>
                  <a:cubicBezTo>
                    <a:pt x="3" y="6"/>
                    <a:pt x="3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id="{1F361132-EB9B-44E2-9C61-0282FA74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2962" y="3216711"/>
              <a:ext cx="34873" cy="98739"/>
            </a:xfrm>
            <a:custGeom>
              <a:avLst/>
              <a:gdLst>
                <a:gd name="T0" fmla="*/ 4 w 9"/>
                <a:gd name="T1" fmla="*/ 26 h 26"/>
                <a:gd name="T2" fmla="*/ 5 w 9"/>
                <a:gd name="T3" fmla="*/ 26 h 26"/>
                <a:gd name="T4" fmla="*/ 7 w 9"/>
                <a:gd name="T5" fmla="*/ 17 h 26"/>
                <a:gd name="T6" fmla="*/ 8 w 9"/>
                <a:gd name="T7" fmla="*/ 14 h 26"/>
                <a:gd name="T8" fmla="*/ 5 w 9"/>
                <a:gd name="T9" fmla="*/ 10 h 26"/>
                <a:gd name="T10" fmla="*/ 7 w 9"/>
                <a:gd name="T11" fmla="*/ 5 h 26"/>
                <a:gd name="T12" fmla="*/ 9 w 9"/>
                <a:gd name="T13" fmla="*/ 5 h 26"/>
                <a:gd name="T14" fmla="*/ 9 w 9"/>
                <a:gd name="T15" fmla="*/ 1 h 26"/>
                <a:gd name="T16" fmla="*/ 6 w 9"/>
                <a:gd name="T17" fmla="*/ 0 h 26"/>
                <a:gd name="T18" fmla="*/ 5 w 9"/>
                <a:gd name="T19" fmla="*/ 3 h 26"/>
                <a:gd name="T20" fmla="*/ 0 w 9"/>
                <a:gd name="T21" fmla="*/ 14 h 26"/>
                <a:gd name="T22" fmla="*/ 4 w 9"/>
                <a:gd name="T23" fmla="*/ 25 h 26"/>
                <a:gd name="T24" fmla="*/ 4 w 9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6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5" y="22"/>
                    <a:pt x="6" y="18"/>
                    <a:pt x="7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6" y="12"/>
                    <a:pt x="5" y="10"/>
                    <a:pt x="5" y="10"/>
                  </a:cubicBezTo>
                  <a:cubicBezTo>
                    <a:pt x="5" y="9"/>
                    <a:pt x="6" y="6"/>
                    <a:pt x="7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3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4" y="6"/>
                    <a:pt x="1" y="12"/>
                    <a:pt x="0" y="14"/>
                  </a:cubicBezTo>
                  <a:cubicBezTo>
                    <a:pt x="4" y="25"/>
                    <a:pt x="4" y="25"/>
                    <a:pt x="4" y="25"/>
                  </a:cubicBezTo>
                  <a:lnTo>
                    <a:pt x="4" y="2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id="{9E3AC104-C932-4AE5-B045-7E5D8449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577" y="3216711"/>
              <a:ext cx="98082" cy="108614"/>
            </a:xfrm>
            <a:custGeom>
              <a:avLst/>
              <a:gdLst>
                <a:gd name="T0" fmla="*/ 24 w 26"/>
                <a:gd name="T1" fmla="*/ 0 h 29"/>
                <a:gd name="T2" fmla="*/ 16 w 26"/>
                <a:gd name="T3" fmla="*/ 3 h 29"/>
                <a:gd name="T4" fmla="*/ 10 w 26"/>
                <a:gd name="T5" fmla="*/ 7 h 29"/>
                <a:gd name="T6" fmla="*/ 5 w 26"/>
                <a:gd name="T7" fmla="*/ 4 h 29"/>
                <a:gd name="T8" fmla="*/ 4 w 26"/>
                <a:gd name="T9" fmla="*/ 1 h 29"/>
                <a:gd name="T10" fmla="*/ 4 w 26"/>
                <a:gd name="T11" fmla="*/ 1 h 29"/>
                <a:gd name="T12" fmla="*/ 3 w 26"/>
                <a:gd name="T13" fmla="*/ 7 h 29"/>
                <a:gd name="T14" fmla="*/ 2 w 26"/>
                <a:gd name="T15" fmla="*/ 17 h 29"/>
                <a:gd name="T16" fmla="*/ 0 w 26"/>
                <a:gd name="T17" fmla="*/ 26 h 29"/>
                <a:gd name="T18" fmla="*/ 5 w 26"/>
                <a:gd name="T19" fmla="*/ 28 h 29"/>
                <a:gd name="T20" fmla="*/ 10 w 26"/>
                <a:gd name="T21" fmla="*/ 25 h 29"/>
                <a:gd name="T22" fmla="*/ 14 w 26"/>
                <a:gd name="T23" fmla="*/ 23 h 29"/>
                <a:gd name="T24" fmla="*/ 18 w 26"/>
                <a:gd name="T25" fmla="*/ 20 h 29"/>
                <a:gd name="T26" fmla="*/ 13 w 26"/>
                <a:gd name="T27" fmla="*/ 15 h 29"/>
                <a:gd name="T28" fmla="*/ 19 w 26"/>
                <a:gd name="T29" fmla="*/ 11 h 29"/>
                <a:gd name="T30" fmla="*/ 26 w 26"/>
                <a:gd name="T31" fmla="*/ 9 h 29"/>
                <a:gd name="T32" fmla="*/ 26 w 26"/>
                <a:gd name="T33" fmla="*/ 9 h 29"/>
                <a:gd name="T34" fmla="*/ 25 w 26"/>
                <a:gd name="T35" fmla="*/ 3 h 29"/>
                <a:gd name="T36" fmla="*/ 24 w 26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9">
                  <a:moveTo>
                    <a:pt x="24" y="0"/>
                  </a:moveTo>
                  <a:cubicBezTo>
                    <a:pt x="20" y="2"/>
                    <a:pt x="17" y="3"/>
                    <a:pt x="16" y="3"/>
                  </a:cubicBezTo>
                  <a:cubicBezTo>
                    <a:pt x="15" y="4"/>
                    <a:pt x="10" y="7"/>
                    <a:pt x="10" y="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6"/>
                    <a:pt x="3" y="7"/>
                  </a:cubicBezTo>
                  <a:cubicBezTo>
                    <a:pt x="3" y="8"/>
                    <a:pt x="3" y="16"/>
                    <a:pt x="2" y="17"/>
                  </a:cubicBezTo>
                  <a:cubicBezTo>
                    <a:pt x="1" y="18"/>
                    <a:pt x="0" y="22"/>
                    <a:pt x="0" y="26"/>
                  </a:cubicBezTo>
                  <a:cubicBezTo>
                    <a:pt x="2" y="27"/>
                    <a:pt x="4" y="28"/>
                    <a:pt x="5" y="28"/>
                  </a:cubicBezTo>
                  <a:cubicBezTo>
                    <a:pt x="8" y="29"/>
                    <a:pt x="10" y="26"/>
                    <a:pt x="10" y="25"/>
                  </a:cubicBezTo>
                  <a:cubicBezTo>
                    <a:pt x="10" y="23"/>
                    <a:pt x="12" y="23"/>
                    <a:pt x="14" y="23"/>
                  </a:cubicBezTo>
                  <a:cubicBezTo>
                    <a:pt x="16" y="23"/>
                    <a:pt x="16" y="21"/>
                    <a:pt x="18" y="20"/>
                  </a:cubicBezTo>
                  <a:cubicBezTo>
                    <a:pt x="19" y="19"/>
                    <a:pt x="15" y="15"/>
                    <a:pt x="13" y="15"/>
                  </a:cubicBezTo>
                  <a:cubicBezTo>
                    <a:pt x="12" y="14"/>
                    <a:pt x="15" y="11"/>
                    <a:pt x="19" y="11"/>
                  </a:cubicBezTo>
                  <a:cubicBezTo>
                    <a:pt x="24" y="10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7"/>
                    <a:pt x="25" y="4"/>
                    <a:pt x="25" y="3"/>
                  </a:cubicBezTo>
                  <a:cubicBezTo>
                    <a:pt x="24" y="2"/>
                    <a:pt x="24" y="1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id="{4BC89AB7-B717-4777-987E-1087D9563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00" y="2946166"/>
              <a:ext cx="252831" cy="112562"/>
            </a:xfrm>
            <a:custGeom>
              <a:avLst/>
              <a:gdLst>
                <a:gd name="T0" fmla="*/ 63 w 68"/>
                <a:gd name="T1" fmla="*/ 6 h 30"/>
                <a:gd name="T2" fmla="*/ 57 w 68"/>
                <a:gd name="T3" fmla="*/ 4 h 30"/>
                <a:gd name="T4" fmla="*/ 41 w 68"/>
                <a:gd name="T5" fmla="*/ 3 h 30"/>
                <a:gd name="T6" fmla="*/ 32 w 68"/>
                <a:gd name="T7" fmla="*/ 1 h 30"/>
                <a:gd name="T8" fmla="*/ 26 w 68"/>
                <a:gd name="T9" fmla="*/ 4 h 30"/>
                <a:gd name="T10" fmla="*/ 20 w 68"/>
                <a:gd name="T11" fmla="*/ 5 h 30"/>
                <a:gd name="T12" fmla="*/ 12 w 68"/>
                <a:gd name="T13" fmla="*/ 5 h 30"/>
                <a:gd name="T14" fmla="*/ 8 w 68"/>
                <a:gd name="T15" fmla="*/ 9 h 30"/>
                <a:gd name="T16" fmla="*/ 6 w 68"/>
                <a:gd name="T17" fmla="*/ 12 h 30"/>
                <a:gd name="T18" fmla="*/ 8 w 68"/>
                <a:gd name="T19" fmla="*/ 15 h 30"/>
                <a:gd name="T20" fmla="*/ 13 w 68"/>
                <a:gd name="T21" fmla="*/ 14 h 30"/>
                <a:gd name="T22" fmla="*/ 22 w 68"/>
                <a:gd name="T23" fmla="*/ 18 h 30"/>
                <a:gd name="T24" fmla="*/ 19 w 68"/>
                <a:gd name="T25" fmla="*/ 21 h 30"/>
                <a:gd name="T26" fmla="*/ 13 w 68"/>
                <a:gd name="T27" fmla="*/ 22 h 30"/>
                <a:gd name="T28" fmla="*/ 4 w 68"/>
                <a:gd name="T29" fmla="*/ 24 h 30"/>
                <a:gd name="T30" fmla="*/ 0 w 68"/>
                <a:gd name="T31" fmla="*/ 27 h 30"/>
                <a:gd name="T32" fmla="*/ 9 w 68"/>
                <a:gd name="T33" fmla="*/ 28 h 30"/>
                <a:gd name="T34" fmla="*/ 14 w 68"/>
                <a:gd name="T35" fmla="*/ 28 h 30"/>
                <a:gd name="T36" fmla="*/ 19 w 68"/>
                <a:gd name="T37" fmla="*/ 29 h 30"/>
                <a:gd name="T38" fmla="*/ 28 w 68"/>
                <a:gd name="T39" fmla="*/ 29 h 30"/>
                <a:gd name="T40" fmla="*/ 29 w 68"/>
                <a:gd name="T41" fmla="*/ 26 h 30"/>
                <a:gd name="T42" fmla="*/ 31 w 68"/>
                <a:gd name="T43" fmla="*/ 24 h 30"/>
                <a:gd name="T44" fmla="*/ 35 w 68"/>
                <a:gd name="T45" fmla="*/ 22 h 30"/>
                <a:gd name="T46" fmla="*/ 39 w 68"/>
                <a:gd name="T47" fmla="*/ 21 h 30"/>
                <a:gd name="T48" fmla="*/ 42 w 68"/>
                <a:gd name="T49" fmla="*/ 22 h 30"/>
                <a:gd name="T50" fmla="*/ 46 w 68"/>
                <a:gd name="T51" fmla="*/ 19 h 30"/>
                <a:gd name="T52" fmla="*/ 52 w 68"/>
                <a:gd name="T53" fmla="*/ 18 h 30"/>
                <a:gd name="T54" fmla="*/ 57 w 68"/>
                <a:gd name="T55" fmla="*/ 15 h 30"/>
                <a:gd name="T56" fmla="*/ 62 w 68"/>
                <a:gd name="T57" fmla="*/ 12 h 30"/>
                <a:gd name="T58" fmla="*/ 67 w 68"/>
                <a:gd name="T59" fmla="*/ 9 h 30"/>
                <a:gd name="T60" fmla="*/ 68 w 68"/>
                <a:gd name="T61" fmla="*/ 8 h 30"/>
                <a:gd name="T62" fmla="*/ 63 w 68"/>
                <a:gd name="T6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" h="30">
                  <a:moveTo>
                    <a:pt x="63" y="6"/>
                  </a:moveTo>
                  <a:cubicBezTo>
                    <a:pt x="60" y="3"/>
                    <a:pt x="59" y="5"/>
                    <a:pt x="57" y="4"/>
                  </a:cubicBezTo>
                  <a:cubicBezTo>
                    <a:pt x="54" y="4"/>
                    <a:pt x="43" y="3"/>
                    <a:pt x="41" y="3"/>
                  </a:cubicBezTo>
                  <a:cubicBezTo>
                    <a:pt x="38" y="4"/>
                    <a:pt x="34" y="2"/>
                    <a:pt x="32" y="1"/>
                  </a:cubicBezTo>
                  <a:cubicBezTo>
                    <a:pt x="31" y="0"/>
                    <a:pt x="26" y="1"/>
                    <a:pt x="26" y="4"/>
                  </a:cubicBezTo>
                  <a:cubicBezTo>
                    <a:pt x="26" y="6"/>
                    <a:pt x="24" y="6"/>
                    <a:pt x="20" y="5"/>
                  </a:cubicBezTo>
                  <a:cubicBezTo>
                    <a:pt x="17" y="3"/>
                    <a:pt x="12" y="3"/>
                    <a:pt x="12" y="5"/>
                  </a:cubicBezTo>
                  <a:cubicBezTo>
                    <a:pt x="12" y="7"/>
                    <a:pt x="9" y="8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10" y="16"/>
                    <a:pt x="13" y="16"/>
                    <a:pt x="13" y="14"/>
                  </a:cubicBezTo>
                  <a:cubicBezTo>
                    <a:pt x="14" y="13"/>
                    <a:pt x="19" y="16"/>
                    <a:pt x="22" y="18"/>
                  </a:cubicBezTo>
                  <a:cubicBezTo>
                    <a:pt x="25" y="21"/>
                    <a:pt x="20" y="19"/>
                    <a:pt x="19" y="21"/>
                  </a:cubicBezTo>
                  <a:cubicBezTo>
                    <a:pt x="18" y="24"/>
                    <a:pt x="14" y="21"/>
                    <a:pt x="13" y="22"/>
                  </a:cubicBezTo>
                  <a:cubicBezTo>
                    <a:pt x="12" y="23"/>
                    <a:pt x="6" y="24"/>
                    <a:pt x="4" y="24"/>
                  </a:cubicBezTo>
                  <a:cubicBezTo>
                    <a:pt x="2" y="23"/>
                    <a:pt x="0" y="26"/>
                    <a:pt x="0" y="27"/>
                  </a:cubicBezTo>
                  <a:cubicBezTo>
                    <a:pt x="0" y="29"/>
                    <a:pt x="6" y="27"/>
                    <a:pt x="9" y="28"/>
                  </a:cubicBezTo>
                  <a:cubicBezTo>
                    <a:pt x="11" y="30"/>
                    <a:pt x="13" y="27"/>
                    <a:pt x="14" y="28"/>
                  </a:cubicBezTo>
                  <a:cubicBezTo>
                    <a:pt x="16" y="30"/>
                    <a:pt x="18" y="29"/>
                    <a:pt x="19" y="29"/>
                  </a:cubicBezTo>
                  <a:cubicBezTo>
                    <a:pt x="21" y="30"/>
                    <a:pt x="28" y="29"/>
                    <a:pt x="28" y="29"/>
                  </a:cubicBezTo>
                  <a:cubicBezTo>
                    <a:pt x="28" y="28"/>
                    <a:pt x="29" y="27"/>
                    <a:pt x="29" y="26"/>
                  </a:cubicBezTo>
                  <a:cubicBezTo>
                    <a:pt x="29" y="24"/>
                    <a:pt x="30" y="24"/>
                    <a:pt x="31" y="24"/>
                  </a:cubicBezTo>
                  <a:cubicBezTo>
                    <a:pt x="33" y="24"/>
                    <a:pt x="34" y="22"/>
                    <a:pt x="35" y="22"/>
                  </a:cubicBezTo>
                  <a:cubicBezTo>
                    <a:pt x="36" y="22"/>
                    <a:pt x="37" y="20"/>
                    <a:pt x="39" y="21"/>
                  </a:cubicBezTo>
                  <a:cubicBezTo>
                    <a:pt x="40" y="21"/>
                    <a:pt x="41" y="23"/>
                    <a:pt x="42" y="22"/>
                  </a:cubicBezTo>
                  <a:cubicBezTo>
                    <a:pt x="44" y="21"/>
                    <a:pt x="44" y="22"/>
                    <a:pt x="46" y="19"/>
                  </a:cubicBezTo>
                  <a:cubicBezTo>
                    <a:pt x="48" y="17"/>
                    <a:pt x="49" y="17"/>
                    <a:pt x="52" y="18"/>
                  </a:cubicBezTo>
                  <a:cubicBezTo>
                    <a:pt x="55" y="18"/>
                    <a:pt x="56" y="17"/>
                    <a:pt x="57" y="15"/>
                  </a:cubicBezTo>
                  <a:cubicBezTo>
                    <a:pt x="58" y="13"/>
                    <a:pt x="60" y="13"/>
                    <a:pt x="62" y="12"/>
                  </a:cubicBezTo>
                  <a:cubicBezTo>
                    <a:pt x="63" y="11"/>
                    <a:pt x="66" y="10"/>
                    <a:pt x="67" y="9"/>
                  </a:cubicBezTo>
                  <a:cubicBezTo>
                    <a:pt x="68" y="9"/>
                    <a:pt x="68" y="9"/>
                    <a:pt x="68" y="8"/>
                  </a:cubicBezTo>
                  <a:cubicBezTo>
                    <a:pt x="65" y="6"/>
                    <a:pt x="65" y="8"/>
                    <a:pt x="63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id="{B03B2E67-5AF4-4C94-9E36-11A81EF3D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8096" y="2934317"/>
              <a:ext cx="161289" cy="73066"/>
            </a:xfrm>
            <a:custGeom>
              <a:avLst/>
              <a:gdLst>
                <a:gd name="T0" fmla="*/ 17 w 43"/>
                <a:gd name="T1" fmla="*/ 15 h 19"/>
                <a:gd name="T2" fmla="*/ 21 w 43"/>
                <a:gd name="T3" fmla="*/ 18 h 19"/>
                <a:gd name="T4" fmla="*/ 22 w 43"/>
                <a:gd name="T5" fmla="*/ 19 h 19"/>
                <a:gd name="T6" fmla="*/ 28 w 43"/>
                <a:gd name="T7" fmla="*/ 18 h 19"/>
                <a:gd name="T8" fmla="*/ 33 w 43"/>
                <a:gd name="T9" fmla="*/ 18 h 19"/>
                <a:gd name="T10" fmla="*/ 33 w 43"/>
                <a:gd name="T11" fmla="*/ 17 h 19"/>
                <a:gd name="T12" fmla="*/ 37 w 43"/>
                <a:gd name="T13" fmla="*/ 18 h 19"/>
                <a:gd name="T14" fmla="*/ 42 w 43"/>
                <a:gd name="T15" fmla="*/ 18 h 19"/>
                <a:gd name="T16" fmla="*/ 40 w 43"/>
                <a:gd name="T17" fmla="*/ 16 h 19"/>
                <a:gd name="T18" fmla="*/ 41 w 43"/>
                <a:gd name="T19" fmla="*/ 13 h 19"/>
                <a:gd name="T20" fmla="*/ 38 w 43"/>
                <a:gd name="T21" fmla="*/ 11 h 19"/>
                <a:gd name="T22" fmla="*/ 36 w 43"/>
                <a:gd name="T23" fmla="*/ 8 h 19"/>
                <a:gd name="T24" fmla="*/ 33 w 43"/>
                <a:gd name="T25" fmla="*/ 7 h 19"/>
                <a:gd name="T26" fmla="*/ 27 w 43"/>
                <a:gd name="T27" fmla="*/ 8 h 19"/>
                <a:gd name="T28" fmla="*/ 23 w 43"/>
                <a:gd name="T29" fmla="*/ 6 h 19"/>
                <a:gd name="T30" fmla="*/ 19 w 43"/>
                <a:gd name="T31" fmla="*/ 3 h 19"/>
                <a:gd name="T32" fmla="*/ 10 w 43"/>
                <a:gd name="T33" fmla="*/ 2 h 19"/>
                <a:gd name="T34" fmla="*/ 2 w 43"/>
                <a:gd name="T35" fmla="*/ 0 h 19"/>
                <a:gd name="T36" fmla="*/ 0 w 43"/>
                <a:gd name="T37" fmla="*/ 1 h 19"/>
                <a:gd name="T38" fmla="*/ 9 w 43"/>
                <a:gd name="T39" fmla="*/ 7 h 19"/>
                <a:gd name="T40" fmla="*/ 12 w 43"/>
                <a:gd name="T41" fmla="*/ 13 h 19"/>
                <a:gd name="T42" fmla="*/ 10 w 43"/>
                <a:gd name="T43" fmla="*/ 15 h 19"/>
                <a:gd name="T44" fmla="*/ 17 w 43"/>
                <a:gd name="T4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" h="19">
                  <a:moveTo>
                    <a:pt x="17" y="15"/>
                  </a:moveTo>
                  <a:cubicBezTo>
                    <a:pt x="19" y="14"/>
                    <a:pt x="20" y="16"/>
                    <a:pt x="21" y="18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4" y="19"/>
                    <a:pt x="26" y="18"/>
                    <a:pt x="28" y="18"/>
                  </a:cubicBezTo>
                  <a:cubicBezTo>
                    <a:pt x="30" y="17"/>
                    <a:pt x="32" y="18"/>
                    <a:pt x="33" y="18"/>
                  </a:cubicBezTo>
                  <a:cubicBezTo>
                    <a:pt x="33" y="18"/>
                    <a:pt x="33" y="17"/>
                    <a:pt x="33" y="17"/>
                  </a:cubicBezTo>
                  <a:cubicBezTo>
                    <a:pt x="34" y="16"/>
                    <a:pt x="36" y="17"/>
                    <a:pt x="37" y="18"/>
                  </a:cubicBezTo>
                  <a:cubicBezTo>
                    <a:pt x="38" y="19"/>
                    <a:pt x="41" y="19"/>
                    <a:pt x="42" y="18"/>
                  </a:cubicBezTo>
                  <a:cubicBezTo>
                    <a:pt x="43" y="18"/>
                    <a:pt x="41" y="17"/>
                    <a:pt x="40" y="16"/>
                  </a:cubicBezTo>
                  <a:cubicBezTo>
                    <a:pt x="40" y="15"/>
                    <a:pt x="41" y="14"/>
                    <a:pt x="41" y="13"/>
                  </a:cubicBezTo>
                  <a:cubicBezTo>
                    <a:pt x="40" y="13"/>
                    <a:pt x="38" y="11"/>
                    <a:pt x="38" y="11"/>
                  </a:cubicBezTo>
                  <a:cubicBezTo>
                    <a:pt x="37" y="12"/>
                    <a:pt x="37" y="8"/>
                    <a:pt x="36" y="8"/>
                  </a:cubicBezTo>
                  <a:cubicBezTo>
                    <a:pt x="35" y="8"/>
                    <a:pt x="35" y="7"/>
                    <a:pt x="33" y="7"/>
                  </a:cubicBezTo>
                  <a:cubicBezTo>
                    <a:pt x="32" y="7"/>
                    <a:pt x="28" y="7"/>
                    <a:pt x="27" y="8"/>
                  </a:cubicBezTo>
                  <a:cubicBezTo>
                    <a:pt x="26" y="8"/>
                    <a:pt x="25" y="6"/>
                    <a:pt x="23" y="6"/>
                  </a:cubicBezTo>
                  <a:cubicBezTo>
                    <a:pt x="22" y="6"/>
                    <a:pt x="20" y="4"/>
                    <a:pt x="19" y="3"/>
                  </a:cubicBezTo>
                  <a:cubicBezTo>
                    <a:pt x="18" y="2"/>
                    <a:pt x="12" y="4"/>
                    <a:pt x="10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3" y="3"/>
                    <a:pt x="9" y="3"/>
                    <a:pt x="9" y="7"/>
                  </a:cubicBezTo>
                  <a:cubicBezTo>
                    <a:pt x="10" y="11"/>
                    <a:pt x="13" y="9"/>
                    <a:pt x="12" y="13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3" y="15"/>
                    <a:pt x="16" y="15"/>
                    <a:pt x="17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46D3CA37-9BFE-42A1-BAEC-76E0FEC366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5518" y="2975787"/>
              <a:ext cx="440275" cy="173781"/>
            </a:xfrm>
            <a:custGeom>
              <a:avLst/>
              <a:gdLst>
                <a:gd name="T0" fmla="*/ 114 w 117"/>
                <a:gd name="T1" fmla="*/ 32 h 46"/>
                <a:gd name="T2" fmla="*/ 114 w 117"/>
                <a:gd name="T3" fmla="*/ 25 h 46"/>
                <a:gd name="T4" fmla="*/ 113 w 117"/>
                <a:gd name="T5" fmla="*/ 20 h 46"/>
                <a:gd name="T6" fmla="*/ 115 w 117"/>
                <a:gd name="T7" fmla="*/ 17 h 46"/>
                <a:gd name="T8" fmla="*/ 114 w 117"/>
                <a:gd name="T9" fmla="*/ 15 h 46"/>
                <a:gd name="T10" fmla="*/ 109 w 117"/>
                <a:gd name="T11" fmla="*/ 13 h 46"/>
                <a:gd name="T12" fmla="*/ 107 w 117"/>
                <a:gd name="T13" fmla="*/ 7 h 46"/>
                <a:gd name="T14" fmla="*/ 103 w 117"/>
                <a:gd name="T15" fmla="*/ 4 h 46"/>
                <a:gd name="T16" fmla="*/ 96 w 117"/>
                <a:gd name="T17" fmla="*/ 4 h 46"/>
                <a:gd name="T18" fmla="*/ 85 w 117"/>
                <a:gd name="T19" fmla="*/ 8 h 46"/>
                <a:gd name="T20" fmla="*/ 74 w 117"/>
                <a:gd name="T21" fmla="*/ 8 h 46"/>
                <a:gd name="T22" fmla="*/ 67 w 117"/>
                <a:gd name="T23" fmla="*/ 6 h 46"/>
                <a:gd name="T24" fmla="*/ 61 w 117"/>
                <a:gd name="T25" fmla="*/ 3 h 46"/>
                <a:gd name="T26" fmla="*/ 52 w 117"/>
                <a:gd name="T27" fmla="*/ 1 h 46"/>
                <a:gd name="T28" fmla="*/ 33 w 117"/>
                <a:gd name="T29" fmla="*/ 7 h 46"/>
                <a:gd name="T30" fmla="*/ 19 w 117"/>
                <a:gd name="T31" fmla="*/ 7 h 46"/>
                <a:gd name="T32" fmla="*/ 16 w 117"/>
                <a:gd name="T33" fmla="*/ 12 h 46"/>
                <a:gd name="T34" fmla="*/ 3 w 117"/>
                <a:gd name="T35" fmla="*/ 13 h 46"/>
                <a:gd name="T36" fmla="*/ 2 w 117"/>
                <a:gd name="T37" fmla="*/ 18 h 46"/>
                <a:gd name="T38" fmla="*/ 4 w 117"/>
                <a:gd name="T39" fmla="*/ 20 h 46"/>
                <a:gd name="T40" fmla="*/ 5 w 117"/>
                <a:gd name="T41" fmla="*/ 24 h 46"/>
                <a:gd name="T42" fmla="*/ 5 w 117"/>
                <a:gd name="T43" fmla="*/ 29 h 46"/>
                <a:gd name="T44" fmla="*/ 5 w 117"/>
                <a:gd name="T45" fmla="*/ 32 h 46"/>
                <a:gd name="T46" fmla="*/ 8 w 117"/>
                <a:gd name="T47" fmla="*/ 35 h 46"/>
                <a:gd name="T48" fmla="*/ 12 w 117"/>
                <a:gd name="T49" fmla="*/ 38 h 46"/>
                <a:gd name="T50" fmla="*/ 15 w 117"/>
                <a:gd name="T51" fmla="*/ 39 h 46"/>
                <a:gd name="T52" fmla="*/ 19 w 117"/>
                <a:gd name="T53" fmla="*/ 43 h 46"/>
                <a:gd name="T54" fmla="*/ 27 w 117"/>
                <a:gd name="T55" fmla="*/ 41 h 46"/>
                <a:gd name="T56" fmla="*/ 32 w 117"/>
                <a:gd name="T57" fmla="*/ 39 h 46"/>
                <a:gd name="T58" fmla="*/ 41 w 117"/>
                <a:gd name="T59" fmla="*/ 44 h 46"/>
                <a:gd name="T60" fmla="*/ 47 w 117"/>
                <a:gd name="T61" fmla="*/ 43 h 46"/>
                <a:gd name="T62" fmla="*/ 53 w 117"/>
                <a:gd name="T63" fmla="*/ 39 h 46"/>
                <a:gd name="T64" fmla="*/ 58 w 117"/>
                <a:gd name="T65" fmla="*/ 40 h 46"/>
                <a:gd name="T66" fmla="*/ 63 w 117"/>
                <a:gd name="T67" fmla="*/ 39 h 46"/>
                <a:gd name="T68" fmla="*/ 61 w 117"/>
                <a:gd name="T69" fmla="*/ 44 h 46"/>
                <a:gd name="T70" fmla="*/ 61 w 117"/>
                <a:gd name="T71" fmla="*/ 46 h 46"/>
                <a:gd name="T72" fmla="*/ 65 w 117"/>
                <a:gd name="T73" fmla="*/ 42 h 46"/>
                <a:gd name="T74" fmla="*/ 67 w 117"/>
                <a:gd name="T75" fmla="*/ 40 h 46"/>
                <a:gd name="T76" fmla="*/ 73 w 117"/>
                <a:gd name="T77" fmla="*/ 40 h 46"/>
                <a:gd name="T78" fmla="*/ 77 w 117"/>
                <a:gd name="T79" fmla="*/ 40 h 46"/>
                <a:gd name="T80" fmla="*/ 84 w 117"/>
                <a:gd name="T81" fmla="*/ 40 h 46"/>
                <a:gd name="T82" fmla="*/ 92 w 117"/>
                <a:gd name="T83" fmla="*/ 37 h 46"/>
                <a:gd name="T84" fmla="*/ 99 w 117"/>
                <a:gd name="T85" fmla="*/ 36 h 46"/>
                <a:gd name="T86" fmla="*/ 102 w 117"/>
                <a:gd name="T87" fmla="*/ 37 h 46"/>
                <a:gd name="T88" fmla="*/ 104 w 117"/>
                <a:gd name="T89" fmla="*/ 35 h 46"/>
                <a:gd name="T90" fmla="*/ 110 w 117"/>
                <a:gd name="T91" fmla="*/ 36 h 46"/>
                <a:gd name="T92" fmla="*/ 117 w 117"/>
                <a:gd name="T93" fmla="*/ 37 h 46"/>
                <a:gd name="T94" fmla="*/ 114 w 117"/>
                <a:gd name="T95" fmla="*/ 32 h 46"/>
                <a:gd name="T96" fmla="*/ 10 w 117"/>
                <a:gd name="T97" fmla="*/ 8 h 46"/>
                <a:gd name="T98" fmla="*/ 18 w 117"/>
                <a:gd name="T99" fmla="*/ 8 h 46"/>
                <a:gd name="T100" fmla="*/ 13 w 117"/>
                <a:gd name="T101" fmla="*/ 4 h 46"/>
                <a:gd name="T102" fmla="*/ 12 w 117"/>
                <a:gd name="T103" fmla="*/ 1 h 46"/>
                <a:gd name="T104" fmla="*/ 9 w 117"/>
                <a:gd name="T105" fmla="*/ 1 h 46"/>
                <a:gd name="T106" fmla="*/ 3 w 117"/>
                <a:gd name="T107" fmla="*/ 1 h 46"/>
                <a:gd name="T108" fmla="*/ 4 w 117"/>
                <a:gd name="T109" fmla="*/ 5 h 46"/>
                <a:gd name="T110" fmla="*/ 2 w 117"/>
                <a:gd name="T111" fmla="*/ 8 h 46"/>
                <a:gd name="T112" fmla="*/ 0 w 117"/>
                <a:gd name="T113" fmla="*/ 10 h 46"/>
                <a:gd name="T114" fmla="*/ 4 w 117"/>
                <a:gd name="T115" fmla="*/ 12 h 46"/>
                <a:gd name="T116" fmla="*/ 10 w 117"/>
                <a:gd name="T11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" h="46">
                  <a:moveTo>
                    <a:pt x="114" y="32"/>
                  </a:moveTo>
                  <a:cubicBezTo>
                    <a:pt x="113" y="32"/>
                    <a:pt x="114" y="26"/>
                    <a:pt x="114" y="25"/>
                  </a:cubicBezTo>
                  <a:cubicBezTo>
                    <a:pt x="113" y="25"/>
                    <a:pt x="112" y="20"/>
                    <a:pt x="113" y="20"/>
                  </a:cubicBezTo>
                  <a:cubicBezTo>
                    <a:pt x="115" y="20"/>
                    <a:pt x="113" y="17"/>
                    <a:pt x="115" y="17"/>
                  </a:cubicBezTo>
                  <a:cubicBezTo>
                    <a:pt x="115" y="16"/>
                    <a:pt x="114" y="15"/>
                    <a:pt x="114" y="15"/>
                  </a:cubicBezTo>
                  <a:cubicBezTo>
                    <a:pt x="113" y="14"/>
                    <a:pt x="110" y="16"/>
                    <a:pt x="109" y="13"/>
                  </a:cubicBezTo>
                  <a:cubicBezTo>
                    <a:pt x="108" y="10"/>
                    <a:pt x="109" y="10"/>
                    <a:pt x="107" y="7"/>
                  </a:cubicBezTo>
                  <a:cubicBezTo>
                    <a:pt x="106" y="5"/>
                    <a:pt x="105" y="3"/>
                    <a:pt x="103" y="4"/>
                  </a:cubicBezTo>
                  <a:cubicBezTo>
                    <a:pt x="102" y="4"/>
                    <a:pt x="99" y="4"/>
                    <a:pt x="96" y="4"/>
                  </a:cubicBezTo>
                  <a:cubicBezTo>
                    <a:pt x="93" y="7"/>
                    <a:pt x="87" y="9"/>
                    <a:pt x="85" y="8"/>
                  </a:cubicBezTo>
                  <a:cubicBezTo>
                    <a:pt x="82" y="7"/>
                    <a:pt x="78" y="8"/>
                    <a:pt x="74" y="8"/>
                  </a:cubicBezTo>
                  <a:cubicBezTo>
                    <a:pt x="70" y="8"/>
                    <a:pt x="69" y="6"/>
                    <a:pt x="67" y="6"/>
                  </a:cubicBezTo>
                  <a:cubicBezTo>
                    <a:pt x="64" y="6"/>
                    <a:pt x="64" y="3"/>
                    <a:pt x="61" y="3"/>
                  </a:cubicBezTo>
                  <a:cubicBezTo>
                    <a:pt x="58" y="3"/>
                    <a:pt x="60" y="2"/>
                    <a:pt x="52" y="1"/>
                  </a:cubicBezTo>
                  <a:cubicBezTo>
                    <a:pt x="43" y="0"/>
                    <a:pt x="36" y="4"/>
                    <a:pt x="33" y="7"/>
                  </a:cubicBezTo>
                  <a:cubicBezTo>
                    <a:pt x="30" y="9"/>
                    <a:pt x="20" y="7"/>
                    <a:pt x="19" y="7"/>
                  </a:cubicBezTo>
                  <a:cubicBezTo>
                    <a:pt x="18" y="8"/>
                    <a:pt x="19" y="11"/>
                    <a:pt x="16" y="12"/>
                  </a:cubicBezTo>
                  <a:cubicBezTo>
                    <a:pt x="13" y="14"/>
                    <a:pt x="6" y="12"/>
                    <a:pt x="3" y="13"/>
                  </a:cubicBezTo>
                  <a:cubicBezTo>
                    <a:pt x="1" y="14"/>
                    <a:pt x="0" y="18"/>
                    <a:pt x="2" y="18"/>
                  </a:cubicBezTo>
                  <a:cubicBezTo>
                    <a:pt x="4" y="18"/>
                    <a:pt x="5" y="19"/>
                    <a:pt x="4" y="20"/>
                  </a:cubicBezTo>
                  <a:cubicBezTo>
                    <a:pt x="4" y="21"/>
                    <a:pt x="6" y="23"/>
                    <a:pt x="5" y="24"/>
                  </a:cubicBezTo>
                  <a:cubicBezTo>
                    <a:pt x="4" y="25"/>
                    <a:pt x="4" y="28"/>
                    <a:pt x="5" y="29"/>
                  </a:cubicBezTo>
                  <a:cubicBezTo>
                    <a:pt x="7" y="30"/>
                    <a:pt x="7" y="32"/>
                    <a:pt x="5" y="32"/>
                  </a:cubicBezTo>
                  <a:cubicBezTo>
                    <a:pt x="3" y="32"/>
                    <a:pt x="8" y="34"/>
                    <a:pt x="8" y="35"/>
                  </a:cubicBezTo>
                  <a:cubicBezTo>
                    <a:pt x="8" y="36"/>
                    <a:pt x="12" y="37"/>
                    <a:pt x="12" y="38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7" y="38"/>
                    <a:pt x="18" y="41"/>
                    <a:pt x="19" y="43"/>
                  </a:cubicBezTo>
                  <a:cubicBezTo>
                    <a:pt x="20" y="44"/>
                    <a:pt x="27" y="43"/>
                    <a:pt x="27" y="41"/>
                  </a:cubicBezTo>
                  <a:cubicBezTo>
                    <a:pt x="27" y="39"/>
                    <a:pt x="29" y="39"/>
                    <a:pt x="32" y="39"/>
                  </a:cubicBezTo>
                  <a:cubicBezTo>
                    <a:pt x="35" y="39"/>
                    <a:pt x="39" y="43"/>
                    <a:pt x="41" y="44"/>
                  </a:cubicBezTo>
                  <a:cubicBezTo>
                    <a:pt x="42" y="44"/>
                    <a:pt x="45" y="43"/>
                    <a:pt x="47" y="43"/>
                  </a:cubicBezTo>
                  <a:cubicBezTo>
                    <a:pt x="49" y="43"/>
                    <a:pt x="52" y="40"/>
                    <a:pt x="53" y="39"/>
                  </a:cubicBezTo>
                  <a:cubicBezTo>
                    <a:pt x="54" y="38"/>
                    <a:pt x="56" y="41"/>
                    <a:pt x="58" y="40"/>
                  </a:cubicBezTo>
                  <a:cubicBezTo>
                    <a:pt x="60" y="39"/>
                    <a:pt x="62" y="38"/>
                    <a:pt x="63" y="39"/>
                  </a:cubicBezTo>
                  <a:cubicBezTo>
                    <a:pt x="64" y="40"/>
                    <a:pt x="60" y="42"/>
                    <a:pt x="61" y="44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5" y="46"/>
                    <a:pt x="65" y="43"/>
                    <a:pt x="65" y="42"/>
                  </a:cubicBezTo>
                  <a:cubicBezTo>
                    <a:pt x="65" y="41"/>
                    <a:pt x="66" y="39"/>
                    <a:pt x="67" y="40"/>
                  </a:cubicBezTo>
                  <a:cubicBezTo>
                    <a:pt x="69" y="41"/>
                    <a:pt x="70" y="41"/>
                    <a:pt x="73" y="40"/>
                  </a:cubicBezTo>
                  <a:cubicBezTo>
                    <a:pt x="76" y="39"/>
                    <a:pt x="76" y="38"/>
                    <a:pt x="77" y="40"/>
                  </a:cubicBezTo>
                  <a:cubicBezTo>
                    <a:pt x="78" y="41"/>
                    <a:pt x="80" y="40"/>
                    <a:pt x="84" y="40"/>
                  </a:cubicBezTo>
                  <a:cubicBezTo>
                    <a:pt x="88" y="40"/>
                    <a:pt x="89" y="37"/>
                    <a:pt x="92" y="37"/>
                  </a:cubicBezTo>
                  <a:cubicBezTo>
                    <a:pt x="96" y="38"/>
                    <a:pt x="99" y="36"/>
                    <a:pt x="99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3" y="36"/>
                    <a:pt x="103" y="35"/>
                    <a:pt x="104" y="35"/>
                  </a:cubicBezTo>
                  <a:cubicBezTo>
                    <a:pt x="107" y="35"/>
                    <a:pt x="108" y="37"/>
                    <a:pt x="110" y="36"/>
                  </a:cubicBezTo>
                  <a:cubicBezTo>
                    <a:pt x="111" y="35"/>
                    <a:pt x="116" y="40"/>
                    <a:pt x="117" y="37"/>
                  </a:cubicBezTo>
                  <a:cubicBezTo>
                    <a:pt x="117" y="36"/>
                    <a:pt x="115" y="32"/>
                    <a:pt x="114" y="32"/>
                  </a:cubicBezTo>
                  <a:close/>
                  <a:moveTo>
                    <a:pt x="10" y="8"/>
                  </a:moveTo>
                  <a:cubicBezTo>
                    <a:pt x="12" y="8"/>
                    <a:pt x="17" y="9"/>
                    <a:pt x="18" y="8"/>
                  </a:cubicBezTo>
                  <a:cubicBezTo>
                    <a:pt x="19" y="6"/>
                    <a:pt x="15" y="5"/>
                    <a:pt x="13" y="4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0"/>
                    <a:pt x="4" y="1"/>
                    <a:pt x="3" y="1"/>
                  </a:cubicBezTo>
                  <a:cubicBezTo>
                    <a:pt x="2" y="1"/>
                    <a:pt x="4" y="4"/>
                    <a:pt x="4" y="5"/>
                  </a:cubicBezTo>
                  <a:cubicBezTo>
                    <a:pt x="4" y="7"/>
                    <a:pt x="2" y="7"/>
                    <a:pt x="2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2" y="11"/>
                    <a:pt x="3" y="12"/>
                    <a:pt x="4" y="12"/>
                  </a:cubicBezTo>
                  <a:cubicBezTo>
                    <a:pt x="7" y="12"/>
                    <a:pt x="8" y="9"/>
                    <a:pt x="10" y="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id="{1C80E6C3-835B-4E70-906F-37F1D3E4A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2621" y="3153517"/>
              <a:ext cx="52310" cy="4937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4 h 13"/>
                <a:gd name="T4" fmla="*/ 1 w 14"/>
                <a:gd name="T5" fmla="*/ 6 h 13"/>
                <a:gd name="T6" fmla="*/ 4 w 14"/>
                <a:gd name="T7" fmla="*/ 10 h 13"/>
                <a:gd name="T8" fmla="*/ 5 w 14"/>
                <a:gd name="T9" fmla="*/ 13 h 13"/>
                <a:gd name="T10" fmla="*/ 8 w 14"/>
                <a:gd name="T11" fmla="*/ 13 h 13"/>
                <a:gd name="T12" fmla="*/ 14 w 14"/>
                <a:gd name="T13" fmla="*/ 6 h 13"/>
                <a:gd name="T14" fmla="*/ 7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7"/>
                    <a:pt x="3" y="9"/>
                    <a:pt x="4" y="10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9" y="13"/>
                    <a:pt x="13" y="7"/>
                    <a:pt x="14" y="6"/>
                  </a:cubicBezTo>
                  <a:cubicBezTo>
                    <a:pt x="14" y="4"/>
                    <a:pt x="9" y="0"/>
                    <a:pt x="7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id="{9CB3576A-64D7-4C9E-9C9C-DE4AA45CD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7539" y="2958014"/>
              <a:ext cx="163469" cy="150084"/>
            </a:xfrm>
            <a:custGeom>
              <a:avLst/>
              <a:gdLst>
                <a:gd name="T0" fmla="*/ 41 w 43"/>
                <a:gd name="T1" fmla="*/ 2 h 40"/>
                <a:gd name="T2" fmla="*/ 36 w 43"/>
                <a:gd name="T3" fmla="*/ 0 h 40"/>
                <a:gd name="T4" fmla="*/ 32 w 43"/>
                <a:gd name="T5" fmla="*/ 5 h 40"/>
                <a:gd name="T6" fmla="*/ 28 w 43"/>
                <a:gd name="T7" fmla="*/ 8 h 40"/>
                <a:gd name="T8" fmla="*/ 25 w 43"/>
                <a:gd name="T9" fmla="*/ 10 h 40"/>
                <a:gd name="T10" fmla="*/ 21 w 43"/>
                <a:gd name="T11" fmla="*/ 11 h 40"/>
                <a:gd name="T12" fmla="*/ 17 w 43"/>
                <a:gd name="T13" fmla="*/ 10 h 40"/>
                <a:gd name="T14" fmla="*/ 13 w 43"/>
                <a:gd name="T15" fmla="*/ 14 h 40"/>
                <a:gd name="T16" fmla="*/ 2 w 43"/>
                <a:gd name="T17" fmla="*/ 21 h 40"/>
                <a:gd name="T18" fmla="*/ 0 w 43"/>
                <a:gd name="T19" fmla="*/ 23 h 40"/>
                <a:gd name="T20" fmla="*/ 7 w 43"/>
                <a:gd name="T21" fmla="*/ 27 h 40"/>
                <a:gd name="T22" fmla="*/ 3 w 43"/>
                <a:gd name="T23" fmla="*/ 34 h 40"/>
                <a:gd name="T24" fmla="*/ 5 w 43"/>
                <a:gd name="T25" fmla="*/ 37 h 40"/>
                <a:gd name="T26" fmla="*/ 8 w 43"/>
                <a:gd name="T27" fmla="*/ 39 h 40"/>
                <a:gd name="T28" fmla="*/ 13 w 43"/>
                <a:gd name="T29" fmla="*/ 38 h 40"/>
                <a:gd name="T30" fmla="*/ 14 w 43"/>
                <a:gd name="T31" fmla="*/ 39 h 40"/>
                <a:gd name="T32" fmla="*/ 18 w 43"/>
                <a:gd name="T33" fmla="*/ 36 h 40"/>
                <a:gd name="T34" fmla="*/ 23 w 43"/>
                <a:gd name="T35" fmla="*/ 35 h 40"/>
                <a:gd name="T36" fmla="*/ 27 w 43"/>
                <a:gd name="T37" fmla="*/ 34 h 40"/>
                <a:gd name="T38" fmla="*/ 21 w 43"/>
                <a:gd name="T39" fmla="*/ 28 h 40"/>
                <a:gd name="T40" fmla="*/ 23 w 43"/>
                <a:gd name="T41" fmla="*/ 23 h 40"/>
                <a:gd name="T42" fmla="*/ 34 w 43"/>
                <a:gd name="T43" fmla="*/ 16 h 40"/>
                <a:gd name="T44" fmla="*/ 36 w 43"/>
                <a:gd name="T45" fmla="*/ 9 h 40"/>
                <a:gd name="T46" fmla="*/ 43 w 43"/>
                <a:gd name="T47" fmla="*/ 2 h 40"/>
                <a:gd name="T48" fmla="*/ 41 w 43"/>
                <a:gd name="T4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40">
                  <a:moveTo>
                    <a:pt x="41" y="2"/>
                  </a:moveTo>
                  <a:cubicBezTo>
                    <a:pt x="39" y="3"/>
                    <a:pt x="38" y="0"/>
                    <a:pt x="36" y="0"/>
                  </a:cubicBezTo>
                  <a:cubicBezTo>
                    <a:pt x="34" y="0"/>
                    <a:pt x="34" y="5"/>
                    <a:pt x="32" y="5"/>
                  </a:cubicBezTo>
                  <a:cubicBezTo>
                    <a:pt x="30" y="5"/>
                    <a:pt x="31" y="7"/>
                    <a:pt x="28" y="8"/>
                  </a:cubicBezTo>
                  <a:cubicBezTo>
                    <a:pt x="25" y="8"/>
                    <a:pt x="24" y="8"/>
                    <a:pt x="25" y="10"/>
                  </a:cubicBezTo>
                  <a:cubicBezTo>
                    <a:pt x="27" y="12"/>
                    <a:pt x="24" y="11"/>
                    <a:pt x="21" y="11"/>
                  </a:cubicBezTo>
                  <a:cubicBezTo>
                    <a:pt x="19" y="11"/>
                    <a:pt x="19" y="10"/>
                    <a:pt x="17" y="10"/>
                  </a:cubicBezTo>
                  <a:cubicBezTo>
                    <a:pt x="16" y="10"/>
                    <a:pt x="15" y="13"/>
                    <a:pt x="13" y="14"/>
                  </a:cubicBezTo>
                  <a:cubicBezTo>
                    <a:pt x="12" y="16"/>
                    <a:pt x="4" y="19"/>
                    <a:pt x="2" y="21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4"/>
                    <a:pt x="6" y="25"/>
                    <a:pt x="7" y="27"/>
                  </a:cubicBezTo>
                  <a:cubicBezTo>
                    <a:pt x="9" y="29"/>
                    <a:pt x="5" y="32"/>
                    <a:pt x="3" y="34"/>
                  </a:cubicBezTo>
                  <a:cubicBezTo>
                    <a:pt x="2" y="36"/>
                    <a:pt x="4" y="36"/>
                    <a:pt x="5" y="37"/>
                  </a:cubicBezTo>
                  <a:cubicBezTo>
                    <a:pt x="5" y="39"/>
                    <a:pt x="7" y="40"/>
                    <a:pt x="8" y="39"/>
                  </a:cubicBezTo>
                  <a:cubicBezTo>
                    <a:pt x="9" y="38"/>
                    <a:pt x="10" y="38"/>
                    <a:pt x="13" y="38"/>
                  </a:cubicBezTo>
                  <a:cubicBezTo>
                    <a:pt x="13" y="38"/>
                    <a:pt x="14" y="38"/>
                    <a:pt x="14" y="39"/>
                  </a:cubicBezTo>
                  <a:cubicBezTo>
                    <a:pt x="15" y="38"/>
                    <a:pt x="17" y="37"/>
                    <a:pt x="18" y="36"/>
                  </a:cubicBezTo>
                  <a:cubicBezTo>
                    <a:pt x="19" y="35"/>
                    <a:pt x="21" y="35"/>
                    <a:pt x="23" y="35"/>
                  </a:cubicBezTo>
                  <a:cubicBezTo>
                    <a:pt x="25" y="35"/>
                    <a:pt x="26" y="34"/>
                    <a:pt x="27" y="34"/>
                  </a:cubicBezTo>
                  <a:cubicBezTo>
                    <a:pt x="24" y="31"/>
                    <a:pt x="22" y="29"/>
                    <a:pt x="21" y="28"/>
                  </a:cubicBezTo>
                  <a:cubicBezTo>
                    <a:pt x="19" y="27"/>
                    <a:pt x="20" y="24"/>
                    <a:pt x="23" y="23"/>
                  </a:cubicBezTo>
                  <a:cubicBezTo>
                    <a:pt x="25" y="22"/>
                    <a:pt x="32" y="17"/>
                    <a:pt x="34" y="16"/>
                  </a:cubicBezTo>
                  <a:cubicBezTo>
                    <a:pt x="36" y="15"/>
                    <a:pt x="34" y="12"/>
                    <a:pt x="36" y="9"/>
                  </a:cubicBezTo>
                  <a:cubicBezTo>
                    <a:pt x="37" y="7"/>
                    <a:pt x="40" y="4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id="{5C3C7744-D0F3-4740-B77B-C8C64EACC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2752" y="3299652"/>
              <a:ext cx="176545" cy="100715"/>
            </a:xfrm>
            <a:custGeom>
              <a:avLst/>
              <a:gdLst>
                <a:gd name="T0" fmla="*/ 47 w 47"/>
                <a:gd name="T1" fmla="*/ 17 h 27"/>
                <a:gd name="T2" fmla="*/ 45 w 47"/>
                <a:gd name="T3" fmla="*/ 17 h 27"/>
                <a:gd name="T4" fmla="*/ 37 w 47"/>
                <a:gd name="T5" fmla="*/ 16 h 27"/>
                <a:gd name="T6" fmla="*/ 25 w 47"/>
                <a:gd name="T7" fmla="*/ 11 h 27"/>
                <a:gd name="T8" fmla="*/ 12 w 47"/>
                <a:gd name="T9" fmla="*/ 2 h 27"/>
                <a:gd name="T10" fmla="*/ 7 w 47"/>
                <a:gd name="T11" fmla="*/ 1 h 27"/>
                <a:gd name="T12" fmla="*/ 4 w 47"/>
                <a:gd name="T13" fmla="*/ 2 h 27"/>
                <a:gd name="T14" fmla="*/ 1 w 47"/>
                <a:gd name="T15" fmla="*/ 5 h 27"/>
                <a:gd name="T16" fmla="*/ 0 w 47"/>
                <a:gd name="T17" fmla="*/ 10 h 27"/>
                <a:gd name="T18" fmla="*/ 3 w 47"/>
                <a:gd name="T19" fmla="*/ 13 h 27"/>
                <a:gd name="T20" fmla="*/ 8 w 47"/>
                <a:gd name="T21" fmla="*/ 15 h 27"/>
                <a:gd name="T22" fmla="*/ 13 w 47"/>
                <a:gd name="T23" fmla="*/ 17 h 27"/>
                <a:gd name="T24" fmla="*/ 18 w 47"/>
                <a:gd name="T25" fmla="*/ 20 h 27"/>
                <a:gd name="T26" fmla="*/ 24 w 47"/>
                <a:gd name="T27" fmla="*/ 19 h 27"/>
                <a:gd name="T28" fmla="*/ 27 w 47"/>
                <a:gd name="T29" fmla="*/ 23 h 27"/>
                <a:gd name="T30" fmla="*/ 35 w 47"/>
                <a:gd name="T31" fmla="*/ 26 h 27"/>
                <a:gd name="T32" fmla="*/ 46 w 47"/>
                <a:gd name="T33" fmla="*/ 25 h 27"/>
                <a:gd name="T34" fmla="*/ 46 w 47"/>
                <a:gd name="T35" fmla="*/ 19 h 27"/>
                <a:gd name="T36" fmla="*/ 47 w 47"/>
                <a:gd name="T37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" h="27">
                  <a:moveTo>
                    <a:pt x="47" y="17"/>
                  </a:moveTo>
                  <a:cubicBezTo>
                    <a:pt x="46" y="17"/>
                    <a:pt x="46" y="17"/>
                    <a:pt x="45" y="17"/>
                  </a:cubicBezTo>
                  <a:cubicBezTo>
                    <a:pt x="42" y="17"/>
                    <a:pt x="39" y="16"/>
                    <a:pt x="37" y="16"/>
                  </a:cubicBezTo>
                  <a:cubicBezTo>
                    <a:pt x="35" y="16"/>
                    <a:pt x="28" y="13"/>
                    <a:pt x="25" y="11"/>
                  </a:cubicBezTo>
                  <a:cubicBezTo>
                    <a:pt x="22" y="9"/>
                    <a:pt x="14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1"/>
                    <a:pt x="2" y="12"/>
                    <a:pt x="3" y="13"/>
                  </a:cubicBezTo>
                  <a:cubicBezTo>
                    <a:pt x="4" y="14"/>
                    <a:pt x="8" y="14"/>
                    <a:pt x="8" y="15"/>
                  </a:cubicBezTo>
                  <a:cubicBezTo>
                    <a:pt x="8" y="16"/>
                    <a:pt x="11" y="17"/>
                    <a:pt x="13" y="17"/>
                  </a:cubicBezTo>
                  <a:cubicBezTo>
                    <a:pt x="14" y="18"/>
                    <a:pt x="17" y="20"/>
                    <a:pt x="18" y="20"/>
                  </a:cubicBezTo>
                  <a:cubicBezTo>
                    <a:pt x="19" y="21"/>
                    <a:pt x="22" y="19"/>
                    <a:pt x="24" y="19"/>
                  </a:cubicBezTo>
                  <a:cubicBezTo>
                    <a:pt x="25" y="19"/>
                    <a:pt x="27" y="22"/>
                    <a:pt x="27" y="23"/>
                  </a:cubicBezTo>
                  <a:cubicBezTo>
                    <a:pt x="27" y="24"/>
                    <a:pt x="34" y="25"/>
                    <a:pt x="35" y="26"/>
                  </a:cubicBezTo>
                  <a:cubicBezTo>
                    <a:pt x="37" y="27"/>
                    <a:pt x="44" y="27"/>
                    <a:pt x="46" y="25"/>
                  </a:cubicBezTo>
                  <a:cubicBezTo>
                    <a:pt x="47" y="24"/>
                    <a:pt x="46" y="21"/>
                    <a:pt x="46" y="19"/>
                  </a:cubicBezTo>
                  <a:cubicBezTo>
                    <a:pt x="46" y="18"/>
                    <a:pt x="46" y="18"/>
                    <a:pt x="47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id="{6B316C60-329E-4510-ADB5-144EAF9B1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943" y="3345072"/>
              <a:ext cx="200521" cy="442352"/>
            </a:xfrm>
            <a:custGeom>
              <a:avLst/>
              <a:gdLst>
                <a:gd name="T0" fmla="*/ 43 w 53"/>
                <a:gd name="T1" fmla="*/ 107 h 118"/>
                <a:gd name="T2" fmla="*/ 41 w 53"/>
                <a:gd name="T3" fmla="*/ 103 h 118"/>
                <a:gd name="T4" fmla="*/ 39 w 53"/>
                <a:gd name="T5" fmla="*/ 95 h 118"/>
                <a:gd name="T6" fmla="*/ 37 w 53"/>
                <a:gd name="T7" fmla="*/ 88 h 118"/>
                <a:gd name="T8" fmla="*/ 38 w 53"/>
                <a:gd name="T9" fmla="*/ 84 h 118"/>
                <a:gd name="T10" fmla="*/ 38 w 53"/>
                <a:gd name="T11" fmla="*/ 81 h 118"/>
                <a:gd name="T12" fmla="*/ 37 w 53"/>
                <a:gd name="T13" fmla="*/ 77 h 118"/>
                <a:gd name="T14" fmla="*/ 32 w 53"/>
                <a:gd name="T15" fmla="*/ 71 h 118"/>
                <a:gd name="T16" fmla="*/ 33 w 53"/>
                <a:gd name="T17" fmla="*/ 61 h 118"/>
                <a:gd name="T18" fmla="*/ 37 w 53"/>
                <a:gd name="T19" fmla="*/ 59 h 118"/>
                <a:gd name="T20" fmla="*/ 41 w 53"/>
                <a:gd name="T21" fmla="*/ 58 h 118"/>
                <a:gd name="T22" fmla="*/ 47 w 53"/>
                <a:gd name="T23" fmla="*/ 55 h 118"/>
                <a:gd name="T24" fmla="*/ 50 w 53"/>
                <a:gd name="T25" fmla="*/ 52 h 118"/>
                <a:gd name="T26" fmla="*/ 53 w 53"/>
                <a:gd name="T27" fmla="*/ 47 h 118"/>
                <a:gd name="T28" fmla="*/ 53 w 53"/>
                <a:gd name="T29" fmla="*/ 47 h 118"/>
                <a:gd name="T30" fmla="*/ 51 w 53"/>
                <a:gd name="T31" fmla="*/ 47 h 118"/>
                <a:gd name="T32" fmla="*/ 47 w 53"/>
                <a:gd name="T33" fmla="*/ 45 h 118"/>
                <a:gd name="T34" fmla="*/ 43 w 53"/>
                <a:gd name="T35" fmla="*/ 44 h 118"/>
                <a:gd name="T36" fmla="*/ 43 w 53"/>
                <a:gd name="T37" fmla="*/ 40 h 118"/>
                <a:gd name="T38" fmla="*/ 41 w 53"/>
                <a:gd name="T39" fmla="*/ 37 h 118"/>
                <a:gd name="T40" fmla="*/ 39 w 53"/>
                <a:gd name="T41" fmla="*/ 32 h 118"/>
                <a:gd name="T42" fmla="*/ 33 w 53"/>
                <a:gd name="T43" fmla="*/ 31 h 118"/>
                <a:gd name="T44" fmla="*/ 32 w 53"/>
                <a:gd name="T45" fmla="*/ 28 h 118"/>
                <a:gd name="T46" fmla="*/ 37 w 53"/>
                <a:gd name="T47" fmla="*/ 19 h 118"/>
                <a:gd name="T48" fmla="*/ 39 w 53"/>
                <a:gd name="T49" fmla="*/ 10 h 118"/>
                <a:gd name="T50" fmla="*/ 36 w 53"/>
                <a:gd name="T51" fmla="*/ 7 h 118"/>
                <a:gd name="T52" fmla="*/ 35 w 53"/>
                <a:gd name="T53" fmla="*/ 3 h 118"/>
                <a:gd name="T54" fmla="*/ 31 w 53"/>
                <a:gd name="T55" fmla="*/ 1 h 118"/>
                <a:gd name="T56" fmla="*/ 30 w 53"/>
                <a:gd name="T57" fmla="*/ 2 h 118"/>
                <a:gd name="T58" fmla="*/ 30 w 53"/>
                <a:gd name="T59" fmla="*/ 2 h 118"/>
                <a:gd name="T60" fmla="*/ 28 w 53"/>
                <a:gd name="T61" fmla="*/ 5 h 118"/>
                <a:gd name="T62" fmla="*/ 29 w 53"/>
                <a:gd name="T63" fmla="*/ 9 h 118"/>
                <a:gd name="T64" fmla="*/ 26 w 53"/>
                <a:gd name="T65" fmla="*/ 9 h 118"/>
                <a:gd name="T66" fmla="*/ 21 w 53"/>
                <a:gd name="T67" fmla="*/ 11 h 118"/>
                <a:gd name="T68" fmla="*/ 17 w 53"/>
                <a:gd name="T69" fmla="*/ 16 h 118"/>
                <a:gd name="T70" fmla="*/ 15 w 53"/>
                <a:gd name="T71" fmla="*/ 24 h 118"/>
                <a:gd name="T72" fmla="*/ 13 w 53"/>
                <a:gd name="T73" fmla="*/ 32 h 118"/>
                <a:gd name="T74" fmla="*/ 8 w 53"/>
                <a:gd name="T75" fmla="*/ 31 h 118"/>
                <a:gd name="T76" fmla="*/ 7 w 53"/>
                <a:gd name="T77" fmla="*/ 37 h 118"/>
                <a:gd name="T78" fmla="*/ 5 w 53"/>
                <a:gd name="T79" fmla="*/ 44 h 118"/>
                <a:gd name="T80" fmla="*/ 2 w 53"/>
                <a:gd name="T81" fmla="*/ 49 h 118"/>
                <a:gd name="T82" fmla="*/ 0 w 53"/>
                <a:gd name="T83" fmla="*/ 51 h 118"/>
                <a:gd name="T84" fmla="*/ 6 w 53"/>
                <a:gd name="T85" fmla="*/ 57 h 118"/>
                <a:gd name="T86" fmla="*/ 13 w 53"/>
                <a:gd name="T87" fmla="*/ 69 h 118"/>
                <a:gd name="T88" fmla="*/ 12 w 53"/>
                <a:gd name="T89" fmla="*/ 79 h 118"/>
                <a:gd name="T90" fmla="*/ 15 w 53"/>
                <a:gd name="T91" fmla="*/ 83 h 118"/>
                <a:gd name="T92" fmla="*/ 21 w 53"/>
                <a:gd name="T93" fmla="*/ 82 h 118"/>
                <a:gd name="T94" fmla="*/ 26 w 53"/>
                <a:gd name="T95" fmla="*/ 76 h 118"/>
                <a:gd name="T96" fmla="*/ 29 w 53"/>
                <a:gd name="T97" fmla="*/ 78 h 118"/>
                <a:gd name="T98" fmla="*/ 32 w 53"/>
                <a:gd name="T99" fmla="*/ 85 h 118"/>
                <a:gd name="T100" fmla="*/ 35 w 53"/>
                <a:gd name="T101" fmla="*/ 99 h 118"/>
                <a:gd name="T102" fmla="*/ 37 w 53"/>
                <a:gd name="T103" fmla="*/ 109 h 118"/>
                <a:gd name="T104" fmla="*/ 38 w 53"/>
                <a:gd name="T105" fmla="*/ 116 h 118"/>
                <a:gd name="T106" fmla="*/ 38 w 53"/>
                <a:gd name="T107" fmla="*/ 118 h 118"/>
                <a:gd name="T108" fmla="*/ 43 w 53"/>
                <a:gd name="T109" fmla="*/ 10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118">
                  <a:moveTo>
                    <a:pt x="43" y="107"/>
                  </a:moveTo>
                  <a:cubicBezTo>
                    <a:pt x="43" y="105"/>
                    <a:pt x="41" y="105"/>
                    <a:pt x="41" y="103"/>
                  </a:cubicBezTo>
                  <a:cubicBezTo>
                    <a:pt x="41" y="101"/>
                    <a:pt x="41" y="97"/>
                    <a:pt x="39" y="95"/>
                  </a:cubicBezTo>
                  <a:cubicBezTo>
                    <a:pt x="36" y="93"/>
                    <a:pt x="35" y="90"/>
                    <a:pt x="37" y="88"/>
                  </a:cubicBezTo>
                  <a:cubicBezTo>
                    <a:pt x="38" y="87"/>
                    <a:pt x="37" y="84"/>
                    <a:pt x="38" y="84"/>
                  </a:cubicBezTo>
                  <a:cubicBezTo>
                    <a:pt x="38" y="84"/>
                    <a:pt x="39" y="82"/>
                    <a:pt x="38" y="81"/>
                  </a:cubicBezTo>
                  <a:cubicBezTo>
                    <a:pt x="36" y="80"/>
                    <a:pt x="38" y="77"/>
                    <a:pt x="37" y="77"/>
                  </a:cubicBezTo>
                  <a:cubicBezTo>
                    <a:pt x="35" y="76"/>
                    <a:pt x="32" y="72"/>
                    <a:pt x="32" y="71"/>
                  </a:cubicBezTo>
                  <a:cubicBezTo>
                    <a:pt x="32" y="70"/>
                    <a:pt x="33" y="63"/>
                    <a:pt x="33" y="61"/>
                  </a:cubicBezTo>
                  <a:cubicBezTo>
                    <a:pt x="33" y="60"/>
                    <a:pt x="36" y="59"/>
                    <a:pt x="37" y="59"/>
                  </a:cubicBezTo>
                  <a:cubicBezTo>
                    <a:pt x="37" y="59"/>
                    <a:pt x="40" y="60"/>
                    <a:pt x="41" y="58"/>
                  </a:cubicBezTo>
                  <a:cubicBezTo>
                    <a:pt x="42" y="56"/>
                    <a:pt x="46" y="56"/>
                    <a:pt x="47" y="55"/>
                  </a:cubicBezTo>
                  <a:cubicBezTo>
                    <a:pt x="47" y="53"/>
                    <a:pt x="50" y="53"/>
                    <a:pt x="50" y="52"/>
                  </a:cubicBezTo>
                  <a:cubicBezTo>
                    <a:pt x="50" y="51"/>
                    <a:pt x="53" y="47"/>
                    <a:pt x="53" y="4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3" y="46"/>
                    <a:pt x="52" y="47"/>
                    <a:pt x="51" y="47"/>
                  </a:cubicBezTo>
                  <a:cubicBezTo>
                    <a:pt x="48" y="49"/>
                    <a:pt x="46" y="47"/>
                    <a:pt x="47" y="45"/>
                  </a:cubicBezTo>
                  <a:cubicBezTo>
                    <a:pt x="47" y="44"/>
                    <a:pt x="45" y="44"/>
                    <a:pt x="43" y="44"/>
                  </a:cubicBezTo>
                  <a:cubicBezTo>
                    <a:pt x="42" y="44"/>
                    <a:pt x="43" y="41"/>
                    <a:pt x="43" y="40"/>
                  </a:cubicBezTo>
                  <a:cubicBezTo>
                    <a:pt x="44" y="38"/>
                    <a:pt x="43" y="37"/>
                    <a:pt x="41" y="37"/>
                  </a:cubicBezTo>
                  <a:cubicBezTo>
                    <a:pt x="39" y="37"/>
                    <a:pt x="38" y="33"/>
                    <a:pt x="39" y="32"/>
                  </a:cubicBezTo>
                  <a:cubicBezTo>
                    <a:pt x="40" y="31"/>
                    <a:pt x="35" y="30"/>
                    <a:pt x="33" y="31"/>
                  </a:cubicBezTo>
                  <a:cubicBezTo>
                    <a:pt x="31" y="32"/>
                    <a:pt x="33" y="29"/>
                    <a:pt x="32" y="28"/>
                  </a:cubicBezTo>
                  <a:cubicBezTo>
                    <a:pt x="32" y="26"/>
                    <a:pt x="35" y="21"/>
                    <a:pt x="37" y="19"/>
                  </a:cubicBezTo>
                  <a:cubicBezTo>
                    <a:pt x="40" y="16"/>
                    <a:pt x="39" y="13"/>
                    <a:pt x="39" y="10"/>
                  </a:cubicBezTo>
                  <a:cubicBezTo>
                    <a:pt x="39" y="7"/>
                    <a:pt x="38" y="7"/>
                    <a:pt x="36" y="7"/>
                  </a:cubicBezTo>
                  <a:cubicBezTo>
                    <a:pt x="35" y="7"/>
                    <a:pt x="35" y="5"/>
                    <a:pt x="35" y="3"/>
                  </a:cubicBezTo>
                  <a:cubicBezTo>
                    <a:pt x="35" y="2"/>
                    <a:pt x="32" y="0"/>
                    <a:pt x="31" y="1"/>
                  </a:cubicBezTo>
                  <a:cubicBezTo>
                    <a:pt x="31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9" y="5"/>
                    <a:pt x="28" y="5"/>
                  </a:cubicBezTo>
                  <a:cubicBezTo>
                    <a:pt x="27" y="5"/>
                    <a:pt x="27" y="7"/>
                    <a:pt x="29" y="9"/>
                  </a:cubicBezTo>
                  <a:cubicBezTo>
                    <a:pt x="30" y="11"/>
                    <a:pt x="27" y="10"/>
                    <a:pt x="26" y="9"/>
                  </a:cubicBezTo>
                  <a:cubicBezTo>
                    <a:pt x="26" y="8"/>
                    <a:pt x="23" y="10"/>
                    <a:pt x="21" y="11"/>
                  </a:cubicBezTo>
                  <a:cubicBezTo>
                    <a:pt x="19" y="13"/>
                    <a:pt x="17" y="14"/>
                    <a:pt x="17" y="16"/>
                  </a:cubicBezTo>
                  <a:cubicBezTo>
                    <a:pt x="17" y="19"/>
                    <a:pt x="15" y="22"/>
                    <a:pt x="15" y="24"/>
                  </a:cubicBezTo>
                  <a:cubicBezTo>
                    <a:pt x="16" y="26"/>
                    <a:pt x="13" y="30"/>
                    <a:pt x="13" y="32"/>
                  </a:cubicBezTo>
                  <a:cubicBezTo>
                    <a:pt x="13" y="33"/>
                    <a:pt x="9" y="31"/>
                    <a:pt x="8" y="31"/>
                  </a:cubicBezTo>
                  <a:cubicBezTo>
                    <a:pt x="7" y="31"/>
                    <a:pt x="8" y="36"/>
                    <a:pt x="7" y="37"/>
                  </a:cubicBezTo>
                  <a:cubicBezTo>
                    <a:pt x="6" y="39"/>
                    <a:pt x="6" y="44"/>
                    <a:pt x="5" y="44"/>
                  </a:cubicBezTo>
                  <a:cubicBezTo>
                    <a:pt x="4" y="44"/>
                    <a:pt x="2" y="49"/>
                    <a:pt x="2" y="49"/>
                  </a:cubicBezTo>
                  <a:cubicBezTo>
                    <a:pt x="2" y="49"/>
                    <a:pt x="1" y="50"/>
                    <a:pt x="0" y="51"/>
                  </a:cubicBezTo>
                  <a:cubicBezTo>
                    <a:pt x="1" y="53"/>
                    <a:pt x="3" y="56"/>
                    <a:pt x="6" y="57"/>
                  </a:cubicBezTo>
                  <a:cubicBezTo>
                    <a:pt x="10" y="58"/>
                    <a:pt x="12" y="66"/>
                    <a:pt x="13" y="69"/>
                  </a:cubicBezTo>
                  <a:cubicBezTo>
                    <a:pt x="14" y="73"/>
                    <a:pt x="13" y="77"/>
                    <a:pt x="12" y="79"/>
                  </a:cubicBezTo>
                  <a:cubicBezTo>
                    <a:pt x="11" y="82"/>
                    <a:pt x="13" y="82"/>
                    <a:pt x="15" y="83"/>
                  </a:cubicBezTo>
                  <a:cubicBezTo>
                    <a:pt x="17" y="84"/>
                    <a:pt x="19" y="84"/>
                    <a:pt x="21" y="82"/>
                  </a:cubicBezTo>
                  <a:cubicBezTo>
                    <a:pt x="22" y="80"/>
                    <a:pt x="26" y="78"/>
                    <a:pt x="26" y="76"/>
                  </a:cubicBezTo>
                  <a:cubicBezTo>
                    <a:pt x="26" y="73"/>
                    <a:pt x="28" y="77"/>
                    <a:pt x="29" y="78"/>
                  </a:cubicBezTo>
                  <a:cubicBezTo>
                    <a:pt x="31" y="80"/>
                    <a:pt x="31" y="82"/>
                    <a:pt x="32" y="85"/>
                  </a:cubicBezTo>
                  <a:cubicBezTo>
                    <a:pt x="32" y="88"/>
                    <a:pt x="32" y="96"/>
                    <a:pt x="35" y="99"/>
                  </a:cubicBezTo>
                  <a:cubicBezTo>
                    <a:pt x="38" y="101"/>
                    <a:pt x="38" y="107"/>
                    <a:pt x="37" y="109"/>
                  </a:cubicBezTo>
                  <a:cubicBezTo>
                    <a:pt x="37" y="111"/>
                    <a:pt x="39" y="114"/>
                    <a:pt x="38" y="116"/>
                  </a:cubicBezTo>
                  <a:cubicBezTo>
                    <a:pt x="38" y="116"/>
                    <a:pt x="38" y="117"/>
                    <a:pt x="38" y="118"/>
                  </a:cubicBezTo>
                  <a:cubicBezTo>
                    <a:pt x="40" y="118"/>
                    <a:pt x="43" y="107"/>
                    <a:pt x="43" y="10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72ACA27A-9640-413D-B819-595C59628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4555" y="3352972"/>
              <a:ext cx="71925" cy="43445"/>
            </a:xfrm>
            <a:custGeom>
              <a:avLst/>
              <a:gdLst>
                <a:gd name="T0" fmla="*/ 18 w 19"/>
                <a:gd name="T1" fmla="*/ 4 h 12"/>
                <a:gd name="T2" fmla="*/ 11 w 19"/>
                <a:gd name="T3" fmla="*/ 2 h 12"/>
                <a:gd name="T4" fmla="*/ 6 w 19"/>
                <a:gd name="T5" fmla="*/ 1 h 12"/>
                <a:gd name="T6" fmla="*/ 1 w 19"/>
                <a:gd name="T7" fmla="*/ 5 h 12"/>
                <a:gd name="T8" fmla="*/ 0 w 19"/>
                <a:gd name="T9" fmla="*/ 8 h 12"/>
                <a:gd name="T10" fmla="*/ 2 w 19"/>
                <a:gd name="T11" fmla="*/ 9 h 12"/>
                <a:gd name="T12" fmla="*/ 6 w 19"/>
                <a:gd name="T13" fmla="*/ 10 h 12"/>
                <a:gd name="T14" fmla="*/ 12 w 19"/>
                <a:gd name="T15" fmla="*/ 11 h 12"/>
                <a:gd name="T16" fmla="*/ 18 w 19"/>
                <a:gd name="T17" fmla="*/ 10 h 12"/>
                <a:gd name="T18" fmla="*/ 17 w 19"/>
                <a:gd name="T19" fmla="*/ 4 h 12"/>
                <a:gd name="T20" fmla="*/ 18 w 19"/>
                <a:gd name="T2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2">
                  <a:moveTo>
                    <a:pt x="18" y="4"/>
                  </a:moveTo>
                  <a:cubicBezTo>
                    <a:pt x="14" y="1"/>
                    <a:pt x="13" y="3"/>
                    <a:pt x="11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2"/>
                    <a:pt x="3" y="2"/>
                    <a:pt x="1" y="5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9"/>
                    <a:pt x="4" y="11"/>
                    <a:pt x="6" y="10"/>
                  </a:cubicBezTo>
                  <a:cubicBezTo>
                    <a:pt x="8" y="10"/>
                    <a:pt x="9" y="11"/>
                    <a:pt x="12" y="11"/>
                  </a:cubicBezTo>
                  <a:cubicBezTo>
                    <a:pt x="14" y="10"/>
                    <a:pt x="17" y="12"/>
                    <a:pt x="18" y="10"/>
                  </a:cubicBezTo>
                  <a:cubicBezTo>
                    <a:pt x="19" y="8"/>
                    <a:pt x="17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6652E5A3-9CCC-4A51-88BC-E7BFDF92E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619" y="3477382"/>
              <a:ext cx="172186" cy="359411"/>
            </a:xfrm>
            <a:custGeom>
              <a:avLst/>
              <a:gdLst>
                <a:gd name="T0" fmla="*/ 34 w 46"/>
                <a:gd name="T1" fmla="*/ 12 h 96"/>
                <a:gd name="T2" fmla="*/ 28 w 46"/>
                <a:gd name="T3" fmla="*/ 7 h 96"/>
                <a:gd name="T4" fmla="*/ 26 w 46"/>
                <a:gd name="T5" fmla="*/ 3 h 96"/>
                <a:gd name="T6" fmla="*/ 21 w 46"/>
                <a:gd name="T7" fmla="*/ 1 h 96"/>
                <a:gd name="T8" fmla="*/ 16 w 46"/>
                <a:gd name="T9" fmla="*/ 4 h 96"/>
                <a:gd name="T10" fmla="*/ 12 w 46"/>
                <a:gd name="T11" fmla="*/ 5 h 96"/>
                <a:gd name="T12" fmla="*/ 7 w 46"/>
                <a:gd name="T13" fmla="*/ 5 h 96"/>
                <a:gd name="T14" fmla="*/ 2 w 46"/>
                <a:gd name="T15" fmla="*/ 5 h 96"/>
                <a:gd name="T16" fmla="*/ 0 w 46"/>
                <a:gd name="T17" fmla="*/ 7 h 96"/>
                <a:gd name="T18" fmla="*/ 2 w 46"/>
                <a:gd name="T19" fmla="*/ 10 h 96"/>
                <a:gd name="T20" fmla="*/ 6 w 46"/>
                <a:gd name="T21" fmla="*/ 15 h 96"/>
                <a:gd name="T22" fmla="*/ 11 w 46"/>
                <a:gd name="T23" fmla="*/ 17 h 96"/>
                <a:gd name="T24" fmla="*/ 15 w 46"/>
                <a:gd name="T25" fmla="*/ 18 h 96"/>
                <a:gd name="T26" fmla="*/ 17 w 46"/>
                <a:gd name="T27" fmla="*/ 23 h 96"/>
                <a:gd name="T28" fmla="*/ 12 w 46"/>
                <a:gd name="T29" fmla="*/ 26 h 96"/>
                <a:gd name="T30" fmla="*/ 19 w 46"/>
                <a:gd name="T31" fmla="*/ 32 h 96"/>
                <a:gd name="T32" fmla="*/ 22 w 46"/>
                <a:gd name="T33" fmla="*/ 37 h 96"/>
                <a:gd name="T34" fmla="*/ 27 w 46"/>
                <a:gd name="T35" fmla="*/ 44 h 96"/>
                <a:gd name="T36" fmla="*/ 32 w 46"/>
                <a:gd name="T37" fmla="*/ 49 h 96"/>
                <a:gd name="T38" fmla="*/ 34 w 46"/>
                <a:gd name="T39" fmla="*/ 55 h 96"/>
                <a:gd name="T40" fmla="*/ 36 w 46"/>
                <a:gd name="T41" fmla="*/ 65 h 96"/>
                <a:gd name="T42" fmla="*/ 31 w 46"/>
                <a:gd name="T43" fmla="*/ 73 h 96"/>
                <a:gd name="T44" fmla="*/ 26 w 46"/>
                <a:gd name="T45" fmla="*/ 76 h 96"/>
                <a:gd name="T46" fmla="*/ 26 w 46"/>
                <a:gd name="T47" fmla="*/ 82 h 96"/>
                <a:gd name="T48" fmla="*/ 19 w 46"/>
                <a:gd name="T49" fmla="*/ 82 h 96"/>
                <a:gd name="T50" fmla="*/ 15 w 46"/>
                <a:gd name="T51" fmla="*/ 85 h 96"/>
                <a:gd name="T52" fmla="*/ 18 w 46"/>
                <a:gd name="T53" fmla="*/ 87 h 96"/>
                <a:gd name="T54" fmla="*/ 16 w 46"/>
                <a:gd name="T55" fmla="*/ 92 h 96"/>
                <a:gd name="T56" fmla="*/ 19 w 46"/>
                <a:gd name="T57" fmla="*/ 95 h 96"/>
                <a:gd name="T58" fmla="*/ 25 w 46"/>
                <a:gd name="T59" fmla="*/ 90 h 96"/>
                <a:gd name="T60" fmla="*/ 26 w 46"/>
                <a:gd name="T61" fmla="*/ 88 h 96"/>
                <a:gd name="T62" fmla="*/ 28 w 46"/>
                <a:gd name="T63" fmla="*/ 85 h 96"/>
                <a:gd name="T64" fmla="*/ 32 w 46"/>
                <a:gd name="T65" fmla="*/ 84 h 96"/>
                <a:gd name="T66" fmla="*/ 40 w 46"/>
                <a:gd name="T67" fmla="*/ 80 h 96"/>
                <a:gd name="T68" fmla="*/ 45 w 46"/>
                <a:gd name="T69" fmla="*/ 72 h 96"/>
                <a:gd name="T70" fmla="*/ 43 w 46"/>
                <a:gd name="T71" fmla="*/ 57 h 96"/>
                <a:gd name="T72" fmla="*/ 38 w 46"/>
                <a:gd name="T73" fmla="*/ 47 h 96"/>
                <a:gd name="T74" fmla="*/ 27 w 46"/>
                <a:gd name="T75" fmla="*/ 39 h 96"/>
                <a:gd name="T76" fmla="*/ 25 w 46"/>
                <a:gd name="T77" fmla="*/ 34 h 96"/>
                <a:gd name="T78" fmla="*/ 23 w 46"/>
                <a:gd name="T79" fmla="*/ 26 h 96"/>
                <a:gd name="T80" fmla="*/ 28 w 46"/>
                <a:gd name="T81" fmla="*/ 20 h 96"/>
                <a:gd name="T82" fmla="*/ 30 w 46"/>
                <a:gd name="T83" fmla="*/ 17 h 96"/>
                <a:gd name="T84" fmla="*/ 35 w 46"/>
                <a:gd name="T85" fmla="*/ 13 h 96"/>
                <a:gd name="T86" fmla="*/ 35 w 46"/>
                <a:gd name="T87" fmla="*/ 13 h 96"/>
                <a:gd name="T88" fmla="*/ 34 w 46"/>
                <a:gd name="T8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96">
                  <a:moveTo>
                    <a:pt x="34" y="12"/>
                  </a:moveTo>
                  <a:cubicBezTo>
                    <a:pt x="32" y="12"/>
                    <a:pt x="28" y="8"/>
                    <a:pt x="28" y="7"/>
                  </a:cubicBezTo>
                  <a:cubicBezTo>
                    <a:pt x="28" y="6"/>
                    <a:pt x="30" y="4"/>
                    <a:pt x="26" y="3"/>
                  </a:cubicBezTo>
                  <a:cubicBezTo>
                    <a:pt x="22" y="3"/>
                    <a:pt x="22" y="2"/>
                    <a:pt x="21" y="1"/>
                  </a:cubicBezTo>
                  <a:cubicBezTo>
                    <a:pt x="20" y="0"/>
                    <a:pt x="17" y="2"/>
                    <a:pt x="16" y="4"/>
                  </a:cubicBezTo>
                  <a:cubicBezTo>
                    <a:pt x="15" y="6"/>
                    <a:pt x="14" y="3"/>
                    <a:pt x="12" y="5"/>
                  </a:cubicBezTo>
                  <a:cubicBezTo>
                    <a:pt x="10" y="6"/>
                    <a:pt x="8" y="3"/>
                    <a:pt x="7" y="5"/>
                  </a:cubicBezTo>
                  <a:cubicBezTo>
                    <a:pt x="6" y="6"/>
                    <a:pt x="3" y="4"/>
                    <a:pt x="2" y="5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6" y="13"/>
                    <a:pt x="6" y="15"/>
                  </a:cubicBezTo>
                  <a:cubicBezTo>
                    <a:pt x="6" y="17"/>
                    <a:pt x="10" y="18"/>
                    <a:pt x="11" y="17"/>
                  </a:cubicBezTo>
                  <a:cubicBezTo>
                    <a:pt x="12" y="17"/>
                    <a:pt x="15" y="16"/>
                    <a:pt x="15" y="18"/>
                  </a:cubicBezTo>
                  <a:cubicBezTo>
                    <a:pt x="15" y="21"/>
                    <a:pt x="17" y="21"/>
                    <a:pt x="17" y="23"/>
                  </a:cubicBezTo>
                  <a:cubicBezTo>
                    <a:pt x="17" y="25"/>
                    <a:pt x="13" y="24"/>
                    <a:pt x="12" y="26"/>
                  </a:cubicBezTo>
                  <a:cubicBezTo>
                    <a:pt x="12" y="28"/>
                    <a:pt x="19" y="30"/>
                    <a:pt x="19" y="32"/>
                  </a:cubicBezTo>
                  <a:cubicBezTo>
                    <a:pt x="19" y="33"/>
                    <a:pt x="21" y="35"/>
                    <a:pt x="22" y="37"/>
                  </a:cubicBezTo>
                  <a:cubicBezTo>
                    <a:pt x="23" y="39"/>
                    <a:pt x="26" y="42"/>
                    <a:pt x="27" y="44"/>
                  </a:cubicBezTo>
                  <a:cubicBezTo>
                    <a:pt x="28" y="47"/>
                    <a:pt x="31" y="48"/>
                    <a:pt x="32" y="49"/>
                  </a:cubicBezTo>
                  <a:cubicBezTo>
                    <a:pt x="34" y="50"/>
                    <a:pt x="34" y="53"/>
                    <a:pt x="34" y="55"/>
                  </a:cubicBezTo>
                  <a:cubicBezTo>
                    <a:pt x="33" y="58"/>
                    <a:pt x="33" y="62"/>
                    <a:pt x="36" y="65"/>
                  </a:cubicBezTo>
                  <a:cubicBezTo>
                    <a:pt x="38" y="69"/>
                    <a:pt x="33" y="71"/>
                    <a:pt x="31" y="73"/>
                  </a:cubicBezTo>
                  <a:cubicBezTo>
                    <a:pt x="30" y="75"/>
                    <a:pt x="30" y="77"/>
                    <a:pt x="26" y="76"/>
                  </a:cubicBezTo>
                  <a:cubicBezTo>
                    <a:pt x="21" y="75"/>
                    <a:pt x="26" y="80"/>
                    <a:pt x="26" y="82"/>
                  </a:cubicBezTo>
                  <a:cubicBezTo>
                    <a:pt x="25" y="83"/>
                    <a:pt x="19" y="80"/>
                    <a:pt x="19" y="82"/>
                  </a:cubicBezTo>
                  <a:cubicBezTo>
                    <a:pt x="19" y="83"/>
                    <a:pt x="16" y="84"/>
                    <a:pt x="15" y="85"/>
                  </a:cubicBezTo>
                  <a:cubicBezTo>
                    <a:pt x="15" y="86"/>
                    <a:pt x="16" y="86"/>
                    <a:pt x="18" y="87"/>
                  </a:cubicBezTo>
                  <a:cubicBezTo>
                    <a:pt x="19" y="88"/>
                    <a:pt x="16" y="89"/>
                    <a:pt x="16" y="92"/>
                  </a:cubicBezTo>
                  <a:cubicBezTo>
                    <a:pt x="16" y="95"/>
                    <a:pt x="18" y="96"/>
                    <a:pt x="19" y="95"/>
                  </a:cubicBezTo>
                  <a:cubicBezTo>
                    <a:pt x="20" y="93"/>
                    <a:pt x="23" y="91"/>
                    <a:pt x="25" y="90"/>
                  </a:cubicBezTo>
                  <a:cubicBezTo>
                    <a:pt x="26" y="90"/>
                    <a:pt x="25" y="88"/>
                    <a:pt x="26" y="88"/>
                  </a:cubicBezTo>
                  <a:cubicBezTo>
                    <a:pt x="27" y="88"/>
                    <a:pt x="27" y="86"/>
                    <a:pt x="28" y="85"/>
                  </a:cubicBezTo>
                  <a:cubicBezTo>
                    <a:pt x="28" y="83"/>
                    <a:pt x="29" y="84"/>
                    <a:pt x="32" y="84"/>
                  </a:cubicBezTo>
                  <a:cubicBezTo>
                    <a:pt x="34" y="84"/>
                    <a:pt x="37" y="82"/>
                    <a:pt x="40" y="80"/>
                  </a:cubicBezTo>
                  <a:cubicBezTo>
                    <a:pt x="43" y="78"/>
                    <a:pt x="44" y="77"/>
                    <a:pt x="45" y="72"/>
                  </a:cubicBezTo>
                  <a:cubicBezTo>
                    <a:pt x="46" y="66"/>
                    <a:pt x="44" y="59"/>
                    <a:pt x="43" y="57"/>
                  </a:cubicBezTo>
                  <a:cubicBezTo>
                    <a:pt x="43" y="55"/>
                    <a:pt x="39" y="47"/>
                    <a:pt x="38" y="47"/>
                  </a:cubicBezTo>
                  <a:cubicBezTo>
                    <a:pt x="36" y="48"/>
                    <a:pt x="29" y="40"/>
                    <a:pt x="27" y="39"/>
                  </a:cubicBezTo>
                  <a:cubicBezTo>
                    <a:pt x="26" y="38"/>
                    <a:pt x="27" y="36"/>
                    <a:pt x="25" y="34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4" y="23"/>
                    <a:pt x="28" y="22"/>
                    <a:pt x="28" y="20"/>
                  </a:cubicBezTo>
                  <a:cubicBezTo>
                    <a:pt x="27" y="18"/>
                    <a:pt x="28" y="17"/>
                    <a:pt x="30" y="17"/>
                  </a:cubicBezTo>
                  <a:cubicBezTo>
                    <a:pt x="32" y="16"/>
                    <a:pt x="34" y="15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12"/>
                    <a:pt x="34" y="1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id="{9643EEB2-3B64-4F8E-ADD8-C99BBF1B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619" y="3694609"/>
              <a:ext cx="141672" cy="100715"/>
            </a:xfrm>
            <a:custGeom>
              <a:avLst/>
              <a:gdLst>
                <a:gd name="T0" fmla="*/ 19 w 38"/>
                <a:gd name="T1" fmla="*/ 24 h 27"/>
                <a:gd name="T2" fmla="*/ 26 w 38"/>
                <a:gd name="T3" fmla="*/ 24 h 27"/>
                <a:gd name="T4" fmla="*/ 26 w 38"/>
                <a:gd name="T5" fmla="*/ 18 h 27"/>
                <a:gd name="T6" fmla="*/ 31 w 38"/>
                <a:gd name="T7" fmla="*/ 15 h 27"/>
                <a:gd name="T8" fmla="*/ 36 w 38"/>
                <a:gd name="T9" fmla="*/ 7 h 27"/>
                <a:gd name="T10" fmla="*/ 33 w 38"/>
                <a:gd name="T11" fmla="*/ 0 h 27"/>
                <a:gd name="T12" fmla="*/ 29 w 38"/>
                <a:gd name="T13" fmla="*/ 1 h 27"/>
                <a:gd name="T14" fmla="*/ 25 w 38"/>
                <a:gd name="T15" fmla="*/ 2 h 27"/>
                <a:gd name="T16" fmla="*/ 23 w 38"/>
                <a:gd name="T17" fmla="*/ 4 h 27"/>
                <a:gd name="T18" fmla="*/ 19 w 38"/>
                <a:gd name="T19" fmla="*/ 1 h 27"/>
                <a:gd name="T20" fmla="*/ 11 w 38"/>
                <a:gd name="T21" fmla="*/ 1 h 27"/>
                <a:gd name="T22" fmla="*/ 2 w 38"/>
                <a:gd name="T23" fmla="*/ 5 h 27"/>
                <a:gd name="T24" fmla="*/ 3 w 38"/>
                <a:gd name="T25" fmla="*/ 11 h 27"/>
                <a:gd name="T26" fmla="*/ 3 w 38"/>
                <a:gd name="T27" fmla="*/ 15 h 27"/>
                <a:gd name="T28" fmla="*/ 3 w 38"/>
                <a:gd name="T29" fmla="*/ 16 h 27"/>
                <a:gd name="T30" fmla="*/ 5 w 38"/>
                <a:gd name="T31" fmla="*/ 21 h 27"/>
                <a:gd name="T32" fmla="*/ 9 w 38"/>
                <a:gd name="T33" fmla="*/ 22 h 27"/>
                <a:gd name="T34" fmla="*/ 9 w 38"/>
                <a:gd name="T35" fmla="*/ 25 h 27"/>
                <a:gd name="T36" fmla="*/ 14 w 38"/>
                <a:gd name="T37" fmla="*/ 26 h 27"/>
                <a:gd name="T38" fmla="*/ 15 w 38"/>
                <a:gd name="T39" fmla="*/ 27 h 27"/>
                <a:gd name="T40" fmla="*/ 19 w 38"/>
                <a:gd name="T4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27">
                  <a:moveTo>
                    <a:pt x="19" y="24"/>
                  </a:moveTo>
                  <a:cubicBezTo>
                    <a:pt x="19" y="22"/>
                    <a:pt x="25" y="25"/>
                    <a:pt x="26" y="24"/>
                  </a:cubicBezTo>
                  <a:cubicBezTo>
                    <a:pt x="26" y="22"/>
                    <a:pt x="21" y="17"/>
                    <a:pt x="26" y="18"/>
                  </a:cubicBezTo>
                  <a:cubicBezTo>
                    <a:pt x="30" y="19"/>
                    <a:pt x="30" y="17"/>
                    <a:pt x="31" y="15"/>
                  </a:cubicBezTo>
                  <a:cubicBezTo>
                    <a:pt x="33" y="13"/>
                    <a:pt x="38" y="11"/>
                    <a:pt x="36" y="7"/>
                  </a:cubicBezTo>
                  <a:cubicBezTo>
                    <a:pt x="34" y="5"/>
                    <a:pt x="33" y="2"/>
                    <a:pt x="33" y="0"/>
                  </a:cubicBezTo>
                  <a:cubicBezTo>
                    <a:pt x="32" y="1"/>
                    <a:pt x="30" y="1"/>
                    <a:pt x="29" y="1"/>
                  </a:cubicBezTo>
                  <a:cubicBezTo>
                    <a:pt x="28" y="0"/>
                    <a:pt x="25" y="0"/>
                    <a:pt x="25" y="2"/>
                  </a:cubicBezTo>
                  <a:cubicBezTo>
                    <a:pt x="25" y="4"/>
                    <a:pt x="23" y="5"/>
                    <a:pt x="23" y="4"/>
                  </a:cubicBezTo>
                  <a:cubicBezTo>
                    <a:pt x="23" y="2"/>
                    <a:pt x="21" y="3"/>
                    <a:pt x="19" y="1"/>
                  </a:cubicBezTo>
                  <a:cubicBezTo>
                    <a:pt x="18" y="0"/>
                    <a:pt x="13" y="2"/>
                    <a:pt x="11" y="1"/>
                  </a:cubicBezTo>
                  <a:cubicBezTo>
                    <a:pt x="9" y="0"/>
                    <a:pt x="5" y="2"/>
                    <a:pt x="2" y="5"/>
                  </a:cubicBezTo>
                  <a:cubicBezTo>
                    <a:pt x="0" y="8"/>
                    <a:pt x="3" y="8"/>
                    <a:pt x="3" y="11"/>
                  </a:cubicBezTo>
                  <a:cubicBezTo>
                    <a:pt x="3" y="13"/>
                    <a:pt x="4" y="13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6" y="17"/>
                    <a:pt x="5" y="20"/>
                    <a:pt x="5" y="21"/>
                  </a:cubicBezTo>
                  <a:cubicBezTo>
                    <a:pt x="5" y="23"/>
                    <a:pt x="8" y="22"/>
                    <a:pt x="9" y="22"/>
                  </a:cubicBezTo>
                  <a:cubicBezTo>
                    <a:pt x="10" y="22"/>
                    <a:pt x="8" y="24"/>
                    <a:pt x="9" y="25"/>
                  </a:cubicBezTo>
                  <a:cubicBezTo>
                    <a:pt x="10" y="27"/>
                    <a:pt x="14" y="24"/>
                    <a:pt x="14" y="26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6" y="26"/>
                    <a:pt x="19" y="25"/>
                    <a:pt x="19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9DC5F712-6A76-4540-A917-A468DBD0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847" y="3499106"/>
              <a:ext cx="174366" cy="213277"/>
            </a:xfrm>
            <a:custGeom>
              <a:avLst/>
              <a:gdLst>
                <a:gd name="T0" fmla="*/ 31 w 46"/>
                <a:gd name="T1" fmla="*/ 26 h 57"/>
                <a:gd name="T2" fmla="*/ 24 w 46"/>
                <a:gd name="T3" fmla="*/ 20 h 57"/>
                <a:gd name="T4" fmla="*/ 29 w 46"/>
                <a:gd name="T5" fmla="*/ 17 h 57"/>
                <a:gd name="T6" fmla="*/ 27 w 46"/>
                <a:gd name="T7" fmla="*/ 12 h 57"/>
                <a:gd name="T8" fmla="*/ 23 w 46"/>
                <a:gd name="T9" fmla="*/ 11 h 57"/>
                <a:gd name="T10" fmla="*/ 18 w 46"/>
                <a:gd name="T11" fmla="*/ 9 h 57"/>
                <a:gd name="T12" fmla="*/ 14 w 46"/>
                <a:gd name="T13" fmla="*/ 4 h 57"/>
                <a:gd name="T14" fmla="*/ 12 w 46"/>
                <a:gd name="T15" fmla="*/ 1 h 57"/>
                <a:gd name="T16" fmla="*/ 10 w 46"/>
                <a:gd name="T17" fmla="*/ 1 h 57"/>
                <a:gd name="T18" fmla="*/ 9 w 46"/>
                <a:gd name="T19" fmla="*/ 4 h 57"/>
                <a:gd name="T20" fmla="*/ 8 w 46"/>
                <a:gd name="T21" fmla="*/ 9 h 57"/>
                <a:gd name="T22" fmla="*/ 5 w 46"/>
                <a:gd name="T23" fmla="*/ 6 h 57"/>
                <a:gd name="T24" fmla="*/ 2 w 46"/>
                <a:gd name="T25" fmla="*/ 11 h 57"/>
                <a:gd name="T26" fmla="*/ 0 w 46"/>
                <a:gd name="T27" fmla="*/ 13 h 57"/>
                <a:gd name="T28" fmla="*/ 1 w 46"/>
                <a:gd name="T29" fmla="*/ 14 h 57"/>
                <a:gd name="T30" fmla="*/ 2 w 46"/>
                <a:gd name="T31" fmla="*/ 19 h 57"/>
                <a:gd name="T32" fmla="*/ 6 w 46"/>
                <a:gd name="T33" fmla="*/ 20 h 57"/>
                <a:gd name="T34" fmla="*/ 5 w 46"/>
                <a:gd name="T35" fmla="*/ 27 h 57"/>
                <a:gd name="T36" fmla="*/ 4 w 46"/>
                <a:gd name="T37" fmla="*/ 32 h 57"/>
                <a:gd name="T38" fmla="*/ 9 w 46"/>
                <a:gd name="T39" fmla="*/ 30 h 57"/>
                <a:gd name="T40" fmla="*/ 14 w 46"/>
                <a:gd name="T41" fmla="*/ 29 h 57"/>
                <a:gd name="T42" fmla="*/ 18 w 46"/>
                <a:gd name="T43" fmla="*/ 28 h 57"/>
                <a:gd name="T44" fmla="*/ 24 w 46"/>
                <a:gd name="T45" fmla="*/ 28 h 57"/>
                <a:gd name="T46" fmla="*/ 28 w 46"/>
                <a:gd name="T47" fmla="*/ 33 h 57"/>
                <a:gd name="T48" fmla="*/ 29 w 46"/>
                <a:gd name="T49" fmla="*/ 40 h 57"/>
                <a:gd name="T50" fmla="*/ 33 w 46"/>
                <a:gd name="T51" fmla="*/ 47 h 57"/>
                <a:gd name="T52" fmla="*/ 32 w 46"/>
                <a:gd name="T53" fmla="*/ 54 h 57"/>
                <a:gd name="T54" fmla="*/ 35 w 46"/>
                <a:gd name="T55" fmla="*/ 56 h 57"/>
                <a:gd name="T56" fmla="*/ 37 w 46"/>
                <a:gd name="T57" fmla="*/ 54 h 57"/>
                <a:gd name="T58" fmla="*/ 41 w 46"/>
                <a:gd name="T59" fmla="*/ 53 h 57"/>
                <a:gd name="T60" fmla="*/ 45 w 46"/>
                <a:gd name="T61" fmla="*/ 52 h 57"/>
                <a:gd name="T62" fmla="*/ 46 w 46"/>
                <a:gd name="T63" fmla="*/ 49 h 57"/>
                <a:gd name="T64" fmla="*/ 44 w 46"/>
                <a:gd name="T65" fmla="*/ 43 h 57"/>
                <a:gd name="T66" fmla="*/ 39 w 46"/>
                <a:gd name="T67" fmla="*/ 38 h 57"/>
                <a:gd name="T68" fmla="*/ 34 w 46"/>
                <a:gd name="T69" fmla="*/ 31 h 57"/>
                <a:gd name="T70" fmla="*/ 31 w 46"/>
                <a:gd name="T71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57">
                  <a:moveTo>
                    <a:pt x="31" y="26"/>
                  </a:moveTo>
                  <a:cubicBezTo>
                    <a:pt x="31" y="24"/>
                    <a:pt x="24" y="22"/>
                    <a:pt x="24" y="20"/>
                  </a:cubicBezTo>
                  <a:cubicBezTo>
                    <a:pt x="25" y="18"/>
                    <a:pt x="29" y="19"/>
                    <a:pt x="29" y="17"/>
                  </a:cubicBezTo>
                  <a:cubicBezTo>
                    <a:pt x="29" y="15"/>
                    <a:pt x="27" y="15"/>
                    <a:pt x="27" y="12"/>
                  </a:cubicBezTo>
                  <a:cubicBezTo>
                    <a:pt x="27" y="10"/>
                    <a:pt x="24" y="11"/>
                    <a:pt x="23" y="11"/>
                  </a:cubicBezTo>
                  <a:cubicBezTo>
                    <a:pt x="22" y="12"/>
                    <a:pt x="18" y="11"/>
                    <a:pt x="18" y="9"/>
                  </a:cubicBezTo>
                  <a:cubicBezTo>
                    <a:pt x="18" y="7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9" y="5"/>
                    <a:pt x="10" y="9"/>
                    <a:pt x="8" y="9"/>
                  </a:cubicBezTo>
                  <a:cubicBezTo>
                    <a:pt x="6" y="8"/>
                    <a:pt x="6" y="6"/>
                    <a:pt x="5" y="6"/>
                  </a:cubicBezTo>
                  <a:cubicBezTo>
                    <a:pt x="5" y="6"/>
                    <a:pt x="2" y="10"/>
                    <a:pt x="2" y="11"/>
                  </a:cubicBezTo>
                  <a:cubicBezTo>
                    <a:pt x="2" y="12"/>
                    <a:pt x="1" y="12"/>
                    <a:pt x="0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" y="15"/>
                    <a:pt x="1" y="17"/>
                    <a:pt x="2" y="19"/>
                  </a:cubicBezTo>
                  <a:cubicBezTo>
                    <a:pt x="2" y="21"/>
                    <a:pt x="5" y="18"/>
                    <a:pt x="6" y="20"/>
                  </a:cubicBezTo>
                  <a:cubicBezTo>
                    <a:pt x="7" y="23"/>
                    <a:pt x="5" y="24"/>
                    <a:pt x="5" y="27"/>
                  </a:cubicBezTo>
                  <a:cubicBezTo>
                    <a:pt x="5" y="30"/>
                    <a:pt x="3" y="29"/>
                    <a:pt x="4" y="32"/>
                  </a:cubicBezTo>
                  <a:cubicBezTo>
                    <a:pt x="4" y="34"/>
                    <a:pt x="7" y="31"/>
                    <a:pt x="9" y="30"/>
                  </a:cubicBezTo>
                  <a:cubicBezTo>
                    <a:pt x="11" y="28"/>
                    <a:pt x="13" y="28"/>
                    <a:pt x="14" y="29"/>
                  </a:cubicBezTo>
                  <a:cubicBezTo>
                    <a:pt x="15" y="31"/>
                    <a:pt x="17" y="30"/>
                    <a:pt x="18" y="28"/>
                  </a:cubicBezTo>
                  <a:cubicBezTo>
                    <a:pt x="18" y="27"/>
                    <a:pt x="22" y="27"/>
                    <a:pt x="24" y="28"/>
                  </a:cubicBezTo>
                  <a:cubicBezTo>
                    <a:pt x="25" y="30"/>
                    <a:pt x="26" y="32"/>
                    <a:pt x="28" y="33"/>
                  </a:cubicBezTo>
                  <a:cubicBezTo>
                    <a:pt x="30" y="34"/>
                    <a:pt x="27" y="40"/>
                    <a:pt x="29" y="40"/>
                  </a:cubicBezTo>
                  <a:cubicBezTo>
                    <a:pt x="31" y="41"/>
                    <a:pt x="33" y="44"/>
                    <a:pt x="33" y="47"/>
                  </a:cubicBezTo>
                  <a:cubicBezTo>
                    <a:pt x="33" y="49"/>
                    <a:pt x="34" y="51"/>
                    <a:pt x="32" y="54"/>
                  </a:cubicBezTo>
                  <a:cubicBezTo>
                    <a:pt x="34" y="55"/>
                    <a:pt x="35" y="55"/>
                    <a:pt x="35" y="56"/>
                  </a:cubicBezTo>
                  <a:cubicBezTo>
                    <a:pt x="35" y="57"/>
                    <a:pt x="37" y="56"/>
                    <a:pt x="37" y="54"/>
                  </a:cubicBezTo>
                  <a:cubicBezTo>
                    <a:pt x="37" y="52"/>
                    <a:pt x="40" y="52"/>
                    <a:pt x="41" y="53"/>
                  </a:cubicBezTo>
                  <a:cubicBezTo>
                    <a:pt x="42" y="53"/>
                    <a:pt x="44" y="53"/>
                    <a:pt x="45" y="52"/>
                  </a:cubicBezTo>
                  <a:cubicBezTo>
                    <a:pt x="45" y="51"/>
                    <a:pt x="45" y="50"/>
                    <a:pt x="46" y="49"/>
                  </a:cubicBezTo>
                  <a:cubicBezTo>
                    <a:pt x="46" y="47"/>
                    <a:pt x="46" y="44"/>
                    <a:pt x="44" y="43"/>
                  </a:cubicBezTo>
                  <a:cubicBezTo>
                    <a:pt x="43" y="42"/>
                    <a:pt x="40" y="41"/>
                    <a:pt x="39" y="38"/>
                  </a:cubicBezTo>
                  <a:cubicBezTo>
                    <a:pt x="38" y="36"/>
                    <a:pt x="35" y="33"/>
                    <a:pt x="34" y="31"/>
                  </a:cubicBezTo>
                  <a:cubicBezTo>
                    <a:pt x="33" y="29"/>
                    <a:pt x="31" y="27"/>
                    <a:pt x="31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id="{69EE4C8B-E723-47ED-814C-86ACD2A6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999" y="3548475"/>
              <a:ext cx="187444" cy="357437"/>
            </a:xfrm>
            <a:custGeom>
              <a:avLst/>
              <a:gdLst>
                <a:gd name="T0" fmla="*/ 31 w 50"/>
                <a:gd name="T1" fmla="*/ 50 h 95"/>
                <a:gd name="T2" fmla="*/ 30 w 50"/>
                <a:gd name="T3" fmla="*/ 44 h 95"/>
                <a:gd name="T4" fmla="*/ 39 w 50"/>
                <a:gd name="T5" fmla="*/ 40 h 95"/>
                <a:gd name="T6" fmla="*/ 47 w 50"/>
                <a:gd name="T7" fmla="*/ 40 h 95"/>
                <a:gd name="T8" fmla="*/ 48 w 50"/>
                <a:gd name="T9" fmla="*/ 41 h 95"/>
                <a:gd name="T10" fmla="*/ 49 w 50"/>
                <a:gd name="T11" fmla="*/ 34 h 95"/>
                <a:gd name="T12" fmla="*/ 45 w 50"/>
                <a:gd name="T13" fmla="*/ 27 h 95"/>
                <a:gd name="T14" fmla="*/ 44 w 50"/>
                <a:gd name="T15" fmla="*/ 20 h 95"/>
                <a:gd name="T16" fmla="*/ 40 w 50"/>
                <a:gd name="T17" fmla="*/ 15 h 95"/>
                <a:gd name="T18" fmla="*/ 34 w 50"/>
                <a:gd name="T19" fmla="*/ 15 h 95"/>
                <a:gd name="T20" fmla="*/ 30 w 50"/>
                <a:gd name="T21" fmla="*/ 16 h 95"/>
                <a:gd name="T22" fmla="*/ 25 w 50"/>
                <a:gd name="T23" fmla="*/ 17 h 95"/>
                <a:gd name="T24" fmla="*/ 20 w 50"/>
                <a:gd name="T25" fmla="*/ 19 h 95"/>
                <a:gd name="T26" fmla="*/ 21 w 50"/>
                <a:gd name="T27" fmla="*/ 14 h 95"/>
                <a:gd name="T28" fmla="*/ 22 w 50"/>
                <a:gd name="T29" fmla="*/ 7 h 95"/>
                <a:gd name="T30" fmla="*/ 18 w 50"/>
                <a:gd name="T31" fmla="*/ 6 h 95"/>
                <a:gd name="T32" fmla="*/ 17 w 50"/>
                <a:gd name="T33" fmla="*/ 1 h 95"/>
                <a:gd name="T34" fmla="*/ 16 w 50"/>
                <a:gd name="T35" fmla="*/ 0 h 95"/>
                <a:gd name="T36" fmla="*/ 15 w 50"/>
                <a:gd name="T37" fmla="*/ 1 h 95"/>
                <a:gd name="T38" fmla="*/ 9 w 50"/>
                <a:gd name="T39" fmla="*/ 4 h 95"/>
                <a:gd name="T40" fmla="*/ 5 w 50"/>
                <a:gd name="T41" fmla="*/ 5 h 95"/>
                <a:gd name="T42" fmla="*/ 1 w 50"/>
                <a:gd name="T43" fmla="*/ 7 h 95"/>
                <a:gd name="T44" fmla="*/ 0 w 50"/>
                <a:gd name="T45" fmla="*/ 17 h 95"/>
                <a:gd name="T46" fmla="*/ 5 w 50"/>
                <a:gd name="T47" fmla="*/ 23 h 95"/>
                <a:gd name="T48" fmla="*/ 6 w 50"/>
                <a:gd name="T49" fmla="*/ 27 h 95"/>
                <a:gd name="T50" fmla="*/ 6 w 50"/>
                <a:gd name="T51" fmla="*/ 30 h 95"/>
                <a:gd name="T52" fmla="*/ 5 w 50"/>
                <a:gd name="T53" fmla="*/ 34 h 95"/>
                <a:gd name="T54" fmla="*/ 7 w 50"/>
                <a:gd name="T55" fmla="*/ 41 h 95"/>
                <a:gd name="T56" fmla="*/ 9 w 50"/>
                <a:gd name="T57" fmla="*/ 49 h 95"/>
                <a:gd name="T58" fmla="*/ 11 w 50"/>
                <a:gd name="T59" fmla="*/ 53 h 95"/>
                <a:gd name="T60" fmla="*/ 6 w 50"/>
                <a:gd name="T61" fmla="*/ 64 h 95"/>
                <a:gd name="T62" fmla="*/ 4 w 50"/>
                <a:gd name="T63" fmla="*/ 73 h 95"/>
                <a:gd name="T64" fmla="*/ 4 w 50"/>
                <a:gd name="T65" fmla="*/ 78 h 95"/>
                <a:gd name="T66" fmla="*/ 13 w 50"/>
                <a:gd name="T67" fmla="*/ 86 h 95"/>
                <a:gd name="T68" fmla="*/ 15 w 50"/>
                <a:gd name="T69" fmla="*/ 89 h 95"/>
                <a:gd name="T70" fmla="*/ 18 w 50"/>
                <a:gd name="T71" fmla="*/ 90 h 95"/>
                <a:gd name="T72" fmla="*/ 21 w 50"/>
                <a:gd name="T73" fmla="*/ 93 h 95"/>
                <a:gd name="T74" fmla="*/ 26 w 50"/>
                <a:gd name="T75" fmla="*/ 94 h 95"/>
                <a:gd name="T76" fmla="*/ 28 w 50"/>
                <a:gd name="T77" fmla="*/ 91 h 95"/>
                <a:gd name="T78" fmla="*/ 21 w 50"/>
                <a:gd name="T79" fmla="*/ 87 h 95"/>
                <a:gd name="T80" fmla="*/ 17 w 50"/>
                <a:gd name="T81" fmla="*/ 80 h 95"/>
                <a:gd name="T82" fmla="*/ 14 w 50"/>
                <a:gd name="T83" fmla="*/ 74 h 95"/>
                <a:gd name="T84" fmla="*/ 10 w 50"/>
                <a:gd name="T85" fmla="*/ 71 h 95"/>
                <a:gd name="T86" fmla="*/ 11 w 50"/>
                <a:gd name="T87" fmla="*/ 61 h 95"/>
                <a:gd name="T88" fmla="*/ 14 w 50"/>
                <a:gd name="T89" fmla="*/ 49 h 95"/>
                <a:gd name="T90" fmla="*/ 20 w 50"/>
                <a:gd name="T91" fmla="*/ 47 h 95"/>
                <a:gd name="T92" fmla="*/ 24 w 50"/>
                <a:gd name="T93" fmla="*/ 51 h 95"/>
                <a:gd name="T94" fmla="*/ 31 w 50"/>
                <a:gd name="T95" fmla="*/ 54 h 95"/>
                <a:gd name="T96" fmla="*/ 31 w 50"/>
                <a:gd name="T97" fmla="*/ 55 h 95"/>
                <a:gd name="T98" fmla="*/ 31 w 50"/>
                <a:gd name="T99" fmla="*/ 54 h 95"/>
                <a:gd name="T100" fmla="*/ 31 w 50"/>
                <a:gd name="T101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95">
                  <a:moveTo>
                    <a:pt x="31" y="50"/>
                  </a:moveTo>
                  <a:cubicBezTo>
                    <a:pt x="31" y="47"/>
                    <a:pt x="28" y="47"/>
                    <a:pt x="30" y="44"/>
                  </a:cubicBezTo>
                  <a:cubicBezTo>
                    <a:pt x="33" y="41"/>
                    <a:pt x="37" y="39"/>
                    <a:pt x="39" y="40"/>
                  </a:cubicBezTo>
                  <a:cubicBezTo>
                    <a:pt x="41" y="41"/>
                    <a:pt x="46" y="39"/>
                    <a:pt x="47" y="40"/>
                  </a:cubicBezTo>
                  <a:cubicBezTo>
                    <a:pt x="48" y="40"/>
                    <a:pt x="48" y="41"/>
                    <a:pt x="48" y="41"/>
                  </a:cubicBezTo>
                  <a:cubicBezTo>
                    <a:pt x="50" y="38"/>
                    <a:pt x="49" y="36"/>
                    <a:pt x="49" y="34"/>
                  </a:cubicBezTo>
                  <a:cubicBezTo>
                    <a:pt x="49" y="31"/>
                    <a:pt x="47" y="28"/>
                    <a:pt x="45" y="27"/>
                  </a:cubicBezTo>
                  <a:cubicBezTo>
                    <a:pt x="43" y="27"/>
                    <a:pt x="46" y="21"/>
                    <a:pt x="44" y="20"/>
                  </a:cubicBezTo>
                  <a:cubicBezTo>
                    <a:pt x="42" y="19"/>
                    <a:pt x="41" y="17"/>
                    <a:pt x="40" y="15"/>
                  </a:cubicBezTo>
                  <a:cubicBezTo>
                    <a:pt x="38" y="14"/>
                    <a:pt x="34" y="14"/>
                    <a:pt x="34" y="15"/>
                  </a:cubicBezTo>
                  <a:cubicBezTo>
                    <a:pt x="33" y="17"/>
                    <a:pt x="31" y="18"/>
                    <a:pt x="30" y="16"/>
                  </a:cubicBezTo>
                  <a:cubicBezTo>
                    <a:pt x="29" y="15"/>
                    <a:pt x="27" y="15"/>
                    <a:pt x="25" y="17"/>
                  </a:cubicBezTo>
                  <a:cubicBezTo>
                    <a:pt x="23" y="18"/>
                    <a:pt x="20" y="21"/>
                    <a:pt x="20" y="19"/>
                  </a:cubicBezTo>
                  <a:cubicBezTo>
                    <a:pt x="19" y="16"/>
                    <a:pt x="21" y="17"/>
                    <a:pt x="21" y="14"/>
                  </a:cubicBezTo>
                  <a:cubicBezTo>
                    <a:pt x="21" y="11"/>
                    <a:pt x="23" y="10"/>
                    <a:pt x="22" y="7"/>
                  </a:cubicBezTo>
                  <a:cubicBezTo>
                    <a:pt x="21" y="5"/>
                    <a:pt x="18" y="8"/>
                    <a:pt x="18" y="6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  <a:cubicBezTo>
                    <a:pt x="15" y="0"/>
                    <a:pt x="15" y="0"/>
                    <a:pt x="15" y="1"/>
                  </a:cubicBezTo>
                  <a:cubicBezTo>
                    <a:pt x="14" y="2"/>
                    <a:pt x="10" y="2"/>
                    <a:pt x="9" y="4"/>
                  </a:cubicBezTo>
                  <a:cubicBezTo>
                    <a:pt x="8" y="6"/>
                    <a:pt x="5" y="5"/>
                    <a:pt x="5" y="5"/>
                  </a:cubicBezTo>
                  <a:cubicBezTo>
                    <a:pt x="4" y="5"/>
                    <a:pt x="1" y="6"/>
                    <a:pt x="1" y="7"/>
                  </a:cubicBezTo>
                  <a:cubicBezTo>
                    <a:pt x="1" y="9"/>
                    <a:pt x="0" y="16"/>
                    <a:pt x="0" y="17"/>
                  </a:cubicBezTo>
                  <a:cubicBezTo>
                    <a:pt x="0" y="18"/>
                    <a:pt x="3" y="22"/>
                    <a:pt x="5" y="23"/>
                  </a:cubicBezTo>
                  <a:cubicBezTo>
                    <a:pt x="6" y="23"/>
                    <a:pt x="4" y="26"/>
                    <a:pt x="6" y="27"/>
                  </a:cubicBezTo>
                  <a:cubicBezTo>
                    <a:pt x="7" y="28"/>
                    <a:pt x="6" y="30"/>
                    <a:pt x="6" y="30"/>
                  </a:cubicBezTo>
                  <a:cubicBezTo>
                    <a:pt x="5" y="30"/>
                    <a:pt x="6" y="33"/>
                    <a:pt x="5" y="34"/>
                  </a:cubicBezTo>
                  <a:cubicBezTo>
                    <a:pt x="3" y="36"/>
                    <a:pt x="4" y="39"/>
                    <a:pt x="7" y="41"/>
                  </a:cubicBezTo>
                  <a:cubicBezTo>
                    <a:pt x="9" y="43"/>
                    <a:pt x="9" y="47"/>
                    <a:pt x="9" y="49"/>
                  </a:cubicBezTo>
                  <a:cubicBezTo>
                    <a:pt x="9" y="51"/>
                    <a:pt x="11" y="51"/>
                    <a:pt x="11" y="53"/>
                  </a:cubicBezTo>
                  <a:cubicBezTo>
                    <a:pt x="11" y="53"/>
                    <a:pt x="8" y="64"/>
                    <a:pt x="6" y="64"/>
                  </a:cubicBezTo>
                  <a:cubicBezTo>
                    <a:pt x="5" y="66"/>
                    <a:pt x="5" y="71"/>
                    <a:pt x="4" y="73"/>
                  </a:cubicBezTo>
                  <a:cubicBezTo>
                    <a:pt x="3" y="76"/>
                    <a:pt x="3" y="78"/>
                    <a:pt x="4" y="78"/>
                  </a:cubicBezTo>
                  <a:cubicBezTo>
                    <a:pt x="6" y="79"/>
                    <a:pt x="9" y="82"/>
                    <a:pt x="13" y="86"/>
                  </a:cubicBezTo>
                  <a:cubicBezTo>
                    <a:pt x="13" y="87"/>
                    <a:pt x="14" y="88"/>
                    <a:pt x="15" y="89"/>
                  </a:cubicBezTo>
                  <a:cubicBezTo>
                    <a:pt x="16" y="89"/>
                    <a:pt x="17" y="89"/>
                    <a:pt x="18" y="90"/>
                  </a:cubicBezTo>
                  <a:cubicBezTo>
                    <a:pt x="21" y="90"/>
                    <a:pt x="21" y="92"/>
                    <a:pt x="21" y="93"/>
                  </a:cubicBezTo>
                  <a:cubicBezTo>
                    <a:pt x="21" y="95"/>
                    <a:pt x="25" y="94"/>
                    <a:pt x="26" y="94"/>
                  </a:cubicBezTo>
                  <a:cubicBezTo>
                    <a:pt x="27" y="94"/>
                    <a:pt x="26" y="92"/>
                    <a:pt x="28" y="91"/>
                  </a:cubicBezTo>
                  <a:cubicBezTo>
                    <a:pt x="27" y="90"/>
                    <a:pt x="24" y="88"/>
                    <a:pt x="21" y="87"/>
                  </a:cubicBezTo>
                  <a:cubicBezTo>
                    <a:pt x="18" y="87"/>
                    <a:pt x="16" y="82"/>
                    <a:pt x="17" y="80"/>
                  </a:cubicBezTo>
                  <a:cubicBezTo>
                    <a:pt x="17" y="78"/>
                    <a:pt x="14" y="76"/>
                    <a:pt x="14" y="74"/>
                  </a:cubicBezTo>
                  <a:cubicBezTo>
                    <a:pt x="14" y="73"/>
                    <a:pt x="12" y="72"/>
                    <a:pt x="10" y="71"/>
                  </a:cubicBezTo>
                  <a:cubicBezTo>
                    <a:pt x="8" y="70"/>
                    <a:pt x="11" y="64"/>
                    <a:pt x="11" y="61"/>
                  </a:cubicBezTo>
                  <a:cubicBezTo>
                    <a:pt x="11" y="59"/>
                    <a:pt x="16" y="51"/>
                    <a:pt x="14" y="49"/>
                  </a:cubicBezTo>
                  <a:cubicBezTo>
                    <a:pt x="13" y="46"/>
                    <a:pt x="19" y="45"/>
                    <a:pt x="20" y="47"/>
                  </a:cubicBezTo>
                  <a:cubicBezTo>
                    <a:pt x="20" y="50"/>
                    <a:pt x="21" y="51"/>
                    <a:pt x="24" y="51"/>
                  </a:cubicBezTo>
                  <a:cubicBezTo>
                    <a:pt x="28" y="51"/>
                    <a:pt x="28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4"/>
                  </a:cubicBezTo>
                  <a:cubicBezTo>
                    <a:pt x="32" y="52"/>
                    <a:pt x="31" y="52"/>
                    <a:pt x="31" y="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id="{8058DB5D-4CB6-4445-9A81-BC0CA4EC9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250" y="2584779"/>
              <a:ext cx="228855" cy="183656"/>
            </a:xfrm>
            <a:custGeom>
              <a:avLst/>
              <a:gdLst>
                <a:gd name="T0" fmla="*/ 2 w 61"/>
                <a:gd name="T1" fmla="*/ 10 h 49"/>
                <a:gd name="T2" fmla="*/ 1 w 61"/>
                <a:gd name="T3" fmla="*/ 17 h 49"/>
                <a:gd name="T4" fmla="*/ 2 w 61"/>
                <a:gd name="T5" fmla="*/ 19 h 49"/>
                <a:gd name="T6" fmla="*/ 3 w 61"/>
                <a:gd name="T7" fmla="*/ 22 h 49"/>
                <a:gd name="T8" fmla="*/ 4 w 61"/>
                <a:gd name="T9" fmla="*/ 26 h 49"/>
                <a:gd name="T10" fmla="*/ 6 w 61"/>
                <a:gd name="T11" fmla="*/ 31 h 49"/>
                <a:gd name="T12" fmla="*/ 6 w 61"/>
                <a:gd name="T13" fmla="*/ 33 h 49"/>
                <a:gd name="T14" fmla="*/ 9 w 61"/>
                <a:gd name="T15" fmla="*/ 36 h 49"/>
                <a:gd name="T16" fmla="*/ 13 w 61"/>
                <a:gd name="T17" fmla="*/ 38 h 49"/>
                <a:gd name="T18" fmla="*/ 17 w 61"/>
                <a:gd name="T19" fmla="*/ 40 h 49"/>
                <a:gd name="T20" fmla="*/ 20 w 61"/>
                <a:gd name="T21" fmla="*/ 39 h 49"/>
                <a:gd name="T22" fmla="*/ 22 w 61"/>
                <a:gd name="T23" fmla="*/ 41 h 49"/>
                <a:gd name="T24" fmla="*/ 26 w 61"/>
                <a:gd name="T25" fmla="*/ 43 h 49"/>
                <a:gd name="T26" fmla="*/ 29 w 61"/>
                <a:gd name="T27" fmla="*/ 46 h 49"/>
                <a:gd name="T28" fmla="*/ 33 w 61"/>
                <a:gd name="T29" fmla="*/ 46 h 49"/>
                <a:gd name="T30" fmla="*/ 38 w 61"/>
                <a:gd name="T31" fmla="*/ 46 h 49"/>
                <a:gd name="T32" fmla="*/ 43 w 61"/>
                <a:gd name="T33" fmla="*/ 47 h 49"/>
                <a:gd name="T34" fmla="*/ 48 w 61"/>
                <a:gd name="T35" fmla="*/ 48 h 49"/>
                <a:gd name="T36" fmla="*/ 52 w 61"/>
                <a:gd name="T37" fmla="*/ 49 h 49"/>
                <a:gd name="T38" fmla="*/ 51 w 61"/>
                <a:gd name="T39" fmla="*/ 45 h 49"/>
                <a:gd name="T40" fmla="*/ 57 w 61"/>
                <a:gd name="T41" fmla="*/ 39 h 49"/>
                <a:gd name="T42" fmla="*/ 60 w 61"/>
                <a:gd name="T43" fmla="*/ 37 h 49"/>
                <a:gd name="T44" fmla="*/ 57 w 61"/>
                <a:gd name="T45" fmla="*/ 31 h 49"/>
                <a:gd name="T46" fmla="*/ 57 w 61"/>
                <a:gd name="T47" fmla="*/ 25 h 49"/>
                <a:gd name="T48" fmla="*/ 55 w 61"/>
                <a:gd name="T49" fmla="*/ 22 h 49"/>
                <a:gd name="T50" fmla="*/ 59 w 61"/>
                <a:gd name="T51" fmla="*/ 19 h 49"/>
                <a:gd name="T52" fmla="*/ 58 w 61"/>
                <a:gd name="T53" fmla="*/ 13 h 49"/>
                <a:gd name="T54" fmla="*/ 57 w 61"/>
                <a:gd name="T55" fmla="*/ 9 h 49"/>
                <a:gd name="T56" fmla="*/ 53 w 61"/>
                <a:gd name="T57" fmla="*/ 5 h 49"/>
                <a:gd name="T58" fmla="*/ 52 w 61"/>
                <a:gd name="T59" fmla="*/ 5 h 49"/>
                <a:gd name="T60" fmla="*/ 36 w 61"/>
                <a:gd name="T61" fmla="*/ 4 h 49"/>
                <a:gd name="T62" fmla="*/ 33 w 61"/>
                <a:gd name="T63" fmla="*/ 3 h 49"/>
                <a:gd name="T64" fmla="*/ 30 w 61"/>
                <a:gd name="T65" fmla="*/ 5 h 49"/>
                <a:gd name="T66" fmla="*/ 27 w 61"/>
                <a:gd name="T67" fmla="*/ 1 h 49"/>
                <a:gd name="T68" fmla="*/ 13 w 61"/>
                <a:gd name="T69" fmla="*/ 5 h 49"/>
                <a:gd name="T70" fmla="*/ 3 w 61"/>
                <a:gd name="T71" fmla="*/ 8 h 49"/>
                <a:gd name="T72" fmla="*/ 1 w 61"/>
                <a:gd name="T73" fmla="*/ 10 h 49"/>
                <a:gd name="T74" fmla="*/ 2 w 61"/>
                <a:gd name="T7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49">
                  <a:moveTo>
                    <a:pt x="2" y="10"/>
                  </a:moveTo>
                  <a:cubicBezTo>
                    <a:pt x="2" y="11"/>
                    <a:pt x="2" y="15"/>
                    <a:pt x="1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20"/>
                    <a:pt x="3" y="21"/>
                    <a:pt x="3" y="22"/>
                  </a:cubicBezTo>
                  <a:cubicBezTo>
                    <a:pt x="3" y="23"/>
                    <a:pt x="4" y="23"/>
                    <a:pt x="4" y="26"/>
                  </a:cubicBezTo>
                  <a:cubicBezTo>
                    <a:pt x="4" y="28"/>
                    <a:pt x="5" y="30"/>
                    <a:pt x="6" y="31"/>
                  </a:cubicBezTo>
                  <a:cubicBezTo>
                    <a:pt x="6" y="31"/>
                    <a:pt x="6" y="33"/>
                    <a:pt x="6" y="33"/>
                  </a:cubicBezTo>
                  <a:cubicBezTo>
                    <a:pt x="7" y="34"/>
                    <a:pt x="8" y="35"/>
                    <a:pt x="9" y="36"/>
                  </a:cubicBezTo>
                  <a:cubicBezTo>
                    <a:pt x="12" y="37"/>
                    <a:pt x="13" y="37"/>
                    <a:pt x="13" y="38"/>
                  </a:cubicBezTo>
                  <a:cubicBezTo>
                    <a:pt x="14" y="39"/>
                    <a:pt x="16" y="41"/>
                    <a:pt x="17" y="40"/>
                  </a:cubicBezTo>
                  <a:cubicBezTo>
                    <a:pt x="17" y="38"/>
                    <a:pt x="19" y="39"/>
                    <a:pt x="20" y="39"/>
                  </a:cubicBezTo>
                  <a:cubicBezTo>
                    <a:pt x="21" y="39"/>
                    <a:pt x="22" y="41"/>
                    <a:pt x="22" y="41"/>
                  </a:cubicBezTo>
                  <a:cubicBezTo>
                    <a:pt x="22" y="42"/>
                    <a:pt x="25" y="42"/>
                    <a:pt x="26" y="43"/>
                  </a:cubicBezTo>
                  <a:cubicBezTo>
                    <a:pt x="27" y="43"/>
                    <a:pt x="27" y="45"/>
                    <a:pt x="29" y="46"/>
                  </a:cubicBezTo>
                  <a:cubicBezTo>
                    <a:pt x="30" y="47"/>
                    <a:pt x="32" y="45"/>
                    <a:pt x="33" y="46"/>
                  </a:cubicBezTo>
                  <a:cubicBezTo>
                    <a:pt x="34" y="46"/>
                    <a:pt x="36" y="47"/>
                    <a:pt x="38" y="46"/>
                  </a:cubicBezTo>
                  <a:cubicBezTo>
                    <a:pt x="40" y="46"/>
                    <a:pt x="41" y="47"/>
                    <a:pt x="43" y="47"/>
                  </a:cubicBezTo>
                  <a:cubicBezTo>
                    <a:pt x="45" y="47"/>
                    <a:pt x="47" y="47"/>
                    <a:pt x="48" y="48"/>
                  </a:cubicBezTo>
                  <a:cubicBezTo>
                    <a:pt x="48" y="48"/>
                    <a:pt x="50" y="49"/>
                    <a:pt x="52" y="49"/>
                  </a:cubicBezTo>
                  <a:cubicBezTo>
                    <a:pt x="52" y="48"/>
                    <a:pt x="51" y="46"/>
                    <a:pt x="51" y="45"/>
                  </a:cubicBezTo>
                  <a:cubicBezTo>
                    <a:pt x="52" y="44"/>
                    <a:pt x="56" y="40"/>
                    <a:pt x="57" y="39"/>
                  </a:cubicBezTo>
                  <a:cubicBezTo>
                    <a:pt x="58" y="38"/>
                    <a:pt x="59" y="38"/>
                    <a:pt x="60" y="37"/>
                  </a:cubicBezTo>
                  <a:cubicBezTo>
                    <a:pt x="61" y="35"/>
                    <a:pt x="58" y="31"/>
                    <a:pt x="57" y="31"/>
                  </a:cubicBezTo>
                  <a:cubicBezTo>
                    <a:pt x="57" y="30"/>
                    <a:pt x="57" y="26"/>
                    <a:pt x="57" y="25"/>
                  </a:cubicBezTo>
                  <a:cubicBezTo>
                    <a:pt x="57" y="24"/>
                    <a:pt x="55" y="23"/>
                    <a:pt x="55" y="22"/>
                  </a:cubicBezTo>
                  <a:cubicBezTo>
                    <a:pt x="55" y="21"/>
                    <a:pt x="57" y="19"/>
                    <a:pt x="59" y="19"/>
                  </a:cubicBezTo>
                  <a:cubicBezTo>
                    <a:pt x="60" y="18"/>
                    <a:pt x="59" y="14"/>
                    <a:pt x="58" y="13"/>
                  </a:cubicBezTo>
                  <a:cubicBezTo>
                    <a:pt x="57" y="12"/>
                    <a:pt x="57" y="11"/>
                    <a:pt x="57" y="9"/>
                  </a:cubicBezTo>
                  <a:cubicBezTo>
                    <a:pt x="58" y="7"/>
                    <a:pt x="53" y="5"/>
                    <a:pt x="53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8" y="6"/>
                    <a:pt x="37" y="5"/>
                    <a:pt x="36" y="4"/>
                  </a:cubicBezTo>
                  <a:cubicBezTo>
                    <a:pt x="36" y="4"/>
                    <a:pt x="34" y="4"/>
                    <a:pt x="33" y="3"/>
                  </a:cubicBezTo>
                  <a:cubicBezTo>
                    <a:pt x="32" y="4"/>
                    <a:pt x="31" y="5"/>
                    <a:pt x="30" y="5"/>
                  </a:cubicBezTo>
                  <a:cubicBezTo>
                    <a:pt x="27" y="5"/>
                    <a:pt x="27" y="2"/>
                    <a:pt x="27" y="1"/>
                  </a:cubicBezTo>
                  <a:cubicBezTo>
                    <a:pt x="26" y="0"/>
                    <a:pt x="16" y="2"/>
                    <a:pt x="13" y="5"/>
                  </a:cubicBezTo>
                  <a:cubicBezTo>
                    <a:pt x="10" y="8"/>
                    <a:pt x="3" y="7"/>
                    <a:pt x="3" y="8"/>
                  </a:cubicBezTo>
                  <a:cubicBezTo>
                    <a:pt x="3" y="9"/>
                    <a:pt x="2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9F96A014-9E01-4C40-8878-56ADDAB2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123" y="2886922"/>
              <a:ext cx="85003" cy="78991"/>
            </a:xfrm>
            <a:custGeom>
              <a:avLst/>
              <a:gdLst>
                <a:gd name="T0" fmla="*/ 17 w 23"/>
                <a:gd name="T1" fmla="*/ 19 h 21"/>
                <a:gd name="T2" fmla="*/ 22 w 23"/>
                <a:gd name="T3" fmla="*/ 12 h 21"/>
                <a:gd name="T4" fmla="*/ 22 w 23"/>
                <a:gd name="T5" fmla="*/ 4 h 21"/>
                <a:gd name="T6" fmla="*/ 17 w 23"/>
                <a:gd name="T7" fmla="*/ 1 h 21"/>
                <a:gd name="T8" fmla="*/ 7 w 23"/>
                <a:gd name="T9" fmla="*/ 0 h 21"/>
                <a:gd name="T10" fmla="*/ 3 w 23"/>
                <a:gd name="T11" fmla="*/ 1 h 21"/>
                <a:gd name="T12" fmla="*/ 0 w 23"/>
                <a:gd name="T13" fmla="*/ 3 h 21"/>
                <a:gd name="T14" fmla="*/ 3 w 23"/>
                <a:gd name="T15" fmla="*/ 7 h 21"/>
                <a:gd name="T16" fmla="*/ 8 w 23"/>
                <a:gd name="T17" fmla="*/ 13 h 21"/>
                <a:gd name="T18" fmla="*/ 13 w 23"/>
                <a:gd name="T19" fmla="*/ 19 h 21"/>
                <a:gd name="T20" fmla="*/ 17 w 23"/>
                <a:gd name="T21" fmla="*/ 21 h 21"/>
                <a:gd name="T22" fmla="*/ 17 w 23"/>
                <a:gd name="T2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17" y="19"/>
                  </a:moveTo>
                  <a:cubicBezTo>
                    <a:pt x="17" y="18"/>
                    <a:pt x="21" y="12"/>
                    <a:pt x="22" y="12"/>
                  </a:cubicBezTo>
                  <a:cubicBezTo>
                    <a:pt x="22" y="12"/>
                    <a:pt x="23" y="7"/>
                    <a:pt x="22" y="4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7" y="1"/>
                    <a:pt x="9" y="1"/>
                    <a:pt x="7" y="0"/>
                  </a:cubicBezTo>
                  <a:cubicBezTo>
                    <a:pt x="6" y="0"/>
                    <a:pt x="4" y="2"/>
                    <a:pt x="3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4"/>
                    <a:pt x="3" y="5"/>
                    <a:pt x="3" y="7"/>
                  </a:cubicBezTo>
                  <a:cubicBezTo>
                    <a:pt x="3" y="9"/>
                    <a:pt x="9" y="12"/>
                    <a:pt x="8" y="13"/>
                  </a:cubicBezTo>
                  <a:cubicBezTo>
                    <a:pt x="8" y="14"/>
                    <a:pt x="12" y="16"/>
                    <a:pt x="13" y="19"/>
                  </a:cubicBezTo>
                  <a:cubicBezTo>
                    <a:pt x="15" y="19"/>
                    <a:pt x="16" y="20"/>
                    <a:pt x="17" y="21"/>
                  </a:cubicBezTo>
                  <a:cubicBezTo>
                    <a:pt x="17" y="20"/>
                    <a:pt x="17" y="20"/>
                    <a:pt x="17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751AF133-DA44-48C9-8CCA-E92388C0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710" y="2847426"/>
              <a:ext cx="122057" cy="110588"/>
            </a:xfrm>
            <a:custGeom>
              <a:avLst/>
              <a:gdLst>
                <a:gd name="T0" fmla="*/ 19 w 33"/>
                <a:gd name="T1" fmla="*/ 23 h 29"/>
                <a:gd name="T2" fmla="*/ 14 w 33"/>
                <a:gd name="T3" fmla="*/ 17 h 29"/>
                <a:gd name="T4" fmla="*/ 11 w 33"/>
                <a:gd name="T5" fmla="*/ 13 h 29"/>
                <a:gd name="T6" fmla="*/ 14 w 33"/>
                <a:gd name="T7" fmla="*/ 11 h 29"/>
                <a:gd name="T8" fmla="*/ 18 w 33"/>
                <a:gd name="T9" fmla="*/ 10 h 29"/>
                <a:gd name="T10" fmla="*/ 28 w 33"/>
                <a:gd name="T11" fmla="*/ 11 h 29"/>
                <a:gd name="T12" fmla="*/ 33 w 33"/>
                <a:gd name="T13" fmla="*/ 14 h 29"/>
                <a:gd name="T14" fmla="*/ 33 w 33"/>
                <a:gd name="T15" fmla="*/ 13 h 29"/>
                <a:gd name="T16" fmla="*/ 31 w 33"/>
                <a:gd name="T17" fmla="*/ 8 h 29"/>
                <a:gd name="T18" fmla="*/ 30 w 33"/>
                <a:gd name="T19" fmla="*/ 4 h 29"/>
                <a:gd name="T20" fmla="*/ 27 w 33"/>
                <a:gd name="T21" fmla="*/ 5 h 29"/>
                <a:gd name="T22" fmla="*/ 21 w 33"/>
                <a:gd name="T23" fmla="*/ 4 h 29"/>
                <a:gd name="T24" fmla="*/ 16 w 33"/>
                <a:gd name="T25" fmla="*/ 0 h 29"/>
                <a:gd name="T26" fmla="*/ 12 w 33"/>
                <a:gd name="T27" fmla="*/ 2 h 29"/>
                <a:gd name="T28" fmla="*/ 11 w 33"/>
                <a:gd name="T29" fmla="*/ 5 h 29"/>
                <a:gd name="T30" fmla="*/ 8 w 33"/>
                <a:gd name="T31" fmla="*/ 8 h 29"/>
                <a:gd name="T32" fmla="*/ 4 w 33"/>
                <a:gd name="T33" fmla="*/ 8 h 29"/>
                <a:gd name="T34" fmla="*/ 0 w 33"/>
                <a:gd name="T35" fmla="*/ 9 h 29"/>
                <a:gd name="T36" fmla="*/ 1 w 33"/>
                <a:gd name="T37" fmla="*/ 11 h 29"/>
                <a:gd name="T38" fmla="*/ 6 w 33"/>
                <a:gd name="T39" fmla="*/ 13 h 29"/>
                <a:gd name="T40" fmla="*/ 12 w 33"/>
                <a:gd name="T41" fmla="*/ 22 h 29"/>
                <a:gd name="T42" fmla="*/ 17 w 33"/>
                <a:gd name="T43" fmla="*/ 25 h 29"/>
                <a:gd name="T44" fmla="*/ 22 w 33"/>
                <a:gd name="T45" fmla="*/ 28 h 29"/>
                <a:gd name="T46" fmla="*/ 24 w 33"/>
                <a:gd name="T47" fmla="*/ 29 h 29"/>
                <a:gd name="T48" fmla="*/ 19 w 33"/>
                <a:gd name="T49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" h="29">
                  <a:moveTo>
                    <a:pt x="19" y="23"/>
                  </a:moveTo>
                  <a:cubicBezTo>
                    <a:pt x="20" y="22"/>
                    <a:pt x="14" y="19"/>
                    <a:pt x="14" y="17"/>
                  </a:cubicBezTo>
                  <a:cubicBezTo>
                    <a:pt x="14" y="15"/>
                    <a:pt x="12" y="14"/>
                    <a:pt x="11" y="13"/>
                  </a:cubicBezTo>
                  <a:cubicBezTo>
                    <a:pt x="11" y="11"/>
                    <a:pt x="13" y="10"/>
                    <a:pt x="14" y="11"/>
                  </a:cubicBezTo>
                  <a:cubicBezTo>
                    <a:pt x="15" y="12"/>
                    <a:pt x="17" y="10"/>
                    <a:pt x="18" y="10"/>
                  </a:cubicBezTo>
                  <a:cubicBezTo>
                    <a:pt x="20" y="11"/>
                    <a:pt x="28" y="11"/>
                    <a:pt x="28" y="11"/>
                  </a:cubicBezTo>
                  <a:cubicBezTo>
                    <a:pt x="28" y="11"/>
                    <a:pt x="30" y="12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1"/>
                    <a:pt x="33" y="9"/>
                    <a:pt x="31" y="8"/>
                  </a:cubicBezTo>
                  <a:cubicBezTo>
                    <a:pt x="30" y="8"/>
                    <a:pt x="30" y="6"/>
                    <a:pt x="30" y="4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5"/>
                    <a:pt x="22" y="5"/>
                    <a:pt x="21" y="4"/>
                  </a:cubicBezTo>
                  <a:cubicBezTo>
                    <a:pt x="20" y="2"/>
                    <a:pt x="17" y="1"/>
                    <a:pt x="16" y="0"/>
                  </a:cubicBezTo>
                  <a:cubicBezTo>
                    <a:pt x="15" y="0"/>
                    <a:pt x="13" y="2"/>
                    <a:pt x="12" y="2"/>
                  </a:cubicBezTo>
                  <a:cubicBezTo>
                    <a:pt x="11" y="2"/>
                    <a:pt x="12" y="5"/>
                    <a:pt x="11" y="5"/>
                  </a:cubicBezTo>
                  <a:cubicBezTo>
                    <a:pt x="9" y="5"/>
                    <a:pt x="9" y="7"/>
                    <a:pt x="8" y="8"/>
                  </a:cubicBezTo>
                  <a:cubicBezTo>
                    <a:pt x="8" y="9"/>
                    <a:pt x="6" y="7"/>
                    <a:pt x="4" y="8"/>
                  </a:cubicBezTo>
                  <a:cubicBezTo>
                    <a:pt x="4" y="8"/>
                    <a:pt x="1" y="9"/>
                    <a:pt x="0" y="9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3" y="11"/>
                    <a:pt x="6" y="11"/>
                    <a:pt x="6" y="13"/>
                  </a:cubicBezTo>
                  <a:cubicBezTo>
                    <a:pt x="6" y="16"/>
                    <a:pt x="10" y="21"/>
                    <a:pt x="12" y="22"/>
                  </a:cubicBezTo>
                  <a:cubicBezTo>
                    <a:pt x="13" y="24"/>
                    <a:pt x="16" y="23"/>
                    <a:pt x="17" y="25"/>
                  </a:cubicBezTo>
                  <a:cubicBezTo>
                    <a:pt x="17" y="26"/>
                    <a:pt x="19" y="28"/>
                    <a:pt x="22" y="28"/>
                  </a:cubicBezTo>
                  <a:cubicBezTo>
                    <a:pt x="23" y="28"/>
                    <a:pt x="24" y="28"/>
                    <a:pt x="24" y="29"/>
                  </a:cubicBezTo>
                  <a:cubicBezTo>
                    <a:pt x="23" y="26"/>
                    <a:pt x="19" y="24"/>
                    <a:pt x="19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1FD2568C-F5E9-4BF3-A96C-85C9F4C1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330" y="2855325"/>
              <a:ext cx="100261" cy="124411"/>
            </a:xfrm>
            <a:custGeom>
              <a:avLst/>
              <a:gdLst>
                <a:gd name="T0" fmla="*/ 7 w 27"/>
                <a:gd name="T1" fmla="*/ 28 h 33"/>
                <a:gd name="T2" fmla="*/ 13 w 27"/>
                <a:gd name="T3" fmla="*/ 31 h 33"/>
                <a:gd name="T4" fmla="*/ 24 w 27"/>
                <a:gd name="T5" fmla="*/ 29 h 33"/>
                <a:gd name="T6" fmla="*/ 24 w 27"/>
                <a:gd name="T7" fmla="*/ 28 h 33"/>
                <a:gd name="T8" fmla="*/ 26 w 27"/>
                <a:gd name="T9" fmla="*/ 25 h 33"/>
                <a:gd name="T10" fmla="*/ 24 w 27"/>
                <a:gd name="T11" fmla="*/ 21 h 33"/>
                <a:gd name="T12" fmla="*/ 24 w 27"/>
                <a:gd name="T13" fmla="*/ 17 h 33"/>
                <a:gd name="T14" fmla="*/ 24 w 27"/>
                <a:gd name="T15" fmla="*/ 14 h 33"/>
                <a:gd name="T16" fmla="*/ 17 w 27"/>
                <a:gd name="T17" fmla="*/ 11 h 33"/>
                <a:gd name="T18" fmla="*/ 17 w 27"/>
                <a:gd name="T19" fmla="*/ 8 h 33"/>
                <a:gd name="T20" fmla="*/ 14 w 27"/>
                <a:gd name="T21" fmla="*/ 5 h 33"/>
                <a:gd name="T22" fmla="*/ 12 w 27"/>
                <a:gd name="T23" fmla="*/ 2 h 33"/>
                <a:gd name="T24" fmla="*/ 12 w 27"/>
                <a:gd name="T25" fmla="*/ 1 h 33"/>
                <a:gd name="T26" fmla="*/ 11 w 27"/>
                <a:gd name="T27" fmla="*/ 1 h 33"/>
                <a:gd name="T28" fmla="*/ 8 w 27"/>
                <a:gd name="T29" fmla="*/ 0 h 33"/>
                <a:gd name="T30" fmla="*/ 2 w 27"/>
                <a:gd name="T31" fmla="*/ 2 h 33"/>
                <a:gd name="T32" fmla="*/ 3 w 27"/>
                <a:gd name="T33" fmla="*/ 6 h 33"/>
                <a:gd name="T34" fmla="*/ 5 w 27"/>
                <a:gd name="T35" fmla="*/ 11 h 33"/>
                <a:gd name="T36" fmla="*/ 5 w 27"/>
                <a:gd name="T37" fmla="*/ 20 h 33"/>
                <a:gd name="T38" fmla="*/ 0 w 27"/>
                <a:gd name="T39" fmla="*/ 27 h 33"/>
                <a:gd name="T40" fmla="*/ 0 w 27"/>
                <a:gd name="T41" fmla="*/ 29 h 33"/>
                <a:gd name="T42" fmla="*/ 4 w 27"/>
                <a:gd name="T43" fmla="*/ 32 h 33"/>
                <a:gd name="T44" fmla="*/ 4 w 27"/>
                <a:gd name="T45" fmla="*/ 33 h 33"/>
                <a:gd name="T46" fmla="*/ 7 w 27"/>
                <a:gd name="T4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7" y="28"/>
                  </a:moveTo>
                  <a:cubicBezTo>
                    <a:pt x="9" y="28"/>
                    <a:pt x="13" y="31"/>
                    <a:pt x="13" y="31"/>
                  </a:cubicBezTo>
                  <a:cubicBezTo>
                    <a:pt x="13" y="31"/>
                    <a:pt x="20" y="30"/>
                    <a:pt x="24" y="29"/>
                  </a:cubicBezTo>
                  <a:cubicBezTo>
                    <a:pt x="24" y="29"/>
                    <a:pt x="24" y="28"/>
                    <a:pt x="24" y="28"/>
                  </a:cubicBezTo>
                  <a:cubicBezTo>
                    <a:pt x="24" y="27"/>
                    <a:pt x="25" y="25"/>
                    <a:pt x="26" y="25"/>
                  </a:cubicBezTo>
                  <a:cubicBezTo>
                    <a:pt x="27" y="25"/>
                    <a:pt x="26" y="22"/>
                    <a:pt x="24" y="21"/>
                  </a:cubicBezTo>
                  <a:cubicBezTo>
                    <a:pt x="23" y="20"/>
                    <a:pt x="23" y="18"/>
                    <a:pt x="24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4" y="12"/>
                    <a:pt x="18" y="12"/>
                    <a:pt x="17" y="11"/>
                  </a:cubicBezTo>
                  <a:cubicBezTo>
                    <a:pt x="16" y="11"/>
                    <a:pt x="18" y="8"/>
                    <a:pt x="17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4"/>
                    <a:pt x="12" y="2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2"/>
                    <a:pt x="2" y="2"/>
                  </a:cubicBezTo>
                  <a:cubicBezTo>
                    <a:pt x="2" y="4"/>
                    <a:pt x="2" y="6"/>
                    <a:pt x="3" y="6"/>
                  </a:cubicBezTo>
                  <a:cubicBezTo>
                    <a:pt x="5" y="7"/>
                    <a:pt x="4" y="9"/>
                    <a:pt x="5" y="11"/>
                  </a:cubicBezTo>
                  <a:cubicBezTo>
                    <a:pt x="6" y="12"/>
                    <a:pt x="6" y="20"/>
                    <a:pt x="5" y="20"/>
                  </a:cubicBezTo>
                  <a:cubicBezTo>
                    <a:pt x="4" y="20"/>
                    <a:pt x="0" y="26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1"/>
                    <a:pt x="3" y="32"/>
                    <a:pt x="4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0"/>
                    <a:pt x="6" y="28"/>
                    <a:pt x="7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EB1E9BCE-1A2F-42B3-8184-8B3891FCC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88" y="2959988"/>
              <a:ext cx="43592" cy="88866"/>
            </a:xfrm>
            <a:custGeom>
              <a:avLst/>
              <a:gdLst>
                <a:gd name="T0" fmla="*/ 8 w 12"/>
                <a:gd name="T1" fmla="*/ 20 h 23"/>
                <a:gd name="T2" fmla="*/ 9 w 12"/>
                <a:gd name="T3" fmla="*/ 17 h 23"/>
                <a:gd name="T4" fmla="*/ 12 w 12"/>
                <a:gd name="T5" fmla="*/ 14 h 23"/>
                <a:gd name="T6" fmla="*/ 12 w 12"/>
                <a:gd name="T7" fmla="*/ 14 h 23"/>
                <a:gd name="T8" fmla="*/ 8 w 12"/>
                <a:gd name="T9" fmla="*/ 10 h 23"/>
                <a:gd name="T10" fmla="*/ 9 w 12"/>
                <a:gd name="T11" fmla="*/ 3 h 23"/>
                <a:gd name="T12" fmla="*/ 3 w 12"/>
                <a:gd name="T13" fmla="*/ 0 h 23"/>
                <a:gd name="T14" fmla="*/ 0 w 12"/>
                <a:gd name="T15" fmla="*/ 5 h 23"/>
                <a:gd name="T16" fmla="*/ 2 w 12"/>
                <a:gd name="T17" fmla="*/ 9 h 23"/>
                <a:gd name="T18" fmla="*/ 2 w 12"/>
                <a:gd name="T19" fmla="*/ 18 h 23"/>
                <a:gd name="T20" fmla="*/ 6 w 12"/>
                <a:gd name="T21" fmla="*/ 23 h 23"/>
                <a:gd name="T22" fmla="*/ 8 w 12"/>
                <a:gd name="T2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23">
                  <a:moveTo>
                    <a:pt x="8" y="20"/>
                  </a:moveTo>
                  <a:cubicBezTo>
                    <a:pt x="9" y="19"/>
                    <a:pt x="8" y="18"/>
                    <a:pt x="9" y="17"/>
                  </a:cubicBezTo>
                  <a:cubicBezTo>
                    <a:pt x="10" y="16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0" y="12"/>
                    <a:pt x="9" y="11"/>
                    <a:pt x="8" y="10"/>
                  </a:cubicBezTo>
                  <a:cubicBezTo>
                    <a:pt x="8" y="8"/>
                    <a:pt x="8" y="5"/>
                    <a:pt x="9" y="3"/>
                  </a:cubicBezTo>
                  <a:cubicBezTo>
                    <a:pt x="8" y="2"/>
                    <a:pt x="4" y="0"/>
                    <a:pt x="3" y="0"/>
                  </a:cubicBezTo>
                  <a:cubicBezTo>
                    <a:pt x="2" y="0"/>
                    <a:pt x="1" y="2"/>
                    <a:pt x="0" y="5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0"/>
                    <a:pt x="0" y="16"/>
                    <a:pt x="2" y="18"/>
                  </a:cubicBezTo>
                  <a:cubicBezTo>
                    <a:pt x="4" y="19"/>
                    <a:pt x="4" y="22"/>
                    <a:pt x="6" y="23"/>
                  </a:cubicBezTo>
                  <a:cubicBezTo>
                    <a:pt x="7" y="22"/>
                    <a:pt x="7" y="20"/>
                    <a:pt x="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93D7D9D5-A821-49BE-B946-94BEDC890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630" y="2772384"/>
              <a:ext cx="176545" cy="80966"/>
            </a:xfrm>
            <a:custGeom>
              <a:avLst/>
              <a:gdLst>
                <a:gd name="T0" fmla="*/ 40 w 47"/>
                <a:gd name="T1" fmla="*/ 2 h 21"/>
                <a:gd name="T2" fmla="*/ 34 w 47"/>
                <a:gd name="T3" fmla="*/ 0 h 21"/>
                <a:gd name="T4" fmla="*/ 33 w 47"/>
                <a:gd name="T5" fmla="*/ 3 h 21"/>
                <a:gd name="T6" fmla="*/ 27 w 47"/>
                <a:gd name="T7" fmla="*/ 3 h 21"/>
                <a:gd name="T8" fmla="*/ 24 w 47"/>
                <a:gd name="T9" fmla="*/ 5 h 21"/>
                <a:gd name="T10" fmla="*/ 21 w 47"/>
                <a:gd name="T11" fmla="*/ 9 h 21"/>
                <a:gd name="T12" fmla="*/ 19 w 47"/>
                <a:gd name="T13" fmla="*/ 11 h 21"/>
                <a:gd name="T14" fmla="*/ 13 w 47"/>
                <a:gd name="T15" fmla="*/ 12 h 21"/>
                <a:gd name="T16" fmla="*/ 9 w 47"/>
                <a:gd name="T17" fmla="*/ 12 h 21"/>
                <a:gd name="T18" fmla="*/ 5 w 47"/>
                <a:gd name="T19" fmla="*/ 13 h 21"/>
                <a:gd name="T20" fmla="*/ 2 w 47"/>
                <a:gd name="T21" fmla="*/ 12 h 21"/>
                <a:gd name="T22" fmla="*/ 1 w 47"/>
                <a:gd name="T23" fmla="*/ 15 h 21"/>
                <a:gd name="T24" fmla="*/ 4 w 47"/>
                <a:gd name="T25" fmla="*/ 17 h 21"/>
                <a:gd name="T26" fmla="*/ 8 w 47"/>
                <a:gd name="T27" fmla="*/ 18 h 21"/>
                <a:gd name="T28" fmla="*/ 12 w 47"/>
                <a:gd name="T29" fmla="*/ 17 h 21"/>
                <a:gd name="T30" fmla="*/ 17 w 47"/>
                <a:gd name="T31" fmla="*/ 16 h 21"/>
                <a:gd name="T32" fmla="*/ 18 w 47"/>
                <a:gd name="T33" fmla="*/ 19 h 21"/>
                <a:gd name="T34" fmla="*/ 24 w 47"/>
                <a:gd name="T35" fmla="*/ 19 h 21"/>
                <a:gd name="T36" fmla="*/ 31 w 47"/>
                <a:gd name="T37" fmla="*/ 21 h 21"/>
                <a:gd name="T38" fmla="*/ 36 w 47"/>
                <a:gd name="T39" fmla="*/ 19 h 21"/>
                <a:gd name="T40" fmla="*/ 40 w 47"/>
                <a:gd name="T41" fmla="*/ 17 h 21"/>
                <a:gd name="T42" fmla="*/ 40 w 47"/>
                <a:gd name="T43" fmla="*/ 17 h 21"/>
                <a:gd name="T44" fmla="*/ 41 w 47"/>
                <a:gd name="T45" fmla="*/ 16 h 21"/>
                <a:gd name="T46" fmla="*/ 42 w 47"/>
                <a:gd name="T47" fmla="*/ 13 h 21"/>
                <a:gd name="T48" fmla="*/ 43 w 47"/>
                <a:gd name="T49" fmla="*/ 11 h 21"/>
                <a:gd name="T50" fmla="*/ 46 w 47"/>
                <a:gd name="T51" fmla="*/ 9 h 21"/>
                <a:gd name="T52" fmla="*/ 47 w 47"/>
                <a:gd name="T53" fmla="*/ 7 h 21"/>
                <a:gd name="T54" fmla="*/ 44 w 47"/>
                <a:gd name="T55" fmla="*/ 2 h 21"/>
                <a:gd name="T56" fmla="*/ 40 w 47"/>
                <a:gd name="T5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" h="21">
                  <a:moveTo>
                    <a:pt x="40" y="2"/>
                  </a:moveTo>
                  <a:cubicBezTo>
                    <a:pt x="38" y="0"/>
                    <a:pt x="34" y="0"/>
                    <a:pt x="34" y="0"/>
                  </a:cubicBezTo>
                  <a:cubicBezTo>
                    <a:pt x="34" y="0"/>
                    <a:pt x="33" y="2"/>
                    <a:pt x="33" y="3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7" y="4"/>
                    <a:pt x="24" y="4"/>
                    <a:pt x="24" y="5"/>
                  </a:cubicBezTo>
                  <a:cubicBezTo>
                    <a:pt x="24" y="6"/>
                    <a:pt x="21" y="6"/>
                    <a:pt x="21" y="9"/>
                  </a:cubicBezTo>
                  <a:cubicBezTo>
                    <a:pt x="22" y="12"/>
                    <a:pt x="20" y="11"/>
                    <a:pt x="19" y="11"/>
                  </a:cubicBezTo>
                  <a:cubicBezTo>
                    <a:pt x="18" y="10"/>
                    <a:pt x="14" y="11"/>
                    <a:pt x="13" y="12"/>
                  </a:cubicBezTo>
                  <a:cubicBezTo>
                    <a:pt x="12" y="13"/>
                    <a:pt x="10" y="13"/>
                    <a:pt x="9" y="12"/>
                  </a:cubicBezTo>
                  <a:cubicBezTo>
                    <a:pt x="8" y="12"/>
                    <a:pt x="6" y="12"/>
                    <a:pt x="5" y="13"/>
                  </a:cubicBezTo>
                  <a:cubicBezTo>
                    <a:pt x="4" y="14"/>
                    <a:pt x="3" y="12"/>
                    <a:pt x="2" y="12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3" y="18"/>
                    <a:pt x="4" y="17"/>
                  </a:cubicBezTo>
                  <a:cubicBezTo>
                    <a:pt x="5" y="16"/>
                    <a:pt x="7" y="17"/>
                    <a:pt x="8" y="18"/>
                  </a:cubicBezTo>
                  <a:cubicBezTo>
                    <a:pt x="9" y="19"/>
                    <a:pt x="11" y="17"/>
                    <a:pt x="12" y="17"/>
                  </a:cubicBezTo>
                  <a:cubicBezTo>
                    <a:pt x="13" y="16"/>
                    <a:pt x="17" y="16"/>
                    <a:pt x="17" y="16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19" y="19"/>
                    <a:pt x="21" y="19"/>
                    <a:pt x="24" y="19"/>
                  </a:cubicBezTo>
                  <a:cubicBezTo>
                    <a:pt x="26" y="19"/>
                    <a:pt x="30" y="21"/>
                    <a:pt x="31" y="21"/>
                  </a:cubicBezTo>
                  <a:cubicBezTo>
                    <a:pt x="32" y="21"/>
                    <a:pt x="34" y="19"/>
                    <a:pt x="36" y="19"/>
                  </a:cubicBezTo>
                  <a:cubicBezTo>
                    <a:pt x="39" y="19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1" y="17"/>
                    <a:pt x="41" y="16"/>
                    <a:pt x="41" y="16"/>
                  </a:cubicBezTo>
                  <a:cubicBezTo>
                    <a:pt x="42" y="16"/>
                    <a:pt x="42" y="14"/>
                    <a:pt x="42" y="13"/>
                  </a:cubicBezTo>
                  <a:cubicBezTo>
                    <a:pt x="43" y="12"/>
                    <a:pt x="42" y="10"/>
                    <a:pt x="43" y="11"/>
                  </a:cubicBezTo>
                  <a:cubicBezTo>
                    <a:pt x="44" y="11"/>
                    <a:pt x="46" y="11"/>
                    <a:pt x="46" y="9"/>
                  </a:cubicBezTo>
                  <a:cubicBezTo>
                    <a:pt x="46" y="8"/>
                    <a:pt x="46" y="8"/>
                    <a:pt x="47" y="7"/>
                  </a:cubicBezTo>
                  <a:cubicBezTo>
                    <a:pt x="45" y="5"/>
                    <a:pt x="44" y="2"/>
                    <a:pt x="44" y="2"/>
                  </a:cubicBezTo>
                  <a:cubicBezTo>
                    <a:pt x="44" y="2"/>
                    <a:pt x="41" y="3"/>
                    <a:pt x="4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598B85E8-A89B-4B1E-A8A0-2D11D7DF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020" y="2782258"/>
              <a:ext cx="152571" cy="84916"/>
            </a:xfrm>
            <a:custGeom>
              <a:avLst/>
              <a:gdLst>
                <a:gd name="T0" fmla="*/ 40 w 41"/>
                <a:gd name="T1" fmla="*/ 5 h 23"/>
                <a:gd name="T2" fmla="*/ 38 w 41"/>
                <a:gd name="T3" fmla="*/ 4 h 23"/>
                <a:gd name="T4" fmla="*/ 34 w 41"/>
                <a:gd name="T5" fmla="*/ 2 h 23"/>
                <a:gd name="T6" fmla="*/ 28 w 41"/>
                <a:gd name="T7" fmla="*/ 1 h 23"/>
                <a:gd name="T8" fmla="*/ 23 w 41"/>
                <a:gd name="T9" fmla="*/ 4 h 23"/>
                <a:gd name="T10" fmla="*/ 16 w 41"/>
                <a:gd name="T11" fmla="*/ 6 h 23"/>
                <a:gd name="T12" fmla="*/ 8 w 41"/>
                <a:gd name="T13" fmla="*/ 6 h 23"/>
                <a:gd name="T14" fmla="*/ 7 w 41"/>
                <a:gd name="T15" fmla="*/ 5 h 23"/>
                <a:gd name="T16" fmla="*/ 6 w 41"/>
                <a:gd name="T17" fmla="*/ 7 h 23"/>
                <a:gd name="T18" fmla="*/ 3 w 41"/>
                <a:gd name="T19" fmla="*/ 9 h 23"/>
                <a:gd name="T20" fmla="*/ 2 w 41"/>
                <a:gd name="T21" fmla="*/ 11 h 23"/>
                <a:gd name="T22" fmla="*/ 1 w 41"/>
                <a:gd name="T23" fmla="*/ 14 h 23"/>
                <a:gd name="T24" fmla="*/ 0 w 41"/>
                <a:gd name="T25" fmla="*/ 15 h 23"/>
                <a:gd name="T26" fmla="*/ 2 w 41"/>
                <a:gd name="T27" fmla="*/ 18 h 23"/>
                <a:gd name="T28" fmla="*/ 2 w 41"/>
                <a:gd name="T29" fmla="*/ 18 h 23"/>
                <a:gd name="T30" fmla="*/ 7 w 41"/>
                <a:gd name="T31" fmla="*/ 22 h 23"/>
                <a:gd name="T32" fmla="*/ 13 w 41"/>
                <a:gd name="T33" fmla="*/ 23 h 23"/>
                <a:gd name="T34" fmla="*/ 22 w 41"/>
                <a:gd name="T35" fmla="*/ 20 h 23"/>
                <a:gd name="T36" fmla="*/ 25 w 41"/>
                <a:gd name="T37" fmla="*/ 21 h 23"/>
                <a:gd name="T38" fmla="*/ 26 w 41"/>
                <a:gd name="T39" fmla="*/ 21 h 23"/>
                <a:gd name="T40" fmla="*/ 30 w 41"/>
                <a:gd name="T41" fmla="*/ 19 h 23"/>
                <a:gd name="T42" fmla="*/ 36 w 41"/>
                <a:gd name="T43" fmla="*/ 9 h 23"/>
                <a:gd name="T44" fmla="*/ 40 w 41"/>
                <a:gd name="T45" fmla="*/ 7 h 23"/>
                <a:gd name="T46" fmla="*/ 40 w 41"/>
                <a:gd name="T4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23">
                  <a:moveTo>
                    <a:pt x="40" y="5"/>
                  </a:moveTo>
                  <a:cubicBezTo>
                    <a:pt x="39" y="5"/>
                    <a:pt x="39" y="4"/>
                    <a:pt x="38" y="4"/>
                  </a:cubicBezTo>
                  <a:cubicBezTo>
                    <a:pt x="36" y="3"/>
                    <a:pt x="35" y="3"/>
                    <a:pt x="34" y="2"/>
                  </a:cubicBezTo>
                  <a:cubicBezTo>
                    <a:pt x="33" y="1"/>
                    <a:pt x="29" y="1"/>
                    <a:pt x="28" y="1"/>
                  </a:cubicBezTo>
                  <a:cubicBezTo>
                    <a:pt x="28" y="0"/>
                    <a:pt x="24" y="4"/>
                    <a:pt x="23" y="4"/>
                  </a:cubicBezTo>
                  <a:cubicBezTo>
                    <a:pt x="21" y="4"/>
                    <a:pt x="16" y="5"/>
                    <a:pt x="16" y="6"/>
                  </a:cubicBezTo>
                  <a:cubicBezTo>
                    <a:pt x="16" y="8"/>
                    <a:pt x="9" y="8"/>
                    <a:pt x="8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2" y="8"/>
                    <a:pt x="3" y="10"/>
                    <a:pt x="2" y="11"/>
                  </a:cubicBezTo>
                  <a:cubicBezTo>
                    <a:pt x="2" y="12"/>
                    <a:pt x="2" y="14"/>
                    <a:pt x="1" y="14"/>
                  </a:cubicBezTo>
                  <a:cubicBezTo>
                    <a:pt x="1" y="14"/>
                    <a:pt x="1" y="15"/>
                    <a:pt x="0" y="15"/>
                  </a:cubicBezTo>
                  <a:cubicBezTo>
                    <a:pt x="1" y="15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6" y="20"/>
                    <a:pt x="7" y="22"/>
                  </a:cubicBezTo>
                  <a:cubicBezTo>
                    <a:pt x="8" y="23"/>
                    <a:pt x="12" y="23"/>
                    <a:pt x="13" y="23"/>
                  </a:cubicBezTo>
                  <a:cubicBezTo>
                    <a:pt x="15" y="23"/>
                    <a:pt x="22" y="20"/>
                    <a:pt x="22" y="20"/>
                  </a:cubicBezTo>
                  <a:cubicBezTo>
                    <a:pt x="22" y="20"/>
                    <a:pt x="24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8" y="21"/>
                    <a:pt x="30" y="19"/>
                  </a:cubicBezTo>
                  <a:cubicBezTo>
                    <a:pt x="32" y="17"/>
                    <a:pt x="35" y="10"/>
                    <a:pt x="36" y="9"/>
                  </a:cubicBezTo>
                  <a:cubicBezTo>
                    <a:pt x="37" y="9"/>
                    <a:pt x="39" y="8"/>
                    <a:pt x="40" y="7"/>
                  </a:cubicBezTo>
                  <a:cubicBezTo>
                    <a:pt x="41" y="6"/>
                    <a:pt x="41" y="5"/>
                    <a:pt x="40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A8D861A0-82E4-47D4-8357-3061B81B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837" y="2709191"/>
              <a:ext cx="146033" cy="75042"/>
            </a:xfrm>
            <a:custGeom>
              <a:avLst/>
              <a:gdLst>
                <a:gd name="T0" fmla="*/ 37 w 39"/>
                <a:gd name="T1" fmla="*/ 10 h 20"/>
                <a:gd name="T2" fmla="*/ 33 w 39"/>
                <a:gd name="T3" fmla="*/ 8 h 20"/>
                <a:gd name="T4" fmla="*/ 31 w 39"/>
                <a:gd name="T5" fmla="*/ 6 h 20"/>
                <a:gd name="T6" fmla="*/ 28 w 39"/>
                <a:gd name="T7" fmla="*/ 7 h 20"/>
                <a:gd name="T8" fmla="*/ 24 w 39"/>
                <a:gd name="T9" fmla="*/ 5 h 20"/>
                <a:gd name="T10" fmla="*/ 20 w 39"/>
                <a:gd name="T11" fmla="*/ 3 h 20"/>
                <a:gd name="T12" fmla="*/ 17 w 39"/>
                <a:gd name="T13" fmla="*/ 0 h 20"/>
                <a:gd name="T14" fmla="*/ 16 w 39"/>
                <a:gd name="T15" fmla="*/ 1 h 20"/>
                <a:gd name="T16" fmla="*/ 13 w 39"/>
                <a:gd name="T17" fmla="*/ 1 h 20"/>
                <a:gd name="T18" fmla="*/ 8 w 39"/>
                <a:gd name="T19" fmla="*/ 4 h 20"/>
                <a:gd name="T20" fmla="*/ 1 w 39"/>
                <a:gd name="T21" fmla="*/ 6 h 20"/>
                <a:gd name="T22" fmla="*/ 2 w 39"/>
                <a:gd name="T23" fmla="*/ 9 h 20"/>
                <a:gd name="T24" fmla="*/ 4 w 39"/>
                <a:gd name="T25" fmla="*/ 15 h 20"/>
                <a:gd name="T26" fmla="*/ 10 w 39"/>
                <a:gd name="T27" fmla="*/ 19 h 20"/>
                <a:gd name="T28" fmla="*/ 10 w 39"/>
                <a:gd name="T29" fmla="*/ 20 h 20"/>
                <a:gd name="T30" fmla="*/ 16 w 39"/>
                <a:gd name="T31" fmla="*/ 20 h 20"/>
                <a:gd name="T32" fmla="*/ 17 w 39"/>
                <a:gd name="T33" fmla="*/ 17 h 20"/>
                <a:gd name="T34" fmla="*/ 23 w 39"/>
                <a:gd name="T35" fmla="*/ 19 h 20"/>
                <a:gd name="T36" fmla="*/ 27 w 39"/>
                <a:gd name="T37" fmla="*/ 19 h 20"/>
                <a:gd name="T38" fmla="*/ 28 w 39"/>
                <a:gd name="T39" fmla="*/ 20 h 20"/>
                <a:gd name="T40" fmla="*/ 30 w 39"/>
                <a:gd name="T41" fmla="*/ 18 h 20"/>
                <a:gd name="T42" fmla="*/ 35 w 39"/>
                <a:gd name="T43" fmla="*/ 15 h 20"/>
                <a:gd name="T44" fmla="*/ 39 w 39"/>
                <a:gd name="T45" fmla="*/ 13 h 20"/>
                <a:gd name="T46" fmla="*/ 37 w 39"/>
                <a:gd name="T4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20">
                  <a:moveTo>
                    <a:pt x="37" y="10"/>
                  </a:moveTo>
                  <a:cubicBezTo>
                    <a:pt x="36" y="9"/>
                    <a:pt x="33" y="9"/>
                    <a:pt x="33" y="8"/>
                  </a:cubicBezTo>
                  <a:cubicBezTo>
                    <a:pt x="33" y="8"/>
                    <a:pt x="32" y="6"/>
                    <a:pt x="31" y="6"/>
                  </a:cubicBezTo>
                  <a:cubicBezTo>
                    <a:pt x="30" y="6"/>
                    <a:pt x="28" y="5"/>
                    <a:pt x="28" y="7"/>
                  </a:cubicBezTo>
                  <a:cubicBezTo>
                    <a:pt x="27" y="8"/>
                    <a:pt x="25" y="6"/>
                    <a:pt x="24" y="5"/>
                  </a:cubicBezTo>
                  <a:cubicBezTo>
                    <a:pt x="24" y="4"/>
                    <a:pt x="23" y="4"/>
                    <a:pt x="20" y="3"/>
                  </a:cubicBezTo>
                  <a:cubicBezTo>
                    <a:pt x="19" y="2"/>
                    <a:pt x="18" y="1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4" y="0"/>
                    <a:pt x="13" y="1"/>
                  </a:cubicBezTo>
                  <a:cubicBezTo>
                    <a:pt x="12" y="2"/>
                    <a:pt x="9" y="2"/>
                    <a:pt x="8" y="4"/>
                  </a:cubicBezTo>
                  <a:cubicBezTo>
                    <a:pt x="6" y="5"/>
                    <a:pt x="3" y="6"/>
                    <a:pt x="1" y="6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1"/>
                    <a:pt x="3" y="14"/>
                    <a:pt x="4" y="15"/>
                  </a:cubicBezTo>
                  <a:cubicBezTo>
                    <a:pt x="5" y="16"/>
                    <a:pt x="10" y="19"/>
                    <a:pt x="10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12" y="20"/>
                    <a:pt x="15" y="20"/>
                    <a:pt x="16" y="20"/>
                  </a:cubicBezTo>
                  <a:cubicBezTo>
                    <a:pt x="16" y="19"/>
                    <a:pt x="17" y="17"/>
                    <a:pt x="17" y="17"/>
                  </a:cubicBezTo>
                  <a:cubicBezTo>
                    <a:pt x="17" y="17"/>
                    <a:pt x="21" y="17"/>
                    <a:pt x="23" y="19"/>
                  </a:cubicBezTo>
                  <a:cubicBezTo>
                    <a:pt x="24" y="20"/>
                    <a:pt x="27" y="19"/>
                    <a:pt x="27" y="19"/>
                  </a:cubicBezTo>
                  <a:cubicBezTo>
                    <a:pt x="27" y="19"/>
                    <a:pt x="27" y="20"/>
                    <a:pt x="28" y="20"/>
                  </a:cubicBezTo>
                  <a:cubicBezTo>
                    <a:pt x="28" y="19"/>
                    <a:pt x="29" y="19"/>
                    <a:pt x="30" y="18"/>
                  </a:cubicBezTo>
                  <a:cubicBezTo>
                    <a:pt x="31" y="18"/>
                    <a:pt x="34" y="18"/>
                    <a:pt x="35" y="15"/>
                  </a:cubicBezTo>
                  <a:cubicBezTo>
                    <a:pt x="36" y="14"/>
                    <a:pt x="38" y="13"/>
                    <a:pt x="39" y="13"/>
                  </a:cubicBezTo>
                  <a:cubicBezTo>
                    <a:pt x="38" y="11"/>
                    <a:pt x="38" y="10"/>
                    <a:pt x="3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43B49B46-EF9F-4D6F-BB32-A4FE49A20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457" y="2754611"/>
              <a:ext cx="132955" cy="55294"/>
            </a:xfrm>
            <a:custGeom>
              <a:avLst/>
              <a:gdLst>
                <a:gd name="T0" fmla="*/ 26 w 35"/>
                <a:gd name="T1" fmla="*/ 2 h 15"/>
                <a:gd name="T2" fmla="*/ 21 w 35"/>
                <a:gd name="T3" fmla="*/ 1 h 15"/>
                <a:gd name="T4" fmla="*/ 16 w 35"/>
                <a:gd name="T5" fmla="*/ 1 h 15"/>
                <a:gd name="T6" fmla="*/ 12 w 35"/>
                <a:gd name="T7" fmla="*/ 1 h 15"/>
                <a:gd name="T8" fmla="*/ 11 w 35"/>
                <a:gd name="T9" fmla="*/ 1 h 15"/>
                <a:gd name="T10" fmla="*/ 7 w 35"/>
                <a:gd name="T11" fmla="*/ 3 h 15"/>
                <a:gd name="T12" fmla="*/ 2 w 35"/>
                <a:gd name="T13" fmla="*/ 6 h 15"/>
                <a:gd name="T14" fmla="*/ 0 w 35"/>
                <a:gd name="T15" fmla="*/ 8 h 15"/>
                <a:gd name="T16" fmla="*/ 3 w 35"/>
                <a:gd name="T17" fmla="*/ 13 h 15"/>
                <a:gd name="T18" fmla="*/ 11 w 35"/>
                <a:gd name="T19" fmla="*/ 13 h 15"/>
                <a:gd name="T20" fmla="*/ 18 w 35"/>
                <a:gd name="T21" fmla="*/ 11 h 15"/>
                <a:gd name="T22" fmla="*/ 23 w 35"/>
                <a:gd name="T23" fmla="*/ 8 h 15"/>
                <a:gd name="T24" fmla="*/ 29 w 35"/>
                <a:gd name="T25" fmla="*/ 9 h 15"/>
                <a:gd name="T26" fmla="*/ 33 w 35"/>
                <a:gd name="T27" fmla="*/ 11 h 15"/>
                <a:gd name="T28" fmla="*/ 32 w 35"/>
                <a:gd name="T29" fmla="*/ 9 h 15"/>
                <a:gd name="T30" fmla="*/ 35 w 35"/>
                <a:gd name="T31" fmla="*/ 4 h 15"/>
                <a:gd name="T32" fmla="*/ 35 w 35"/>
                <a:gd name="T33" fmla="*/ 4 h 15"/>
                <a:gd name="T34" fmla="*/ 31 w 35"/>
                <a:gd name="T35" fmla="*/ 3 h 15"/>
                <a:gd name="T36" fmla="*/ 26 w 35"/>
                <a:gd name="T3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5">
                  <a:moveTo>
                    <a:pt x="26" y="2"/>
                  </a:moveTo>
                  <a:cubicBezTo>
                    <a:pt x="24" y="2"/>
                    <a:pt x="23" y="1"/>
                    <a:pt x="21" y="1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0"/>
                    <a:pt x="13" y="2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2"/>
                    <a:pt x="7" y="3"/>
                  </a:cubicBezTo>
                  <a:cubicBezTo>
                    <a:pt x="6" y="6"/>
                    <a:pt x="3" y="6"/>
                    <a:pt x="2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1" y="12"/>
                    <a:pt x="3" y="13"/>
                  </a:cubicBezTo>
                  <a:cubicBezTo>
                    <a:pt x="4" y="15"/>
                    <a:pt x="11" y="15"/>
                    <a:pt x="11" y="13"/>
                  </a:cubicBezTo>
                  <a:cubicBezTo>
                    <a:pt x="11" y="12"/>
                    <a:pt x="16" y="11"/>
                    <a:pt x="18" y="11"/>
                  </a:cubicBezTo>
                  <a:cubicBezTo>
                    <a:pt x="19" y="11"/>
                    <a:pt x="23" y="7"/>
                    <a:pt x="23" y="8"/>
                  </a:cubicBezTo>
                  <a:cubicBezTo>
                    <a:pt x="24" y="8"/>
                    <a:pt x="28" y="8"/>
                    <a:pt x="29" y="9"/>
                  </a:cubicBezTo>
                  <a:cubicBezTo>
                    <a:pt x="30" y="10"/>
                    <a:pt x="31" y="10"/>
                    <a:pt x="33" y="11"/>
                  </a:cubicBezTo>
                  <a:cubicBezTo>
                    <a:pt x="32" y="10"/>
                    <a:pt x="32" y="9"/>
                    <a:pt x="32" y="9"/>
                  </a:cubicBezTo>
                  <a:cubicBezTo>
                    <a:pt x="32" y="8"/>
                    <a:pt x="34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3" y="4"/>
                    <a:pt x="31" y="3"/>
                    <a:pt x="31" y="3"/>
                  </a:cubicBezTo>
                  <a:cubicBezTo>
                    <a:pt x="30" y="2"/>
                    <a:pt x="28" y="2"/>
                    <a:pt x="26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id="{C5EFA97A-E8F8-423D-B229-168B8409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097" y="2975787"/>
              <a:ext cx="91542" cy="146134"/>
            </a:xfrm>
            <a:custGeom>
              <a:avLst/>
              <a:gdLst>
                <a:gd name="T0" fmla="*/ 17 w 24"/>
                <a:gd name="T1" fmla="*/ 31 h 39"/>
                <a:gd name="T2" fmla="*/ 16 w 24"/>
                <a:gd name="T3" fmla="*/ 28 h 39"/>
                <a:gd name="T4" fmla="*/ 17 w 24"/>
                <a:gd name="T5" fmla="*/ 25 h 39"/>
                <a:gd name="T6" fmla="*/ 16 w 24"/>
                <a:gd name="T7" fmla="*/ 21 h 39"/>
                <a:gd name="T8" fmla="*/ 17 w 24"/>
                <a:gd name="T9" fmla="*/ 19 h 39"/>
                <a:gd name="T10" fmla="*/ 18 w 24"/>
                <a:gd name="T11" fmla="*/ 15 h 39"/>
                <a:gd name="T12" fmla="*/ 18 w 24"/>
                <a:gd name="T13" fmla="*/ 9 h 39"/>
                <a:gd name="T14" fmla="*/ 22 w 24"/>
                <a:gd name="T15" fmla="*/ 5 h 39"/>
                <a:gd name="T16" fmla="*/ 20 w 24"/>
                <a:gd name="T17" fmla="*/ 3 h 39"/>
                <a:gd name="T18" fmla="*/ 17 w 24"/>
                <a:gd name="T19" fmla="*/ 2 h 39"/>
                <a:gd name="T20" fmla="*/ 14 w 24"/>
                <a:gd name="T21" fmla="*/ 2 h 39"/>
                <a:gd name="T22" fmla="*/ 10 w 24"/>
                <a:gd name="T23" fmla="*/ 1 h 39"/>
                <a:gd name="T24" fmla="*/ 8 w 24"/>
                <a:gd name="T25" fmla="*/ 1 h 39"/>
                <a:gd name="T26" fmla="*/ 6 w 24"/>
                <a:gd name="T27" fmla="*/ 2 h 39"/>
                <a:gd name="T28" fmla="*/ 6 w 24"/>
                <a:gd name="T29" fmla="*/ 6 h 39"/>
                <a:gd name="T30" fmla="*/ 3 w 24"/>
                <a:gd name="T31" fmla="*/ 21 h 39"/>
                <a:gd name="T32" fmla="*/ 5 w 24"/>
                <a:gd name="T33" fmla="*/ 26 h 39"/>
                <a:gd name="T34" fmla="*/ 6 w 24"/>
                <a:gd name="T35" fmla="*/ 37 h 39"/>
                <a:gd name="T36" fmla="*/ 11 w 24"/>
                <a:gd name="T37" fmla="*/ 38 h 39"/>
                <a:gd name="T38" fmla="*/ 16 w 24"/>
                <a:gd name="T39" fmla="*/ 37 h 39"/>
                <a:gd name="T40" fmla="*/ 15 w 24"/>
                <a:gd name="T41" fmla="*/ 35 h 39"/>
                <a:gd name="T42" fmla="*/ 17 w 24"/>
                <a:gd name="T4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39">
                  <a:moveTo>
                    <a:pt x="17" y="31"/>
                  </a:moveTo>
                  <a:cubicBezTo>
                    <a:pt x="20" y="31"/>
                    <a:pt x="17" y="29"/>
                    <a:pt x="16" y="28"/>
                  </a:cubicBezTo>
                  <a:cubicBezTo>
                    <a:pt x="15" y="27"/>
                    <a:pt x="16" y="25"/>
                    <a:pt x="17" y="25"/>
                  </a:cubicBezTo>
                  <a:cubicBezTo>
                    <a:pt x="19" y="25"/>
                    <a:pt x="17" y="23"/>
                    <a:pt x="16" y="21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9" y="19"/>
                    <a:pt x="17" y="16"/>
                    <a:pt x="18" y="15"/>
                  </a:cubicBezTo>
                  <a:cubicBezTo>
                    <a:pt x="20" y="13"/>
                    <a:pt x="18" y="10"/>
                    <a:pt x="18" y="9"/>
                  </a:cubicBezTo>
                  <a:cubicBezTo>
                    <a:pt x="18" y="7"/>
                    <a:pt x="20" y="7"/>
                    <a:pt x="22" y="5"/>
                  </a:cubicBezTo>
                  <a:cubicBezTo>
                    <a:pt x="24" y="3"/>
                    <a:pt x="20" y="4"/>
                    <a:pt x="20" y="3"/>
                  </a:cubicBezTo>
                  <a:cubicBezTo>
                    <a:pt x="20" y="1"/>
                    <a:pt x="18" y="1"/>
                    <a:pt x="17" y="2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0" y="3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8" y="8"/>
                    <a:pt x="5" y="18"/>
                    <a:pt x="3" y="21"/>
                  </a:cubicBezTo>
                  <a:cubicBezTo>
                    <a:pt x="0" y="24"/>
                    <a:pt x="3" y="24"/>
                    <a:pt x="5" y="26"/>
                  </a:cubicBezTo>
                  <a:cubicBezTo>
                    <a:pt x="8" y="28"/>
                    <a:pt x="6" y="35"/>
                    <a:pt x="6" y="37"/>
                  </a:cubicBezTo>
                  <a:cubicBezTo>
                    <a:pt x="6" y="39"/>
                    <a:pt x="8" y="38"/>
                    <a:pt x="11" y="38"/>
                  </a:cubicBezTo>
                  <a:cubicBezTo>
                    <a:pt x="12" y="38"/>
                    <a:pt x="14" y="37"/>
                    <a:pt x="16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4"/>
                    <a:pt x="15" y="32"/>
                    <a:pt x="17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62CCFF58-462E-463E-BC78-F0012CB46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38" y="2634149"/>
              <a:ext cx="95902" cy="82941"/>
            </a:xfrm>
            <a:custGeom>
              <a:avLst/>
              <a:gdLst>
                <a:gd name="T0" fmla="*/ 9 w 26"/>
                <a:gd name="T1" fmla="*/ 17 h 22"/>
                <a:gd name="T2" fmla="*/ 13 w 26"/>
                <a:gd name="T3" fmla="*/ 18 h 22"/>
                <a:gd name="T4" fmla="*/ 17 w 26"/>
                <a:gd name="T5" fmla="*/ 21 h 22"/>
                <a:gd name="T6" fmla="*/ 19 w 26"/>
                <a:gd name="T7" fmla="*/ 22 h 22"/>
                <a:gd name="T8" fmla="*/ 19 w 26"/>
                <a:gd name="T9" fmla="*/ 17 h 22"/>
                <a:gd name="T10" fmla="*/ 20 w 26"/>
                <a:gd name="T11" fmla="*/ 14 h 22"/>
                <a:gd name="T12" fmla="*/ 23 w 26"/>
                <a:gd name="T13" fmla="*/ 13 h 22"/>
                <a:gd name="T14" fmla="*/ 25 w 26"/>
                <a:gd name="T15" fmla="*/ 11 h 22"/>
                <a:gd name="T16" fmla="*/ 23 w 26"/>
                <a:gd name="T17" fmla="*/ 7 h 22"/>
                <a:gd name="T18" fmla="*/ 26 w 26"/>
                <a:gd name="T19" fmla="*/ 4 h 22"/>
                <a:gd name="T20" fmla="*/ 25 w 26"/>
                <a:gd name="T21" fmla="*/ 0 h 22"/>
                <a:gd name="T22" fmla="*/ 24 w 26"/>
                <a:gd name="T23" fmla="*/ 1 h 22"/>
                <a:gd name="T24" fmla="*/ 18 w 26"/>
                <a:gd name="T25" fmla="*/ 1 h 22"/>
                <a:gd name="T26" fmla="*/ 15 w 26"/>
                <a:gd name="T27" fmla="*/ 5 h 22"/>
                <a:gd name="T28" fmla="*/ 12 w 26"/>
                <a:gd name="T29" fmla="*/ 6 h 22"/>
                <a:gd name="T30" fmla="*/ 9 w 26"/>
                <a:gd name="T31" fmla="*/ 7 h 22"/>
                <a:gd name="T32" fmla="*/ 6 w 26"/>
                <a:gd name="T33" fmla="*/ 12 h 22"/>
                <a:gd name="T34" fmla="*/ 1 w 26"/>
                <a:gd name="T35" fmla="*/ 18 h 22"/>
                <a:gd name="T36" fmla="*/ 0 w 26"/>
                <a:gd name="T37" fmla="*/ 18 h 22"/>
                <a:gd name="T38" fmla="*/ 3 w 26"/>
                <a:gd name="T39" fmla="*/ 19 h 22"/>
                <a:gd name="T40" fmla="*/ 9 w 26"/>
                <a:gd name="T41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22">
                  <a:moveTo>
                    <a:pt x="9" y="17"/>
                  </a:moveTo>
                  <a:cubicBezTo>
                    <a:pt x="10" y="16"/>
                    <a:pt x="12" y="17"/>
                    <a:pt x="13" y="18"/>
                  </a:cubicBezTo>
                  <a:cubicBezTo>
                    <a:pt x="14" y="19"/>
                    <a:pt x="16" y="19"/>
                    <a:pt x="17" y="21"/>
                  </a:cubicBezTo>
                  <a:cubicBezTo>
                    <a:pt x="18" y="21"/>
                    <a:pt x="18" y="22"/>
                    <a:pt x="19" y="22"/>
                  </a:cubicBezTo>
                  <a:cubicBezTo>
                    <a:pt x="19" y="21"/>
                    <a:pt x="19" y="19"/>
                    <a:pt x="19" y="17"/>
                  </a:cubicBezTo>
                  <a:cubicBezTo>
                    <a:pt x="20" y="16"/>
                    <a:pt x="19" y="14"/>
                    <a:pt x="20" y="14"/>
                  </a:cubicBezTo>
                  <a:cubicBezTo>
                    <a:pt x="21" y="14"/>
                    <a:pt x="23" y="14"/>
                    <a:pt x="23" y="13"/>
                  </a:cubicBezTo>
                  <a:cubicBezTo>
                    <a:pt x="23" y="11"/>
                    <a:pt x="24" y="12"/>
                    <a:pt x="25" y="11"/>
                  </a:cubicBezTo>
                  <a:cubicBezTo>
                    <a:pt x="25" y="10"/>
                    <a:pt x="23" y="8"/>
                    <a:pt x="23" y="7"/>
                  </a:cubicBezTo>
                  <a:cubicBezTo>
                    <a:pt x="22" y="7"/>
                    <a:pt x="24" y="7"/>
                    <a:pt x="26" y="4"/>
                  </a:cubicBezTo>
                  <a:cubicBezTo>
                    <a:pt x="26" y="4"/>
                    <a:pt x="26" y="2"/>
                    <a:pt x="25" y="0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0"/>
                    <a:pt x="20" y="1"/>
                    <a:pt x="18" y="1"/>
                  </a:cubicBezTo>
                  <a:cubicBezTo>
                    <a:pt x="15" y="2"/>
                    <a:pt x="14" y="4"/>
                    <a:pt x="15" y="5"/>
                  </a:cubicBezTo>
                  <a:cubicBezTo>
                    <a:pt x="16" y="6"/>
                    <a:pt x="12" y="7"/>
                    <a:pt x="12" y="6"/>
                  </a:cubicBezTo>
                  <a:cubicBezTo>
                    <a:pt x="12" y="4"/>
                    <a:pt x="9" y="5"/>
                    <a:pt x="9" y="7"/>
                  </a:cubicBezTo>
                  <a:cubicBezTo>
                    <a:pt x="9" y="9"/>
                    <a:pt x="6" y="10"/>
                    <a:pt x="6" y="12"/>
                  </a:cubicBezTo>
                  <a:cubicBezTo>
                    <a:pt x="7" y="15"/>
                    <a:pt x="3" y="17"/>
                    <a:pt x="1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7" y="18"/>
                    <a:pt x="9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id="{324A3E99-99F3-46CF-A5C4-186CC2E6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3447" y="2738812"/>
              <a:ext cx="15256" cy="23697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5 h 6"/>
                <a:gd name="T4" fmla="*/ 4 w 4"/>
                <a:gd name="T5" fmla="*/ 6 h 6"/>
                <a:gd name="T6" fmla="*/ 2 w 4"/>
                <a:gd name="T7" fmla="*/ 1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3" y="5"/>
                    <a:pt x="4" y="6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1218000C-53A4-4181-914D-DC6F0A4A7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4982" y="2693393"/>
              <a:ext cx="89362" cy="69117"/>
            </a:xfrm>
            <a:custGeom>
              <a:avLst/>
              <a:gdLst>
                <a:gd name="T0" fmla="*/ 1 w 24"/>
                <a:gd name="T1" fmla="*/ 5 h 18"/>
                <a:gd name="T2" fmla="*/ 3 w 24"/>
                <a:gd name="T3" fmla="*/ 7 h 18"/>
                <a:gd name="T4" fmla="*/ 6 w 24"/>
                <a:gd name="T5" fmla="*/ 9 h 18"/>
                <a:gd name="T6" fmla="*/ 10 w 24"/>
                <a:gd name="T7" fmla="*/ 12 h 18"/>
                <a:gd name="T8" fmla="*/ 12 w 24"/>
                <a:gd name="T9" fmla="*/ 14 h 18"/>
                <a:gd name="T10" fmla="*/ 15 w 24"/>
                <a:gd name="T11" fmla="*/ 12 h 18"/>
                <a:gd name="T12" fmla="*/ 17 w 24"/>
                <a:gd name="T13" fmla="*/ 15 h 18"/>
                <a:gd name="T14" fmla="*/ 20 w 24"/>
                <a:gd name="T15" fmla="*/ 17 h 18"/>
                <a:gd name="T16" fmla="*/ 21 w 24"/>
                <a:gd name="T17" fmla="*/ 17 h 18"/>
                <a:gd name="T18" fmla="*/ 23 w 24"/>
                <a:gd name="T19" fmla="*/ 12 h 18"/>
                <a:gd name="T20" fmla="*/ 24 w 24"/>
                <a:gd name="T21" fmla="*/ 10 h 18"/>
                <a:gd name="T22" fmla="*/ 23 w 24"/>
                <a:gd name="T23" fmla="*/ 6 h 18"/>
                <a:gd name="T24" fmla="*/ 23 w 24"/>
                <a:gd name="T25" fmla="*/ 6 h 18"/>
                <a:gd name="T26" fmla="*/ 21 w 24"/>
                <a:gd name="T27" fmla="*/ 5 h 18"/>
                <a:gd name="T28" fmla="*/ 17 w 24"/>
                <a:gd name="T29" fmla="*/ 2 h 18"/>
                <a:gd name="T30" fmla="*/ 13 w 24"/>
                <a:gd name="T31" fmla="*/ 1 h 18"/>
                <a:gd name="T32" fmla="*/ 7 w 24"/>
                <a:gd name="T33" fmla="*/ 3 h 18"/>
                <a:gd name="T34" fmla="*/ 4 w 24"/>
                <a:gd name="T35" fmla="*/ 2 h 18"/>
                <a:gd name="T36" fmla="*/ 0 w 24"/>
                <a:gd name="T37" fmla="*/ 4 h 18"/>
                <a:gd name="T38" fmla="*/ 1 w 24"/>
                <a:gd name="T3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18">
                  <a:moveTo>
                    <a:pt x="1" y="5"/>
                  </a:moveTo>
                  <a:cubicBezTo>
                    <a:pt x="1" y="6"/>
                    <a:pt x="3" y="8"/>
                    <a:pt x="3" y="7"/>
                  </a:cubicBezTo>
                  <a:cubicBezTo>
                    <a:pt x="4" y="6"/>
                    <a:pt x="5" y="9"/>
                    <a:pt x="6" y="9"/>
                  </a:cubicBezTo>
                  <a:cubicBezTo>
                    <a:pt x="8" y="10"/>
                    <a:pt x="10" y="11"/>
                    <a:pt x="10" y="12"/>
                  </a:cubicBezTo>
                  <a:cubicBezTo>
                    <a:pt x="10" y="13"/>
                    <a:pt x="11" y="14"/>
                    <a:pt x="12" y="14"/>
                  </a:cubicBezTo>
                  <a:cubicBezTo>
                    <a:pt x="13" y="13"/>
                    <a:pt x="15" y="11"/>
                    <a:pt x="15" y="12"/>
                  </a:cubicBezTo>
                  <a:cubicBezTo>
                    <a:pt x="15" y="14"/>
                    <a:pt x="15" y="16"/>
                    <a:pt x="17" y="15"/>
                  </a:cubicBezTo>
                  <a:cubicBezTo>
                    <a:pt x="18" y="15"/>
                    <a:pt x="19" y="18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4"/>
                    <a:pt x="22" y="13"/>
                    <a:pt x="23" y="12"/>
                  </a:cubicBezTo>
                  <a:cubicBezTo>
                    <a:pt x="23" y="11"/>
                    <a:pt x="24" y="11"/>
                    <a:pt x="24" y="10"/>
                  </a:cubicBezTo>
                  <a:cubicBezTo>
                    <a:pt x="24" y="9"/>
                    <a:pt x="22" y="7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5"/>
                    <a:pt x="21" y="5"/>
                  </a:cubicBezTo>
                  <a:cubicBezTo>
                    <a:pt x="20" y="3"/>
                    <a:pt x="18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ubicBezTo>
                    <a:pt x="11" y="2"/>
                    <a:pt x="8" y="3"/>
                    <a:pt x="7" y="3"/>
                  </a:cubicBezTo>
                  <a:cubicBezTo>
                    <a:pt x="6" y="3"/>
                    <a:pt x="5" y="3"/>
                    <a:pt x="4" y="2"/>
                  </a:cubicBezTo>
                  <a:cubicBezTo>
                    <a:pt x="3" y="3"/>
                    <a:pt x="2" y="4"/>
                    <a:pt x="0" y="4"/>
                  </a:cubicBezTo>
                  <a:cubicBezTo>
                    <a:pt x="1" y="5"/>
                    <a:pt x="1" y="4"/>
                    <a:pt x="1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id="{C24C5DD5-AEC9-432E-8BC6-1F874B283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102" y="2792132"/>
              <a:ext cx="211419" cy="138235"/>
            </a:xfrm>
            <a:custGeom>
              <a:avLst/>
              <a:gdLst>
                <a:gd name="T0" fmla="*/ 51 w 57"/>
                <a:gd name="T1" fmla="*/ 25 h 37"/>
                <a:gd name="T2" fmla="*/ 48 w 57"/>
                <a:gd name="T3" fmla="*/ 23 h 37"/>
                <a:gd name="T4" fmla="*/ 48 w 57"/>
                <a:gd name="T5" fmla="*/ 23 h 37"/>
                <a:gd name="T6" fmla="*/ 47 w 57"/>
                <a:gd name="T7" fmla="*/ 16 h 37"/>
                <a:gd name="T8" fmla="*/ 43 w 57"/>
                <a:gd name="T9" fmla="*/ 7 h 37"/>
                <a:gd name="T10" fmla="*/ 39 w 57"/>
                <a:gd name="T11" fmla="*/ 0 h 37"/>
                <a:gd name="T12" fmla="*/ 36 w 57"/>
                <a:gd name="T13" fmla="*/ 2 h 37"/>
                <a:gd name="T14" fmla="*/ 33 w 57"/>
                <a:gd name="T15" fmla="*/ 3 h 37"/>
                <a:gd name="T16" fmla="*/ 30 w 57"/>
                <a:gd name="T17" fmla="*/ 4 h 37"/>
                <a:gd name="T18" fmla="*/ 27 w 57"/>
                <a:gd name="T19" fmla="*/ 4 h 37"/>
                <a:gd name="T20" fmla="*/ 23 w 57"/>
                <a:gd name="T21" fmla="*/ 3 h 37"/>
                <a:gd name="T22" fmla="*/ 17 w 57"/>
                <a:gd name="T23" fmla="*/ 2 h 37"/>
                <a:gd name="T24" fmla="*/ 15 w 57"/>
                <a:gd name="T25" fmla="*/ 2 h 37"/>
                <a:gd name="T26" fmla="*/ 14 w 57"/>
                <a:gd name="T27" fmla="*/ 4 h 37"/>
                <a:gd name="T28" fmla="*/ 10 w 57"/>
                <a:gd name="T29" fmla="*/ 6 h 37"/>
                <a:gd name="T30" fmla="*/ 4 w 57"/>
                <a:gd name="T31" fmla="*/ 16 h 37"/>
                <a:gd name="T32" fmla="*/ 0 w 57"/>
                <a:gd name="T33" fmla="*/ 19 h 37"/>
                <a:gd name="T34" fmla="*/ 2 w 57"/>
                <a:gd name="T35" fmla="*/ 22 h 37"/>
                <a:gd name="T36" fmla="*/ 5 w 57"/>
                <a:gd name="T37" fmla="*/ 25 h 37"/>
                <a:gd name="T38" fmla="*/ 5 w 57"/>
                <a:gd name="T39" fmla="*/ 28 h 37"/>
                <a:gd name="T40" fmla="*/ 12 w 57"/>
                <a:gd name="T41" fmla="*/ 31 h 37"/>
                <a:gd name="T42" fmla="*/ 13 w 57"/>
                <a:gd name="T43" fmla="*/ 33 h 37"/>
                <a:gd name="T44" fmla="*/ 16 w 57"/>
                <a:gd name="T45" fmla="*/ 36 h 37"/>
                <a:gd name="T46" fmla="*/ 23 w 57"/>
                <a:gd name="T47" fmla="*/ 36 h 37"/>
                <a:gd name="T48" fmla="*/ 29 w 57"/>
                <a:gd name="T49" fmla="*/ 37 h 37"/>
                <a:gd name="T50" fmla="*/ 34 w 57"/>
                <a:gd name="T51" fmla="*/ 35 h 37"/>
                <a:gd name="T52" fmla="*/ 41 w 57"/>
                <a:gd name="T53" fmla="*/ 33 h 37"/>
                <a:gd name="T54" fmla="*/ 46 w 57"/>
                <a:gd name="T55" fmla="*/ 35 h 37"/>
                <a:gd name="T56" fmla="*/ 50 w 57"/>
                <a:gd name="T57" fmla="*/ 37 h 37"/>
                <a:gd name="T58" fmla="*/ 50 w 57"/>
                <a:gd name="T59" fmla="*/ 33 h 37"/>
                <a:gd name="T60" fmla="*/ 53 w 57"/>
                <a:gd name="T61" fmla="*/ 28 h 37"/>
                <a:gd name="T62" fmla="*/ 56 w 57"/>
                <a:gd name="T63" fmla="*/ 25 h 37"/>
                <a:gd name="T64" fmla="*/ 56 w 57"/>
                <a:gd name="T65" fmla="*/ 25 h 37"/>
                <a:gd name="T66" fmla="*/ 54 w 57"/>
                <a:gd name="T67" fmla="*/ 23 h 37"/>
                <a:gd name="T68" fmla="*/ 51 w 57"/>
                <a:gd name="T6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" h="37">
                  <a:moveTo>
                    <a:pt x="51" y="25"/>
                  </a:moveTo>
                  <a:cubicBezTo>
                    <a:pt x="49" y="24"/>
                    <a:pt x="48" y="24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7" y="21"/>
                    <a:pt x="46" y="17"/>
                    <a:pt x="47" y="16"/>
                  </a:cubicBezTo>
                  <a:cubicBezTo>
                    <a:pt x="49" y="14"/>
                    <a:pt x="45" y="9"/>
                    <a:pt x="43" y="7"/>
                  </a:cubicBezTo>
                  <a:cubicBezTo>
                    <a:pt x="43" y="6"/>
                    <a:pt x="41" y="3"/>
                    <a:pt x="39" y="0"/>
                  </a:cubicBezTo>
                  <a:cubicBezTo>
                    <a:pt x="38" y="1"/>
                    <a:pt x="37" y="1"/>
                    <a:pt x="36" y="2"/>
                  </a:cubicBezTo>
                  <a:cubicBezTo>
                    <a:pt x="36" y="2"/>
                    <a:pt x="34" y="3"/>
                    <a:pt x="33" y="3"/>
                  </a:cubicBezTo>
                  <a:cubicBezTo>
                    <a:pt x="32" y="3"/>
                    <a:pt x="31" y="3"/>
                    <a:pt x="30" y="4"/>
                  </a:cubicBezTo>
                  <a:cubicBezTo>
                    <a:pt x="29" y="5"/>
                    <a:pt x="27" y="5"/>
                    <a:pt x="27" y="4"/>
                  </a:cubicBezTo>
                  <a:cubicBezTo>
                    <a:pt x="26" y="4"/>
                    <a:pt x="25" y="3"/>
                    <a:pt x="23" y="3"/>
                  </a:cubicBezTo>
                  <a:cubicBezTo>
                    <a:pt x="22" y="3"/>
                    <a:pt x="18" y="2"/>
                    <a:pt x="17" y="2"/>
                  </a:cubicBezTo>
                  <a:cubicBezTo>
                    <a:pt x="16" y="2"/>
                    <a:pt x="16" y="2"/>
                    <a:pt x="15" y="2"/>
                  </a:cubicBezTo>
                  <a:cubicBezTo>
                    <a:pt x="15" y="3"/>
                    <a:pt x="15" y="3"/>
                    <a:pt x="14" y="4"/>
                  </a:cubicBezTo>
                  <a:cubicBezTo>
                    <a:pt x="13" y="5"/>
                    <a:pt x="11" y="6"/>
                    <a:pt x="10" y="6"/>
                  </a:cubicBezTo>
                  <a:cubicBezTo>
                    <a:pt x="9" y="7"/>
                    <a:pt x="6" y="14"/>
                    <a:pt x="4" y="16"/>
                  </a:cubicBezTo>
                  <a:cubicBezTo>
                    <a:pt x="2" y="18"/>
                    <a:pt x="0" y="18"/>
                    <a:pt x="0" y="19"/>
                  </a:cubicBezTo>
                  <a:cubicBezTo>
                    <a:pt x="0" y="19"/>
                    <a:pt x="2" y="21"/>
                    <a:pt x="2" y="22"/>
                  </a:cubicBezTo>
                  <a:cubicBezTo>
                    <a:pt x="2" y="23"/>
                    <a:pt x="3" y="25"/>
                    <a:pt x="5" y="25"/>
                  </a:cubicBezTo>
                  <a:cubicBezTo>
                    <a:pt x="6" y="25"/>
                    <a:pt x="4" y="28"/>
                    <a:pt x="5" y="28"/>
                  </a:cubicBezTo>
                  <a:cubicBezTo>
                    <a:pt x="6" y="29"/>
                    <a:pt x="12" y="29"/>
                    <a:pt x="12" y="31"/>
                  </a:cubicBezTo>
                  <a:cubicBezTo>
                    <a:pt x="12" y="32"/>
                    <a:pt x="13" y="32"/>
                    <a:pt x="13" y="33"/>
                  </a:cubicBezTo>
                  <a:cubicBezTo>
                    <a:pt x="14" y="34"/>
                    <a:pt x="16" y="36"/>
                    <a:pt x="16" y="36"/>
                  </a:cubicBezTo>
                  <a:cubicBezTo>
                    <a:pt x="17" y="35"/>
                    <a:pt x="22" y="37"/>
                    <a:pt x="23" y="36"/>
                  </a:cubicBezTo>
                  <a:cubicBezTo>
                    <a:pt x="24" y="36"/>
                    <a:pt x="28" y="36"/>
                    <a:pt x="29" y="37"/>
                  </a:cubicBezTo>
                  <a:cubicBezTo>
                    <a:pt x="31" y="37"/>
                    <a:pt x="33" y="36"/>
                    <a:pt x="34" y="35"/>
                  </a:cubicBezTo>
                  <a:cubicBezTo>
                    <a:pt x="35" y="33"/>
                    <a:pt x="40" y="33"/>
                    <a:pt x="41" y="33"/>
                  </a:cubicBezTo>
                  <a:cubicBezTo>
                    <a:pt x="43" y="34"/>
                    <a:pt x="46" y="34"/>
                    <a:pt x="46" y="35"/>
                  </a:cubicBezTo>
                  <a:cubicBezTo>
                    <a:pt x="47" y="35"/>
                    <a:pt x="48" y="36"/>
                    <a:pt x="50" y="37"/>
                  </a:cubicBezTo>
                  <a:cubicBezTo>
                    <a:pt x="50" y="36"/>
                    <a:pt x="50" y="35"/>
                    <a:pt x="50" y="33"/>
                  </a:cubicBezTo>
                  <a:cubicBezTo>
                    <a:pt x="50" y="31"/>
                    <a:pt x="51" y="29"/>
                    <a:pt x="53" y="28"/>
                  </a:cubicBezTo>
                  <a:cubicBezTo>
                    <a:pt x="55" y="28"/>
                    <a:pt x="57" y="28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5" y="24"/>
                    <a:pt x="54" y="23"/>
                    <a:pt x="54" y="23"/>
                  </a:cubicBezTo>
                  <a:cubicBezTo>
                    <a:pt x="53" y="23"/>
                    <a:pt x="51" y="25"/>
                    <a:pt x="51" y="2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id="{1C879385-3562-4FAF-9B91-3C26AD24C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133" y="2788183"/>
              <a:ext cx="74106" cy="90840"/>
            </a:xfrm>
            <a:custGeom>
              <a:avLst/>
              <a:gdLst>
                <a:gd name="T0" fmla="*/ 14 w 20"/>
                <a:gd name="T1" fmla="*/ 6 h 24"/>
                <a:gd name="T2" fmla="*/ 10 w 20"/>
                <a:gd name="T3" fmla="*/ 3 h 24"/>
                <a:gd name="T4" fmla="*/ 5 w 20"/>
                <a:gd name="T5" fmla="*/ 0 h 24"/>
                <a:gd name="T6" fmla="*/ 0 w 20"/>
                <a:gd name="T7" fmla="*/ 1 h 24"/>
                <a:gd name="T8" fmla="*/ 4 w 20"/>
                <a:gd name="T9" fmla="*/ 8 h 24"/>
                <a:gd name="T10" fmla="*/ 8 w 20"/>
                <a:gd name="T11" fmla="*/ 17 h 24"/>
                <a:gd name="T12" fmla="*/ 9 w 20"/>
                <a:gd name="T13" fmla="*/ 24 h 24"/>
                <a:gd name="T14" fmla="*/ 13 w 20"/>
                <a:gd name="T15" fmla="*/ 18 h 24"/>
                <a:gd name="T16" fmla="*/ 15 w 20"/>
                <a:gd name="T17" fmla="*/ 16 h 24"/>
                <a:gd name="T18" fmla="*/ 20 w 20"/>
                <a:gd name="T19" fmla="*/ 16 h 24"/>
                <a:gd name="T20" fmla="*/ 18 w 20"/>
                <a:gd name="T21" fmla="*/ 12 h 24"/>
                <a:gd name="T22" fmla="*/ 14 w 20"/>
                <a:gd name="T2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4">
                  <a:moveTo>
                    <a:pt x="14" y="6"/>
                  </a:moveTo>
                  <a:cubicBezTo>
                    <a:pt x="14" y="4"/>
                    <a:pt x="11" y="3"/>
                    <a:pt x="10" y="3"/>
                  </a:cubicBezTo>
                  <a:cubicBezTo>
                    <a:pt x="9" y="3"/>
                    <a:pt x="6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4"/>
                    <a:pt x="4" y="7"/>
                    <a:pt x="4" y="8"/>
                  </a:cubicBezTo>
                  <a:cubicBezTo>
                    <a:pt x="6" y="10"/>
                    <a:pt x="10" y="15"/>
                    <a:pt x="8" y="17"/>
                  </a:cubicBezTo>
                  <a:cubicBezTo>
                    <a:pt x="7" y="18"/>
                    <a:pt x="8" y="22"/>
                    <a:pt x="9" y="24"/>
                  </a:cubicBezTo>
                  <a:cubicBezTo>
                    <a:pt x="10" y="23"/>
                    <a:pt x="13" y="19"/>
                    <a:pt x="13" y="18"/>
                  </a:cubicBezTo>
                  <a:cubicBezTo>
                    <a:pt x="13" y="17"/>
                    <a:pt x="13" y="15"/>
                    <a:pt x="15" y="16"/>
                  </a:cubicBezTo>
                  <a:cubicBezTo>
                    <a:pt x="18" y="16"/>
                    <a:pt x="20" y="17"/>
                    <a:pt x="20" y="16"/>
                  </a:cubicBezTo>
                  <a:cubicBezTo>
                    <a:pt x="20" y="16"/>
                    <a:pt x="19" y="13"/>
                    <a:pt x="18" y="12"/>
                  </a:cubicBezTo>
                  <a:cubicBezTo>
                    <a:pt x="17" y="11"/>
                    <a:pt x="15" y="8"/>
                    <a:pt x="14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id="{779C22E3-6007-4CC8-A0CD-12812A8BB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513" y="2916543"/>
              <a:ext cx="146033" cy="82941"/>
            </a:xfrm>
            <a:custGeom>
              <a:avLst/>
              <a:gdLst>
                <a:gd name="T0" fmla="*/ 30 w 39"/>
                <a:gd name="T1" fmla="*/ 0 h 22"/>
                <a:gd name="T2" fmla="*/ 23 w 39"/>
                <a:gd name="T3" fmla="*/ 2 h 22"/>
                <a:gd name="T4" fmla="*/ 18 w 39"/>
                <a:gd name="T5" fmla="*/ 4 h 22"/>
                <a:gd name="T6" fmla="*/ 12 w 39"/>
                <a:gd name="T7" fmla="*/ 3 h 22"/>
                <a:gd name="T8" fmla="*/ 5 w 39"/>
                <a:gd name="T9" fmla="*/ 3 h 22"/>
                <a:gd name="T10" fmla="*/ 2 w 39"/>
                <a:gd name="T11" fmla="*/ 0 h 22"/>
                <a:gd name="T12" fmla="*/ 1 w 39"/>
                <a:gd name="T13" fmla="*/ 1 h 22"/>
                <a:gd name="T14" fmla="*/ 1 w 39"/>
                <a:gd name="T15" fmla="*/ 5 h 22"/>
                <a:gd name="T16" fmla="*/ 3 w 39"/>
                <a:gd name="T17" fmla="*/ 9 h 22"/>
                <a:gd name="T18" fmla="*/ 1 w 39"/>
                <a:gd name="T19" fmla="*/ 12 h 22"/>
                <a:gd name="T20" fmla="*/ 1 w 39"/>
                <a:gd name="T21" fmla="*/ 15 h 22"/>
                <a:gd name="T22" fmla="*/ 4 w 39"/>
                <a:gd name="T23" fmla="*/ 19 h 22"/>
                <a:gd name="T24" fmla="*/ 6 w 39"/>
                <a:gd name="T25" fmla="*/ 20 h 22"/>
                <a:gd name="T26" fmla="*/ 14 w 39"/>
                <a:gd name="T27" fmla="*/ 21 h 22"/>
                <a:gd name="T28" fmla="*/ 21 w 39"/>
                <a:gd name="T29" fmla="*/ 22 h 22"/>
                <a:gd name="T30" fmla="*/ 23 w 39"/>
                <a:gd name="T31" fmla="*/ 20 h 22"/>
                <a:gd name="T32" fmla="*/ 26 w 39"/>
                <a:gd name="T33" fmla="*/ 19 h 22"/>
                <a:gd name="T34" fmla="*/ 26 w 39"/>
                <a:gd name="T35" fmla="*/ 17 h 22"/>
                <a:gd name="T36" fmla="*/ 32 w 39"/>
                <a:gd name="T37" fmla="*/ 17 h 22"/>
                <a:gd name="T38" fmla="*/ 35 w 39"/>
                <a:gd name="T39" fmla="*/ 17 h 22"/>
                <a:gd name="T40" fmla="*/ 34 w 39"/>
                <a:gd name="T41" fmla="*/ 15 h 22"/>
                <a:gd name="T42" fmla="*/ 33 w 39"/>
                <a:gd name="T43" fmla="*/ 10 h 22"/>
                <a:gd name="T44" fmla="*/ 38 w 39"/>
                <a:gd name="T45" fmla="*/ 5 h 22"/>
                <a:gd name="T46" fmla="*/ 39 w 39"/>
                <a:gd name="T47" fmla="*/ 4 h 22"/>
                <a:gd name="T48" fmla="*/ 35 w 39"/>
                <a:gd name="T49" fmla="*/ 2 h 22"/>
                <a:gd name="T50" fmla="*/ 30 w 39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22">
                  <a:moveTo>
                    <a:pt x="30" y="0"/>
                  </a:moveTo>
                  <a:cubicBezTo>
                    <a:pt x="29" y="0"/>
                    <a:pt x="24" y="0"/>
                    <a:pt x="23" y="2"/>
                  </a:cubicBezTo>
                  <a:cubicBezTo>
                    <a:pt x="22" y="3"/>
                    <a:pt x="20" y="4"/>
                    <a:pt x="18" y="4"/>
                  </a:cubicBezTo>
                  <a:cubicBezTo>
                    <a:pt x="17" y="3"/>
                    <a:pt x="13" y="3"/>
                    <a:pt x="12" y="3"/>
                  </a:cubicBezTo>
                  <a:cubicBezTo>
                    <a:pt x="11" y="4"/>
                    <a:pt x="6" y="2"/>
                    <a:pt x="5" y="3"/>
                  </a:cubicBezTo>
                  <a:cubicBezTo>
                    <a:pt x="5" y="3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3" y="6"/>
                    <a:pt x="4" y="9"/>
                    <a:pt x="3" y="9"/>
                  </a:cubicBezTo>
                  <a:cubicBezTo>
                    <a:pt x="2" y="9"/>
                    <a:pt x="1" y="11"/>
                    <a:pt x="1" y="12"/>
                  </a:cubicBezTo>
                  <a:cubicBezTo>
                    <a:pt x="1" y="12"/>
                    <a:pt x="1" y="14"/>
                    <a:pt x="1" y="15"/>
                  </a:cubicBezTo>
                  <a:cubicBezTo>
                    <a:pt x="1" y="15"/>
                    <a:pt x="4" y="18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8" y="20"/>
                    <a:pt x="13" y="20"/>
                    <a:pt x="14" y="21"/>
                  </a:cubicBezTo>
                  <a:cubicBezTo>
                    <a:pt x="16" y="21"/>
                    <a:pt x="21" y="22"/>
                    <a:pt x="21" y="22"/>
                  </a:cubicBezTo>
                  <a:cubicBezTo>
                    <a:pt x="22" y="22"/>
                    <a:pt x="23" y="21"/>
                    <a:pt x="23" y="20"/>
                  </a:cubicBezTo>
                  <a:cubicBezTo>
                    <a:pt x="23" y="19"/>
                    <a:pt x="25" y="19"/>
                    <a:pt x="26" y="19"/>
                  </a:cubicBezTo>
                  <a:cubicBezTo>
                    <a:pt x="26" y="18"/>
                    <a:pt x="26" y="17"/>
                    <a:pt x="26" y="17"/>
                  </a:cubicBezTo>
                  <a:cubicBezTo>
                    <a:pt x="27" y="17"/>
                    <a:pt x="31" y="16"/>
                    <a:pt x="32" y="17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5" y="16"/>
                    <a:pt x="34" y="15"/>
                    <a:pt x="34" y="15"/>
                  </a:cubicBezTo>
                  <a:cubicBezTo>
                    <a:pt x="33" y="15"/>
                    <a:pt x="31" y="11"/>
                    <a:pt x="33" y="10"/>
                  </a:cubicBezTo>
                  <a:cubicBezTo>
                    <a:pt x="34" y="10"/>
                    <a:pt x="36" y="6"/>
                    <a:pt x="38" y="5"/>
                  </a:cubicBezTo>
                  <a:cubicBezTo>
                    <a:pt x="39" y="5"/>
                    <a:pt x="39" y="4"/>
                    <a:pt x="39" y="4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5" y="1"/>
                    <a:pt x="32" y="1"/>
                    <a:pt x="30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id="{D0FAF581-4791-4F5B-A746-AFF7A8E2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102" y="2965913"/>
              <a:ext cx="63207" cy="47395"/>
            </a:xfrm>
            <a:custGeom>
              <a:avLst/>
              <a:gdLst>
                <a:gd name="T0" fmla="*/ 4 w 17"/>
                <a:gd name="T1" fmla="*/ 13 h 13"/>
                <a:gd name="T2" fmla="*/ 4 w 17"/>
                <a:gd name="T3" fmla="*/ 13 h 13"/>
                <a:gd name="T4" fmla="*/ 4 w 17"/>
                <a:gd name="T5" fmla="*/ 12 h 13"/>
                <a:gd name="T6" fmla="*/ 4 w 17"/>
                <a:gd name="T7" fmla="*/ 12 h 13"/>
                <a:gd name="T8" fmla="*/ 4 w 17"/>
                <a:gd name="T9" fmla="*/ 12 h 13"/>
                <a:gd name="T10" fmla="*/ 4 w 17"/>
                <a:gd name="T11" fmla="*/ 12 h 13"/>
                <a:gd name="T12" fmla="*/ 6 w 17"/>
                <a:gd name="T13" fmla="*/ 12 h 13"/>
                <a:gd name="T14" fmla="*/ 7 w 17"/>
                <a:gd name="T15" fmla="*/ 12 h 13"/>
                <a:gd name="T16" fmla="*/ 7 w 17"/>
                <a:gd name="T17" fmla="*/ 12 h 13"/>
                <a:gd name="T18" fmla="*/ 7 w 17"/>
                <a:gd name="T19" fmla="*/ 12 h 13"/>
                <a:gd name="T20" fmla="*/ 8 w 17"/>
                <a:gd name="T21" fmla="*/ 12 h 13"/>
                <a:gd name="T22" fmla="*/ 11 w 17"/>
                <a:gd name="T23" fmla="*/ 10 h 13"/>
                <a:gd name="T24" fmla="*/ 17 w 17"/>
                <a:gd name="T25" fmla="*/ 8 h 13"/>
                <a:gd name="T26" fmla="*/ 17 w 17"/>
                <a:gd name="T27" fmla="*/ 7 h 13"/>
                <a:gd name="T28" fmla="*/ 15 w 17"/>
                <a:gd name="T29" fmla="*/ 6 h 13"/>
                <a:gd name="T30" fmla="*/ 12 w 17"/>
                <a:gd name="T31" fmla="*/ 2 h 13"/>
                <a:gd name="T32" fmla="*/ 12 w 17"/>
                <a:gd name="T33" fmla="*/ 1 h 13"/>
                <a:gd name="T34" fmla="*/ 12 w 17"/>
                <a:gd name="T35" fmla="*/ 1 h 13"/>
                <a:gd name="T36" fmla="*/ 12 w 17"/>
                <a:gd name="T37" fmla="*/ 0 h 13"/>
                <a:gd name="T38" fmla="*/ 1 w 17"/>
                <a:gd name="T39" fmla="*/ 2 h 13"/>
                <a:gd name="T40" fmla="*/ 1 w 17"/>
                <a:gd name="T41" fmla="*/ 2 h 13"/>
                <a:gd name="T42" fmla="*/ 0 w 17"/>
                <a:gd name="T43" fmla="*/ 9 h 13"/>
                <a:gd name="T44" fmla="*/ 4 w 17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2"/>
                    <a:pt x="10" y="10"/>
                    <a:pt x="11" y="10"/>
                  </a:cubicBezTo>
                  <a:cubicBezTo>
                    <a:pt x="12" y="11"/>
                    <a:pt x="16" y="9"/>
                    <a:pt x="17" y="8"/>
                  </a:cubicBezTo>
                  <a:cubicBezTo>
                    <a:pt x="17" y="8"/>
                    <a:pt x="17" y="7"/>
                    <a:pt x="17" y="7"/>
                  </a:cubicBezTo>
                  <a:cubicBezTo>
                    <a:pt x="17" y="7"/>
                    <a:pt x="16" y="6"/>
                    <a:pt x="15" y="6"/>
                  </a:cubicBezTo>
                  <a:cubicBezTo>
                    <a:pt x="15" y="5"/>
                    <a:pt x="12" y="2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8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2" y="11"/>
                    <a:pt x="4" y="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F016D155-EDF7-43CA-A256-31A690F5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513" y="2667720"/>
              <a:ext cx="416301" cy="240924"/>
            </a:xfrm>
            <a:custGeom>
              <a:avLst/>
              <a:gdLst>
                <a:gd name="T0" fmla="*/ 103 w 111"/>
                <a:gd name="T1" fmla="*/ 37 h 64"/>
                <a:gd name="T2" fmla="*/ 110 w 111"/>
                <a:gd name="T3" fmla="*/ 33 h 64"/>
                <a:gd name="T4" fmla="*/ 110 w 111"/>
                <a:gd name="T5" fmla="*/ 29 h 64"/>
                <a:gd name="T6" fmla="*/ 111 w 111"/>
                <a:gd name="T7" fmla="*/ 25 h 64"/>
                <a:gd name="T8" fmla="*/ 102 w 111"/>
                <a:gd name="T9" fmla="*/ 21 h 64"/>
                <a:gd name="T10" fmla="*/ 94 w 111"/>
                <a:gd name="T11" fmla="*/ 17 h 64"/>
                <a:gd name="T12" fmla="*/ 87 w 111"/>
                <a:gd name="T13" fmla="*/ 18 h 64"/>
                <a:gd name="T14" fmla="*/ 82 w 111"/>
                <a:gd name="T15" fmla="*/ 15 h 64"/>
                <a:gd name="T16" fmla="*/ 75 w 111"/>
                <a:gd name="T17" fmla="*/ 9 h 64"/>
                <a:gd name="T18" fmla="*/ 72 w 111"/>
                <a:gd name="T19" fmla="*/ 1 h 64"/>
                <a:gd name="T20" fmla="*/ 63 w 111"/>
                <a:gd name="T21" fmla="*/ 0 h 64"/>
                <a:gd name="T22" fmla="*/ 59 w 111"/>
                <a:gd name="T23" fmla="*/ 1 h 64"/>
                <a:gd name="T24" fmla="*/ 51 w 111"/>
                <a:gd name="T25" fmla="*/ 6 h 64"/>
                <a:gd name="T26" fmla="*/ 44 w 111"/>
                <a:gd name="T27" fmla="*/ 8 h 64"/>
                <a:gd name="T28" fmla="*/ 36 w 111"/>
                <a:gd name="T29" fmla="*/ 6 h 64"/>
                <a:gd name="T30" fmla="*/ 26 w 111"/>
                <a:gd name="T31" fmla="*/ 5 h 64"/>
                <a:gd name="T32" fmla="*/ 11 w 111"/>
                <a:gd name="T33" fmla="*/ 6 h 64"/>
                <a:gd name="T34" fmla="*/ 8 w 111"/>
                <a:gd name="T35" fmla="*/ 9 h 64"/>
                <a:gd name="T36" fmla="*/ 8 w 111"/>
                <a:gd name="T37" fmla="*/ 17 h 64"/>
                <a:gd name="T38" fmla="*/ 3 w 111"/>
                <a:gd name="T39" fmla="*/ 27 h 64"/>
                <a:gd name="T40" fmla="*/ 3 w 111"/>
                <a:gd name="T41" fmla="*/ 35 h 64"/>
                <a:gd name="T42" fmla="*/ 6 w 111"/>
                <a:gd name="T43" fmla="*/ 35 h 64"/>
                <a:gd name="T44" fmla="*/ 16 w 111"/>
                <a:gd name="T45" fmla="*/ 37 h 64"/>
                <a:gd name="T46" fmla="*/ 22 w 111"/>
                <a:gd name="T47" fmla="*/ 36 h 64"/>
                <a:gd name="T48" fmla="*/ 33 w 111"/>
                <a:gd name="T49" fmla="*/ 32 h 64"/>
                <a:gd name="T50" fmla="*/ 42 w 111"/>
                <a:gd name="T51" fmla="*/ 38 h 64"/>
                <a:gd name="T52" fmla="*/ 48 w 111"/>
                <a:gd name="T53" fmla="*/ 48 h 64"/>
                <a:gd name="T54" fmla="*/ 41 w 111"/>
                <a:gd name="T55" fmla="*/ 50 h 64"/>
                <a:gd name="T56" fmla="*/ 40 w 111"/>
                <a:gd name="T57" fmla="*/ 58 h 64"/>
                <a:gd name="T58" fmla="*/ 45 w 111"/>
                <a:gd name="T59" fmla="*/ 58 h 64"/>
                <a:gd name="T60" fmla="*/ 54 w 111"/>
                <a:gd name="T61" fmla="*/ 47 h 64"/>
                <a:gd name="T62" fmla="*/ 61 w 111"/>
                <a:gd name="T63" fmla="*/ 50 h 64"/>
                <a:gd name="T64" fmla="*/ 63 w 111"/>
                <a:gd name="T65" fmla="*/ 56 h 64"/>
                <a:gd name="T66" fmla="*/ 70 w 111"/>
                <a:gd name="T67" fmla="*/ 63 h 64"/>
                <a:gd name="T68" fmla="*/ 81 w 111"/>
                <a:gd name="T69" fmla="*/ 60 h 64"/>
                <a:gd name="T70" fmla="*/ 83 w 111"/>
                <a:gd name="T71" fmla="*/ 57 h 64"/>
                <a:gd name="T72" fmla="*/ 85 w 111"/>
                <a:gd name="T73" fmla="*/ 47 h 64"/>
                <a:gd name="T74" fmla="*/ 98 w 111"/>
                <a:gd name="T7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64">
                  <a:moveTo>
                    <a:pt x="99" y="40"/>
                  </a:moveTo>
                  <a:cubicBezTo>
                    <a:pt x="100" y="40"/>
                    <a:pt x="102" y="37"/>
                    <a:pt x="103" y="37"/>
                  </a:cubicBezTo>
                  <a:cubicBezTo>
                    <a:pt x="104" y="37"/>
                    <a:pt x="109" y="38"/>
                    <a:pt x="109" y="37"/>
                  </a:cubicBezTo>
                  <a:cubicBezTo>
                    <a:pt x="109" y="36"/>
                    <a:pt x="110" y="34"/>
                    <a:pt x="110" y="33"/>
                  </a:cubicBezTo>
                  <a:cubicBezTo>
                    <a:pt x="109" y="32"/>
                    <a:pt x="108" y="31"/>
                    <a:pt x="108" y="31"/>
                  </a:cubicBezTo>
                  <a:cubicBezTo>
                    <a:pt x="109" y="30"/>
                    <a:pt x="110" y="30"/>
                    <a:pt x="110" y="29"/>
                  </a:cubicBezTo>
                  <a:cubicBezTo>
                    <a:pt x="110" y="28"/>
                    <a:pt x="109" y="28"/>
                    <a:pt x="109" y="27"/>
                  </a:cubicBezTo>
                  <a:cubicBezTo>
                    <a:pt x="109" y="27"/>
                    <a:pt x="111" y="26"/>
                    <a:pt x="111" y="25"/>
                  </a:cubicBezTo>
                  <a:cubicBezTo>
                    <a:pt x="111" y="24"/>
                    <a:pt x="109" y="24"/>
                    <a:pt x="107" y="23"/>
                  </a:cubicBezTo>
                  <a:cubicBezTo>
                    <a:pt x="105" y="22"/>
                    <a:pt x="104" y="22"/>
                    <a:pt x="102" y="21"/>
                  </a:cubicBezTo>
                  <a:cubicBezTo>
                    <a:pt x="100" y="20"/>
                    <a:pt x="97" y="21"/>
                    <a:pt x="97" y="20"/>
                  </a:cubicBezTo>
                  <a:cubicBezTo>
                    <a:pt x="97" y="20"/>
                    <a:pt x="95" y="18"/>
                    <a:pt x="94" y="17"/>
                  </a:cubicBezTo>
                  <a:cubicBezTo>
                    <a:pt x="93" y="16"/>
                    <a:pt x="92" y="17"/>
                    <a:pt x="91" y="17"/>
                  </a:cubicBezTo>
                  <a:cubicBezTo>
                    <a:pt x="89" y="18"/>
                    <a:pt x="89" y="18"/>
                    <a:pt x="87" y="18"/>
                  </a:cubicBezTo>
                  <a:cubicBezTo>
                    <a:pt x="86" y="17"/>
                    <a:pt x="85" y="16"/>
                    <a:pt x="84" y="16"/>
                  </a:cubicBezTo>
                  <a:cubicBezTo>
                    <a:pt x="83" y="17"/>
                    <a:pt x="82" y="16"/>
                    <a:pt x="82" y="15"/>
                  </a:cubicBezTo>
                  <a:cubicBezTo>
                    <a:pt x="82" y="14"/>
                    <a:pt x="80" y="11"/>
                    <a:pt x="79" y="10"/>
                  </a:cubicBezTo>
                  <a:cubicBezTo>
                    <a:pt x="78" y="10"/>
                    <a:pt x="75" y="10"/>
                    <a:pt x="75" y="9"/>
                  </a:cubicBezTo>
                  <a:cubicBezTo>
                    <a:pt x="74" y="8"/>
                    <a:pt x="73" y="7"/>
                    <a:pt x="73" y="6"/>
                  </a:cubicBezTo>
                  <a:cubicBezTo>
                    <a:pt x="74" y="5"/>
                    <a:pt x="73" y="2"/>
                    <a:pt x="72" y="1"/>
                  </a:cubicBezTo>
                  <a:cubicBezTo>
                    <a:pt x="72" y="0"/>
                    <a:pt x="68" y="0"/>
                    <a:pt x="67" y="0"/>
                  </a:cubicBezTo>
                  <a:cubicBezTo>
                    <a:pt x="66" y="1"/>
                    <a:pt x="64" y="0"/>
                    <a:pt x="63" y="0"/>
                  </a:cubicBezTo>
                  <a:cubicBezTo>
                    <a:pt x="62" y="1"/>
                    <a:pt x="62" y="2"/>
                    <a:pt x="60" y="2"/>
                  </a:cubicBezTo>
                  <a:cubicBezTo>
                    <a:pt x="60" y="2"/>
                    <a:pt x="59" y="2"/>
                    <a:pt x="59" y="1"/>
                  </a:cubicBezTo>
                  <a:cubicBezTo>
                    <a:pt x="57" y="2"/>
                    <a:pt x="55" y="2"/>
                    <a:pt x="55" y="2"/>
                  </a:cubicBezTo>
                  <a:cubicBezTo>
                    <a:pt x="55" y="2"/>
                    <a:pt x="51" y="5"/>
                    <a:pt x="51" y="6"/>
                  </a:cubicBezTo>
                  <a:cubicBezTo>
                    <a:pt x="51" y="7"/>
                    <a:pt x="51" y="9"/>
                    <a:pt x="50" y="8"/>
                  </a:cubicBezTo>
                  <a:cubicBezTo>
                    <a:pt x="49" y="7"/>
                    <a:pt x="45" y="7"/>
                    <a:pt x="44" y="8"/>
                  </a:cubicBezTo>
                  <a:cubicBezTo>
                    <a:pt x="43" y="8"/>
                    <a:pt x="42" y="6"/>
                    <a:pt x="40" y="7"/>
                  </a:cubicBezTo>
                  <a:cubicBezTo>
                    <a:pt x="38" y="7"/>
                    <a:pt x="36" y="5"/>
                    <a:pt x="36" y="6"/>
                  </a:cubicBezTo>
                  <a:cubicBezTo>
                    <a:pt x="36" y="7"/>
                    <a:pt x="33" y="6"/>
                    <a:pt x="32" y="6"/>
                  </a:cubicBezTo>
                  <a:cubicBezTo>
                    <a:pt x="30" y="5"/>
                    <a:pt x="27" y="6"/>
                    <a:pt x="26" y="5"/>
                  </a:cubicBezTo>
                  <a:cubicBezTo>
                    <a:pt x="25" y="3"/>
                    <a:pt x="18" y="3"/>
                    <a:pt x="15" y="3"/>
                  </a:cubicBezTo>
                  <a:cubicBezTo>
                    <a:pt x="13" y="3"/>
                    <a:pt x="12" y="5"/>
                    <a:pt x="11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8" y="7"/>
                    <a:pt x="8" y="8"/>
                    <a:pt x="8" y="9"/>
                  </a:cubicBezTo>
                  <a:cubicBezTo>
                    <a:pt x="9" y="9"/>
                    <a:pt x="12" y="13"/>
                    <a:pt x="11" y="15"/>
                  </a:cubicBezTo>
                  <a:cubicBezTo>
                    <a:pt x="10" y="16"/>
                    <a:pt x="9" y="16"/>
                    <a:pt x="8" y="17"/>
                  </a:cubicBezTo>
                  <a:cubicBezTo>
                    <a:pt x="7" y="18"/>
                    <a:pt x="3" y="22"/>
                    <a:pt x="2" y="23"/>
                  </a:cubicBezTo>
                  <a:cubicBezTo>
                    <a:pt x="2" y="24"/>
                    <a:pt x="3" y="27"/>
                    <a:pt x="3" y="27"/>
                  </a:cubicBezTo>
                  <a:cubicBezTo>
                    <a:pt x="2" y="28"/>
                    <a:pt x="0" y="31"/>
                    <a:pt x="0" y="32"/>
                  </a:cubicBezTo>
                  <a:cubicBezTo>
                    <a:pt x="0" y="33"/>
                    <a:pt x="1" y="34"/>
                    <a:pt x="3" y="35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5"/>
                    <a:pt x="6" y="35"/>
                  </a:cubicBezTo>
                  <a:cubicBezTo>
                    <a:pt x="7" y="35"/>
                    <a:pt x="11" y="36"/>
                    <a:pt x="12" y="36"/>
                  </a:cubicBezTo>
                  <a:cubicBezTo>
                    <a:pt x="14" y="36"/>
                    <a:pt x="15" y="37"/>
                    <a:pt x="16" y="37"/>
                  </a:cubicBezTo>
                  <a:cubicBezTo>
                    <a:pt x="16" y="38"/>
                    <a:pt x="18" y="38"/>
                    <a:pt x="19" y="37"/>
                  </a:cubicBezTo>
                  <a:cubicBezTo>
                    <a:pt x="20" y="36"/>
                    <a:pt x="21" y="36"/>
                    <a:pt x="22" y="36"/>
                  </a:cubicBezTo>
                  <a:cubicBezTo>
                    <a:pt x="23" y="36"/>
                    <a:pt x="25" y="35"/>
                    <a:pt x="25" y="35"/>
                  </a:cubicBezTo>
                  <a:cubicBezTo>
                    <a:pt x="26" y="34"/>
                    <a:pt x="31" y="32"/>
                    <a:pt x="33" y="32"/>
                  </a:cubicBezTo>
                  <a:cubicBezTo>
                    <a:pt x="34" y="32"/>
                    <a:pt x="37" y="35"/>
                    <a:pt x="38" y="35"/>
                  </a:cubicBezTo>
                  <a:cubicBezTo>
                    <a:pt x="39" y="35"/>
                    <a:pt x="42" y="36"/>
                    <a:pt x="42" y="38"/>
                  </a:cubicBezTo>
                  <a:cubicBezTo>
                    <a:pt x="43" y="40"/>
                    <a:pt x="45" y="43"/>
                    <a:pt x="46" y="44"/>
                  </a:cubicBezTo>
                  <a:cubicBezTo>
                    <a:pt x="47" y="45"/>
                    <a:pt x="48" y="48"/>
                    <a:pt x="48" y="48"/>
                  </a:cubicBezTo>
                  <a:cubicBezTo>
                    <a:pt x="48" y="49"/>
                    <a:pt x="46" y="48"/>
                    <a:pt x="43" y="48"/>
                  </a:cubicBezTo>
                  <a:cubicBezTo>
                    <a:pt x="41" y="47"/>
                    <a:pt x="41" y="49"/>
                    <a:pt x="41" y="50"/>
                  </a:cubicBezTo>
                  <a:cubicBezTo>
                    <a:pt x="41" y="51"/>
                    <a:pt x="38" y="55"/>
                    <a:pt x="37" y="56"/>
                  </a:cubicBezTo>
                  <a:cubicBezTo>
                    <a:pt x="37" y="57"/>
                    <a:pt x="38" y="57"/>
                    <a:pt x="40" y="58"/>
                  </a:cubicBezTo>
                  <a:cubicBezTo>
                    <a:pt x="40" y="58"/>
                    <a:pt x="42" y="56"/>
                    <a:pt x="43" y="56"/>
                  </a:cubicBezTo>
                  <a:cubicBezTo>
                    <a:pt x="43" y="56"/>
                    <a:pt x="44" y="57"/>
                    <a:pt x="45" y="58"/>
                  </a:cubicBezTo>
                  <a:cubicBezTo>
                    <a:pt x="45" y="55"/>
                    <a:pt x="46" y="55"/>
                    <a:pt x="48" y="53"/>
                  </a:cubicBezTo>
                  <a:cubicBezTo>
                    <a:pt x="51" y="51"/>
                    <a:pt x="51" y="47"/>
                    <a:pt x="54" y="47"/>
                  </a:cubicBezTo>
                  <a:cubicBezTo>
                    <a:pt x="56" y="46"/>
                    <a:pt x="57" y="45"/>
                    <a:pt x="61" y="46"/>
                  </a:cubicBezTo>
                  <a:cubicBezTo>
                    <a:pt x="64" y="46"/>
                    <a:pt x="59" y="48"/>
                    <a:pt x="61" y="50"/>
                  </a:cubicBezTo>
                  <a:cubicBezTo>
                    <a:pt x="64" y="51"/>
                    <a:pt x="71" y="49"/>
                    <a:pt x="71" y="51"/>
                  </a:cubicBezTo>
                  <a:cubicBezTo>
                    <a:pt x="72" y="53"/>
                    <a:pt x="63" y="55"/>
                    <a:pt x="63" y="56"/>
                  </a:cubicBezTo>
                  <a:cubicBezTo>
                    <a:pt x="63" y="57"/>
                    <a:pt x="68" y="58"/>
                    <a:pt x="69" y="59"/>
                  </a:cubicBezTo>
                  <a:cubicBezTo>
                    <a:pt x="71" y="60"/>
                    <a:pt x="69" y="63"/>
                    <a:pt x="70" y="63"/>
                  </a:cubicBezTo>
                  <a:cubicBezTo>
                    <a:pt x="70" y="64"/>
                    <a:pt x="73" y="64"/>
                    <a:pt x="75" y="62"/>
                  </a:cubicBezTo>
                  <a:cubicBezTo>
                    <a:pt x="77" y="61"/>
                    <a:pt x="78" y="61"/>
                    <a:pt x="81" y="60"/>
                  </a:cubicBezTo>
                  <a:cubicBezTo>
                    <a:pt x="83" y="58"/>
                    <a:pt x="88" y="60"/>
                    <a:pt x="89" y="58"/>
                  </a:cubicBezTo>
                  <a:cubicBezTo>
                    <a:pt x="90" y="57"/>
                    <a:pt x="88" y="56"/>
                    <a:pt x="83" y="57"/>
                  </a:cubicBezTo>
                  <a:cubicBezTo>
                    <a:pt x="78" y="57"/>
                    <a:pt x="78" y="53"/>
                    <a:pt x="78" y="52"/>
                  </a:cubicBezTo>
                  <a:cubicBezTo>
                    <a:pt x="78" y="51"/>
                    <a:pt x="83" y="47"/>
                    <a:pt x="85" y="47"/>
                  </a:cubicBezTo>
                  <a:cubicBezTo>
                    <a:pt x="88" y="47"/>
                    <a:pt x="91" y="46"/>
                    <a:pt x="93" y="44"/>
                  </a:cubicBezTo>
                  <a:cubicBezTo>
                    <a:pt x="95" y="44"/>
                    <a:pt x="96" y="43"/>
                    <a:pt x="98" y="43"/>
                  </a:cubicBezTo>
                  <a:cubicBezTo>
                    <a:pt x="98" y="42"/>
                    <a:pt x="98" y="40"/>
                    <a:pt x="99" y="4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9A1C537C-8B37-4127-BEC5-A5C127AF3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2309" y="2543309"/>
              <a:ext cx="220138" cy="157983"/>
            </a:xfrm>
            <a:custGeom>
              <a:avLst/>
              <a:gdLst>
                <a:gd name="T0" fmla="*/ 55 w 59"/>
                <a:gd name="T1" fmla="*/ 20 h 42"/>
                <a:gd name="T2" fmla="*/ 51 w 59"/>
                <a:gd name="T3" fmla="*/ 17 h 42"/>
                <a:gd name="T4" fmla="*/ 48 w 59"/>
                <a:gd name="T5" fmla="*/ 13 h 42"/>
                <a:gd name="T6" fmla="*/ 48 w 59"/>
                <a:gd name="T7" fmla="*/ 9 h 42"/>
                <a:gd name="T8" fmla="*/ 47 w 59"/>
                <a:gd name="T9" fmla="*/ 4 h 42"/>
                <a:gd name="T10" fmla="*/ 41 w 59"/>
                <a:gd name="T11" fmla="*/ 3 h 42"/>
                <a:gd name="T12" fmla="*/ 38 w 59"/>
                <a:gd name="T13" fmla="*/ 3 h 42"/>
                <a:gd name="T14" fmla="*/ 35 w 59"/>
                <a:gd name="T15" fmla="*/ 1 h 42"/>
                <a:gd name="T16" fmla="*/ 32 w 59"/>
                <a:gd name="T17" fmla="*/ 0 h 42"/>
                <a:gd name="T18" fmla="*/ 31 w 59"/>
                <a:gd name="T19" fmla="*/ 0 h 42"/>
                <a:gd name="T20" fmla="*/ 29 w 59"/>
                <a:gd name="T21" fmla="*/ 1 h 42"/>
                <a:gd name="T22" fmla="*/ 27 w 59"/>
                <a:gd name="T23" fmla="*/ 3 h 42"/>
                <a:gd name="T24" fmla="*/ 23 w 59"/>
                <a:gd name="T25" fmla="*/ 3 h 42"/>
                <a:gd name="T26" fmla="*/ 21 w 59"/>
                <a:gd name="T27" fmla="*/ 7 h 42"/>
                <a:gd name="T28" fmla="*/ 20 w 59"/>
                <a:gd name="T29" fmla="*/ 9 h 42"/>
                <a:gd name="T30" fmla="*/ 18 w 59"/>
                <a:gd name="T31" fmla="*/ 11 h 42"/>
                <a:gd name="T32" fmla="*/ 15 w 59"/>
                <a:gd name="T33" fmla="*/ 14 h 42"/>
                <a:gd name="T34" fmla="*/ 14 w 59"/>
                <a:gd name="T35" fmla="*/ 17 h 42"/>
                <a:gd name="T36" fmla="*/ 10 w 59"/>
                <a:gd name="T37" fmla="*/ 18 h 42"/>
                <a:gd name="T38" fmla="*/ 7 w 59"/>
                <a:gd name="T39" fmla="*/ 19 h 42"/>
                <a:gd name="T40" fmla="*/ 2 w 59"/>
                <a:gd name="T41" fmla="*/ 19 h 42"/>
                <a:gd name="T42" fmla="*/ 2 w 59"/>
                <a:gd name="T43" fmla="*/ 20 h 42"/>
                <a:gd name="T44" fmla="*/ 3 w 59"/>
                <a:gd name="T45" fmla="*/ 24 h 42"/>
                <a:gd name="T46" fmla="*/ 4 w 59"/>
                <a:gd name="T47" fmla="*/ 30 h 42"/>
                <a:gd name="T48" fmla="*/ 0 w 59"/>
                <a:gd name="T49" fmla="*/ 33 h 42"/>
                <a:gd name="T50" fmla="*/ 2 w 59"/>
                <a:gd name="T51" fmla="*/ 36 h 42"/>
                <a:gd name="T52" fmla="*/ 2 w 59"/>
                <a:gd name="T53" fmla="*/ 40 h 42"/>
                <a:gd name="T54" fmla="*/ 5 w 59"/>
                <a:gd name="T55" fmla="*/ 39 h 42"/>
                <a:gd name="T56" fmla="*/ 9 w 59"/>
                <a:gd name="T57" fmla="*/ 36 h 42"/>
                <a:gd name="T58" fmla="*/ 20 w 59"/>
                <a:gd name="T59" fmla="*/ 38 h 42"/>
                <a:gd name="T60" fmla="*/ 26 w 59"/>
                <a:gd name="T61" fmla="*/ 39 h 42"/>
                <a:gd name="T62" fmla="*/ 30 w 59"/>
                <a:gd name="T63" fmla="*/ 39 h 42"/>
                <a:gd name="T64" fmla="*/ 34 w 59"/>
                <a:gd name="T65" fmla="*/ 40 h 42"/>
                <a:gd name="T66" fmla="*/ 38 w 59"/>
                <a:gd name="T67" fmla="*/ 41 h 42"/>
                <a:gd name="T68" fmla="*/ 44 w 59"/>
                <a:gd name="T69" fmla="*/ 41 h 42"/>
                <a:gd name="T70" fmla="*/ 45 w 59"/>
                <a:gd name="T71" fmla="*/ 39 h 42"/>
                <a:gd name="T72" fmla="*/ 49 w 59"/>
                <a:gd name="T73" fmla="*/ 35 h 42"/>
                <a:gd name="T74" fmla="*/ 53 w 59"/>
                <a:gd name="T75" fmla="*/ 34 h 42"/>
                <a:gd name="T76" fmla="*/ 52 w 59"/>
                <a:gd name="T77" fmla="*/ 32 h 42"/>
                <a:gd name="T78" fmla="*/ 51 w 59"/>
                <a:gd name="T79" fmla="*/ 26 h 42"/>
                <a:gd name="T80" fmla="*/ 55 w 59"/>
                <a:gd name="T81" fmla="*/ 27 h 42"/>
                <a:gd name="T82" fmla="*/ 58 w 59"/>
                <a:gd name="T83" fmla="*/ 24 h 42"/>
                <a:gd name="T84" fmla="*/ 55 w 59"/>
                <a:gd name="T8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42">
                  <a:moveTo>
                    <a:pt x="55" y="20"/>
                  </a:moveTo>
                  <a:cubicBezTo>
                    <a:pt x="54" y="20"/>
                    <a:pt x="53" y="18"/>
                    <a:pt x="51" y="17"/>
                  </a:cubicBezTo>
                  <a:cubicBezTo>
                    <a:pt x="49" y="16"/>
                    <a:pt x="50" y="14"/>
                    <a:pt x="48" y="13"/>
                  </a:cubicBezTo>
                  <a:cubicBezTo>
                    <a:pt x="47" y="12"/>
                    <a:pt x="48" y="10"/>
                    <a:pt x="48" y="9"/>
                  </a:cubicBezTo>
                  <a:cubicBezTo>
                    <a:pt x="48" y="7"/>
                    <a:pt x="48" y="5"/>
                    <a:pt x="47" y="4"/>
                  </a:cubicBezTo>
                  <a:cubicBezTo>
                    <a:pt x="46" y="4"/>
                    <a:pt x="43" y="2"/>
                    <a:pt x="41" y="3"/>
                  </a:cubicBezTo>
                  <a:cubicBezTo>
                    <a:pt x="40" y="3"/>
                    <a:pt x="39" y="4"/>
                    <a:pt x="38" y="3"/>
                  </a:cubicBezTo>
                  <a:cubicBezTo>
                    <a:pt x="37" y="2"/>
                    <a:pt x="36" y="1"/>
                    <a:pt x="35" y="1"/>
                  </a:cubicBezTo>
                  <a:cubicBezTo>
                    <a:pt x="33" y="2"/>
                    <a:pt x="32" y="1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7" y="3"/>
                  </a:cubicBezTo>
                  <a:cubicBezTo>
                    <a:pt x="26" y="3"/>
                    <a:pt x="24" y="2"/>
                    <a:pt x="23" y="3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21" y="8"/>
                    <a:pt x="21" y="9"/>
                    <a:pt x="20" y="9"/>
                  </a:cubicBezTo>
                  <a:cubicBezTo>
                    <a:pt x="19" y="9"/>
                    <a:pt x="19" y="10"/>
                    <a:pt x="18" y="11"/>
                  </a:cubicBezTo>
                  <a:cubicBezTo>
                    <a:pt x="17" y="11"/>
                    <a:pt x="15" y="13"/>
                    <a:pt x="15" y="14"/>
                  </a:cubicBezTo>
                  <a:cubicBezTo>
                    <a:pt x="15" y="15"/>
                    <a:pt x="15" y="17"/>
                    <a:pt x="14" y="17"/>
                  </a:cubicBezTo>
                  <a:cubicBezTo>
                    <a:pt x="13" y="17"/>
                    <a:pt x="11" y="17"/>
                    <a:pt x="10" y="18"/>
                  </a:cubicBezTo>
                  <a:cubicBezTo>
                    <a:pt x="9" y="19"/>
                    <a:pt x="8" y="20"/>
                    <a:pt x="7" y="19"/>
                  </a:cubicBezTo>
                  <a:cubicBezTo>
                    <a:pt x="6" y="19"/>
                    <a:pt x="4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4" y="25"/>
                    <a:pt x="5" y="29"/>
                    <a:pt x="4" y="30"/>
                  </a:cubicBezTo>
                  <a:cubicBezTo>
                    <a:pt x="2" y="30"/>
                    <a:pt x="0" y="32"/>
                    <a:pt x="0" y="33"/>
                  </a:cubicBezTo>
                  <a:cubicBezTo>
                    <a:pt x="0" y="34"/>
                    <a:pt x="2" y="35"/>
                    <a:pt x="2" y="36"/>
                  </a:cubicBezTo>
                  <a:cubicBezTo>
                    <a:pt x="2" y="37"/>
                    <a:pt x="2" y="38"/>
                    <a:pt x="2" y="40"/>
                  </a:cubicBezTo>
                  <a:cubicBezTo>
                    <a:pt x="3" y="40"/>
                    <a:pt x="4" y="40"/>
                    <a:pt x="5" y="39"/>
                  </a:cubicBezTo>
                  <a:cubicBezTo>
                    <a:pt x="6" y="38"/>
                    <a:pt x="7" y="36"/>
                    <a:pt x="9" y="36"/>
                  </a:cubicBezTo>
                  <a:cubicBezTo>
                    <a:pt x="12" y="36"/>
                    <a:pt x="19" y="36"/>
                    <a:pt x="20" y="38"/>
                  </a:cubicBezTo>
                  <a:cubicBezTo>
                    <a:pt x="21" y="39"/>
                    <a:pt x="24" y="38"/>
                    <a:pt x="26" y="39"/>
                  </a:cubicBezTo>
                  <a:cubicBezTo>
                    <a:pt x="27" y="39"/>
                    <a:pt x="30" y="40"/>
                    <a:pt x="30" y="39"/>
                  </a:cubicBezTo>
                  <a:cubicBezTo>
                    <a:pt x="30" y="38"/>
                    <a:pt x="32" y="40"/>
                    <a:pt x="34" y="40"/>
                  </a:cubicBezTo>
                  <a:cubicBezTo>
                    <a:pt x="36" y="39"/>
                    <a:pt x="37" y="41"/>
                    <a:pt x="38" y="41"/>
                  </a:cubicBezTo>
                  <a:cubicBezTo>
                    <a:pt x="39" y="40"/>
                    <a:pt x="43" y="40"/>
                    <a:pt x="44" y="41"/>
                  </a:cubicBezTo>
                  <a:cubicBezTo>
                    <a:pt x="45" y="42"/>
                    <a:pt x="45" y="40"/>
                    <a:pt x="45" y="39"/>
                  </a:cubicBezTo>
                  <a:cubicBezTo>
                    <a:pt x="45" y="38"/>
                    <a:pt x="49" y="35"/>
                    <a:pt x="49" y="35"/>
                  </a:cubicBezTo>
                  <a:cubicBezTo>
                    <a:pt x="49" y="35"/>
                    <a:pt x="51" y="35"/>
                    <a:pt x="53" y="34"/>
                  </a:cubicBezTo>
                  <a:cubicBezTo>
                    <a:pt x="52" y="34"/>
                    <a:pt x="52" y="33"/>
                    <a:pt x="52" y="32"/>
                  </a:cubicBezTo>
                  <a:cubicBezTo>
                    <a:pt x="51" y="29"/>
                    <a:pt x="50" y="27"/>
                    <a:pt x="51" y="26"/>
                  </a:cubicBezTo>
                  <a:cubicBezTo>
                    <a:pt x="52" y="25"/>
                    <a:pt x="54" y="27"/>
                    <a:pt x="55" y="27"/>
                  </a:cubicBezTo>
                  <a:cubicBezTo>
                    <a:pt x="56" y="26"/>
                    <a:pt x="59" y="25"/>
                    <a:pt x="58" y="24"/>
                  </a:cubicBezTo>
                  <a:cubicBezTo>
                    <a:pt x="58" y="22"/>
                    <a:pt x="56" y="21"/>
                    <a:pt x="55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CEF457FC-2E74-45FA-8442-79E9F450C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640" y="2480116"/>
              <a:ext cx="172188" cy="82941"/>
            </a:xfrm>
            <a:custGeom>
              <a:avLst/>
              <a:gdLst>
                <a:gd name="T0" fmla="*/ 16 w 46"/>
                <a:gd name="T1" fmla="*/ 15 h 22"/>
                <a:gd name="T2" fmla="*/ 24 w 46"/>
                <a:gd name="T3" fmla="*/ 15 h 22"/>
                <a:gd name="T4" fmla="*/ 27 w 46"/>
                <a:gd name="T5" fmla="*/ 17 h 22"/>
                <a:gd name="T6" fmla="*/ 33 w 46"/>
                <a:gd name="T7" fmla="*/ 20 h 22"/>
                <a:gd name="T8" fmla="*/ 36 w 46"/>
                <a:gd name="T9" fmla="*/ 22 h 22"/>
                <a:gd name="T10" fmla="*/ 38 w 46"/>
                <a:gd name="T11" fmla="*/ 20 h 22"/>
                <a:gd name="T12" fmla="*/ 42 w 46"/>
                <a:gd name="T13" fmla="*/ 20 h 22"/>
                <a:gd name="T14" fmla="*/ 44 w 46"/>
                <a:gd name="T15" fmla="*/ 18 h 22"/>
                <a:gd name="T16" fmla="*/ 46 w 46"/>
                <a:gd name="T17" fmla="*/ 17 h 22"/>
                <a:gd name="T18" fmla="*/ 45 w 46"/>
                <a:gd name="T19" fmla="*/ 13 h 22"/>
                <a:gd name="T20" fmla="*/ 43 w 46"/>
                <a:gd name="T21" fmla="*/ 9 h 22"/>
                <a:gd name="T22" fmla="*/ 42 w 46"/>
                <a:gd name="T23" fmla="*/ 6 h 22"/>
                <a:gd name="T24" fmla="*/ 41 w 46"/>
                <a:gd name="T25" fmla="*/ 4 h 22"/>
                <a:gd name="T26" fmla="*/ 35 w 46"/>
                <a:gd name="T27" fmla="*/ 4 h 22"/>
                <a:gd name="T28" fmla="*/ 29 w 46"/>
                <a:gd name="T29" fmla="*/ 0 h 22"/>
                <a:gd name="T30" fmla="*/ 22 w 46"/>
                <a:gd name="T31" fmla="*/ 0 h 22"/>
                <a:gd name="T32" fmla="*/ 22 w 46"/>
                <a:gd name="T33" fmla="*/ 7 h 22"/>
                <a:gd name="T34" fmla="*/ 17 w 46"/>
                <a:gd name="T35" fmla="*/ 9 h 22"/>
                <a:gd name="T36" fmla="*/ 11 w 46"/>
                <a:gd name="T37" fmla="*/ 3 h 22"/>
                <a:gd name="T38" fmla="*/ 5 w 46"/>
                <a:gd name="T39" fmla="*/ 5 h 22"/>
                <a:gd name="T40" fmla="*/ 3 w 46"/>
                <a:gd name="T41" fmla="*/ 10 h 22"/>
                <a:gd name="T42" fmla="*/ 2 w 46"/>
                <a:gd name="T43" fmla="*/ 16 h 22"/>
                <a:gd name="T44" fmla="*/ 2 w 46"/>
                <a:gd name="T45" fmla="*/ 16 h 22"/>
                <a:gd name="T46" fmla="*/ 7 w 46"/>
                <a:gd name="T47" fmla="*/ 15 h 22"/>
                <a:gd name="T48" fmla="*/ 16 w 46"/>
                <a:gd name="T4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22">
                  <a:moveTo>
                    <a:pt x="16" y="15"/>
                  </a:moveTo>
                  <a:cubicBezTo>
                    <a:pt x="17" y="15"/>
                    <a:pt x="21" y="16"/>
                    <a:pt x="24" y="15"/>
                  </a:cubicBezTo>
                  <a:cubicBezTo>
                    <a:pt x="26" y="14"/>
                    <a:pt x="26" y="17"/>
                    <a:pt x="27" y="17"/>
                  </a:cubicBezTo>
                  <a:cubicBezTo>
                    <a:pt x="29" y="16"/>
                    <a:pt x="32" y="18"/>
                    <a:pt x="33" y="20"/>
                  </a:cubicBezTo>
                  <a:cubicBezTo>
                    <a:pt x="34" y="20"/>
                    <a:pt x="35" y="21"/>
                    <a:pt x="36" y="22"/>
                  </a:cubicBezTo>
                  <a:cubicBezTo>
                    <a:pt x="37" y="21"/>
                    <a:pt x="37" y="21"/>
                    <a:pt x="38" y="20"/>
                  </a:cubicBezTo>
                  <a:cubicBezTo>
                    <a:pt x="39" y="19"/>
                    <a:pt x="41" y="20"/>
                    <a:pt x="42" y="20"/>
                  </a:cubicBezTo>
                  <a:cubicBezTo>
                    <a:pt x="43" y="20"/>
                    <a:pt x="43" y="18"/>
                    <a:pt x="44" y="18"/>
                  </a:cubicBezTo>
                  <a:cubicBezTo>
                    <a:pt x="45" y="17"/>
                    <a:pt x="46" y="17"/>
                    <a:pt x="46" y="17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4" y="12"/>
                    <a:pt x="43" y="10"/>
                    <a:pt x="43" y="9"/>
                  </a:cubicBezTo>
                  <a:cubicBezTo>
                    <a:pt x="43" y="8"/>
                    <a:pt x="43" y="7"/>
                    <a:pt x="42" y="6"/>
                  </a:cubicBezTo>
                  <a:cubicBezTo>
                    <a:pt x="42" y="5"/>
                    <a:pt x="41" y="5"/>
                    <a:pt x="41" y="4"/>
                  </a:cubicBezTo>
                  <a:cubicBezTo>
                    <a:pt x="39" y="4"/>
                    <a:pt x="36" y="4"/>
                    <a:pt x="35" y="4"/>
                  </a:cubicBezTo>
                  <a:cubicBezTo>
                    <a:pt x="34" y="4"/>
                    <a:pt x="30" y="1"/>
                    <a:pt x="29" y="0"/>
                  </a:cubicBezTo>
                  <a:cubicBezTo>
                    <a:pt x="28" y="0"/>
                    <a:pt x="25" y="0"/>
                    <a:pt x="22" y="0"/>
                  </a:cubicBezTo>
                  <a:cubicBezTo>
                    <a:pt x="21" y="2"/>
                    <a:pt x="22" y="4"/>
                    <a:pt x="22" y="7"/>
                  </a:cubicBezTo>
                  <a:cubicBezTo>
                    <a:pt x="22" y="10"/>
                    <a:pt x="18" y="9"/>
                    <a:pt x="17" y="9"/>
                  </a:cubicBezTo>
                  <a:cubicBezTo>
                    <a:pt x="15" y="9"/>
                    <a:pt x="12" y="4"/>
                    <a:pt x="11" y="3"/>
                  </a:cubicBezTo>
                  <a:cubicBezTo>
                    <a:pt x="10" y="1"/>
                    <a:pt x="7" y="4"/>
                    <a:pt x="5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1" y="11"/>
                    <a:pt x="0" y="13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6" y="16"/>
                    <a:pt x="7" y="15"/>
                  </a:cubicBezTo>
                  <a:cubicBezTo>
                    <a:pt x="9" y="14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46502C72-0673-4ABB-81E0-BD48EFFBF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640" y="2531460"/>
              <a:ext cx="135134" cy="88865"/>
            </a:xfrm>
            <a:custGeom>
              <a:avLst/>
              <a:gdLst>
                <a:gd name="T0" fmla="*/ 5 w 36"/>
                <a:gd name="T1" fmla="*/ 11 h 23"/>
                <a:gd name="T2" fmla="*/ 9 w 36"/>
                <a:gd name="T3" fmla="*/ 13 h 23"/>
                <a:gd name="T4" fmla="*/ 13 w 36"/>
                <a:gd name="T5" fmla="*/ 15 h 23"/>
                <a:gd name="T6" fmla="*/ 13 w 36"/>
                <a:gd name="T7" fmla="*/ 19 h 23"/>
                <a:gd name="T8" fmla="*/ 17 w 36"/>
                <a:gd name="T9" fmla="*/ 22 h 23"/>
                <a:gd name="T10" fmla="*/ 22 w 36"/>
                <a:gd name="T11" fmla="*/ 22 h 23"/>
                <a:gd name="T12" fmla="*/ 25 w 36"/>
                <a:gd name="T13" fmla="*/ 21 h 23"/>
                <a:gd name="T14" fmla="*/ 29 w 36"/>
                <a:gd name="T15" fmla="*/ 20 h 23"/>
                <a:gd name="T16" fmla="*/ 30 w 36"/>
                <a:gd name="T17" fmla="*/ 17 h 23"/>
                <a:gd name="T18" fmla="*/ 33 w 36"/>
                <a:gd name="T19" fmla="*/ 14 h 23"/>
                <a:gd name="T20" fmla="*/ 35 w 36"/>
                <a:gd name="T21" fmla="*/ 12 h 23"/>
                <a:gd name="T22" fmla="*/ 36 w 36"/>
                <a:gd name="T23" fmla="*/ 10 h 23"/>
                <a:gd name="T24" fmla="*/ 36 w 36"/>
                <a:gd name="T25" fmla="*/ 8 h 23"/>
                <a:gd name="T26" fmla="*/ 33 w 36"/>
                <a:gd name="T27" fmla="*/ 6 h 23"/>
                <a:gd name="T28" fmla="*/ 27 w 36"/>
                <a:gd name="T29" fmla="*/ 3 h 23"/>
                <a:gd name="T30" fmla="*/ 24 w 36"/>
                <a:gd name="T31" fmla="*/ 1 h 23"/>
                <a:gd name="T32" fmla="*/ 16 w 36"/>
                <a:gd name="T33" fmla="*/ 1 h 23"/>
                <a:gd name="T34" fmla="*/ 7 w 36"/>
                <a:gd name="T35" fmla="*/ 1 h 23"/>
                <a:gd name="T36" fmla="*/ 2 w 36"/>
                <a:gd name="T37" fmla="*/ 2 h 23"/>
                <a:gd name="T38" fmla="*/ 1 w 36"/>
                <a:gd name="T39" fmla="*/ 9 h 23"/>
                <a:gd name="T40" fmla="*/ 2 w 36"/>
                <a:gd name="T41" fmla="*/ 11 h 23"/>
                <a:gd name="T42" fmla="*/ 5 w 36"/>
                <a:gd name="T43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3">
                  <a:moveTo>
                    <a:pt x="5" y="11"/>
                  </a:moveTo>
                  <a:cubicBezTo>
                    <a:pt x="6" y="12"/>
                    <a:pt x="8" y="13"/>
                    <a:pt x="9" y="13"/>
                  </a:cubicBezTo>
                  <a:cubicBezTo>
                    <a:pt x="10" y="12"/>
                    <a:pt x="13" y="14"/>
                    <a:pt x="13" y="15"/>
                  </a:cubicBezTo>
                  <a:cubicBezTo>
                    <a:pt x="13" y="16"/>
                    <a:pt x="12" y="19"/>
                    <a:pt x="13" y="19"/>
                  </a:cubicBezTo>
                  <a:cubicBezTo>
                    <a:pt x="13" y="19"/>
                    <a:pt x="17" y="20"/>
                    <a:pt x="17" y="22"/>
                  </a:cubicBezTo>
                  <a:cubicBezTo>
                    <a:pt x="19" y="22"/>
                    <a:pt x="21" y="22"/>
                    <a:pt x="22" y="22"/>
                  </a:cubicBezTo>
                  <a:cubicBezTo>
                    <a:pt x="23" y="23"/>
                    <a:pt x="24" y="22"/>
                    <a:pt x="25" y="21"/>
                  </a:cubicBezTo>
                  <a:cubicBezTo>
                    <a:pt x="26" y="20"/>
                    <a:pt x="28" y="20"/>
                    <a:pt x="29" y="20"/>
                  </a:cubicBezTo>
                  <a:cubicBezTo>
                    <a:pt x="30" y="20"/>
                    <a:pt x="30" y="18"/>
                    <a:pt x="30" y="17"/>
                  </a:cubicBezTo>
                  <a:cubicBezTo>
                    <a:pt x="30" y="16"/>
                    <a:pt x="32" y="14"/>
                    <a:pt x="33" y="14"/>
                  </a:cubicBezTo>
                  <a:cubicBezTo>
                    <a:pt x="34" y="13"/>
                    <a:pt x="34" y="12"/>
                    <a:pt x="35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5" y="7"/>
                    <a:pt x="34" y="6"/>
                    <a:pt x="33" y="6"/>
                  </a:cubicBezTo>
                  <a:cubicBezTo>
                    <a:pt x="32" y="4"/>
                    <a:pt x="29" y="2"/>
                    <a:pt x="27" y="3"/>
                  </a:cubicBezTo>
                  <a:cubicBezTo>
                    <a:pt x="26" y="3"/>
                    <a:pt x="26" y="0"/>
                    <a:pt x="24" y="1"/>
                  </a:cubicBezTo>
                  <a:cubicBezTo>
                    <a:pt x="21" y="2"/>
                    <a:pt x="17" y="1"/>
                    <a:pt x="16" y="1"/>
                  </a:cubicBezTo>
                  <a:cubicBezTo>
                    <a:pt x="14" y="1"/>
                    <a:pt x="9" y="0"/>
                    <a:pt x="7" y="1"/>
                  </a:cubicBezTo>
                  <a:cubicBezTo>
                    <a:pt x="6" y="2"/>
                    <a:pt x="4" y="2"/>
                    <a:pt x="2" y="2"/>
                  </a:cubicBezTo>
                  <a:cubicBezTo>
                    <a:pt x="3" y="5"/>
                    <a:pt x="3" y="8"/>
                    <a:pt x="1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id="{51AC7FAF-7549-462F-A2CA-2B7F1F6A6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165" y="2813854"/>
              <a:ext cx="104620" cy="57269"/>
            </a:xfrm>
            <a:custGeom>
              <a:avLst/>
              <a:gdLst>
                <a:gd name="T0" fmla="*/ 25 w 28"/>
                <a:gd name="T1" fmla="*/ 6 h 15"/>
                <a:gd name="T2" fmla="*/ 22 w 28"/>
                <a:gd name="T3" fmla="*/ 4 h 15"/>
                <a:gd name="T4" fmla="*/ 22 w 28"/>
                <a:gd name="T5" fmla="*/ 2 h 15"/>
                <a:gd name="T6" fmla="*/ 18 w 28"/>
                <a:gd name="T7" fmla="*/ 0 h 15"/>
                <a:gd name="T8" fmla="*/ 14 w 28"/>
                <a:gd name="T9" fmla="*/ 0 h 15"/>
                <a:gd name="T10" fmla="*/ 9 w 28"/>
                <a:gd name="T11" fmla="*/ 1 h 15"/>
                <a:gd name="T12" fmla="*/ 8 w 28"/>
                <a:gd name="T13" fmla="*/ 1 h 15"/>
                <a:gd name="T14" fmla="*/ 5 w 28"/>
                <a:gd name="T15" fmla="*/ 4 h 15"/>
                <a:gd name="T16" fmla="*/ 1 w 28"/>
                <a:gd name="T17" fmla="*/ 9 h 15"/>
                <a:gd name="T18" fmla="*/ 2 w 28"/>
                <a:gd name="T19" fmla="*/ 11 h 15"/>
                <a:gd name="T20" fmla="*/ 4 w 28"/>
                <a:gd name="T21" fmla="*/ 11 h 15"/>
                <a:gd name="T22" fmla="*/ 6 w 28"/>
                <a:gd name="T23" fmla="*/ 14 h 15"/>
                <a:gd name="T24" fmla="*/ 6 w 28"/>
                <a:gd name="T25" fmla="*/ 15 h 15"/>
                <a:gd name="T26" fmla="*/ 11 w 28"/>
                <a:gd name="T27" fmla="*/ 14 h 15"/>
                <a:gd name="T28" fmla="*/ 14 w 28"/>
                <a:gd name="T29" fmla="*/ 10 h 15"/>
                <a:gd name="T30" fmla="*/ 18 w 28"/>
                <a:gd name="T31" fmla="*/ 14 h 15"/>
                <a:gd name="T32" fmla="*/ 19 w 28"/>
                <a:gd name="T33" fmla="*/ 12 h 15"/>
                <a:gd name="T34" fmla="*/ 21 w 28"/>
                <a:gd name="T35" fmla="*/ 10 h 15"/>
                <a:gd name="T36" fmla="*/ 24 w 28"/>
                <a:gd name="T37" fmla="*/ 10 h 15"/>
                <a:gd name="T38" fmla="*/ 26 w 28"/>
                <a:gd name="T39" fmla="*/ 9 h 15"/>
                <a:gd name="T40" fmla="*/ 27 w 28"/>
                <a:gd name="T41" fmla="*/ 8 h 15"/>
                <a:gd name="T42" fmla="*/ 28 w 28"/>
                <a:gd name="T43" fmla="*/ 6 h 15"/>
                <a:gd name="T44" fmla="*/ 25 w 28"/>
                <a:gd name="T4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15">
                  <a:moveTo>
                    <a:pt x="25" y="6"/>
                  </a:moveTo>
                  <a:cubicBezTo>
                    <a:pt x="24" y="7"/>
                    <a:pt x="22" y="5"/>
                    <a:pt x="22" y="4"/>
                  </a:cubicBezTo>
                  <a:cubicBezTo>
                    <a:pt x="22" y="4"/>
                    <a:pt x="22" y="3"/>
                    <a:pt x="22" y="2"/>
                  </a:cubicBezTo>
                  <a:cubicBezTo>
                    <a:pt x="21" y="1"/>
                    <a:pt x="20" y="0"/>
                    <a:pt x="18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5" y="3"/>
                    <a:pt x="5" y="4"/>
                  </a:cubicBezTo>
                  <a:cubicBezTo>
                    <a:pt x="5" y="5"/>
                    <a:pt x="2" y="7"/>
                    <a:pt x="1" y="9"/>
                  </a:cubicBezTo>
                  <a:cubicBezTo>
                    <a:pt x="0" y="12"/>
                    <a:pt x="0" y="13"/>
                    <a:pt x="2" y="11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4" y="13"/>
                    <a:pt x="6" y="13"/>
                    <a:pt x="6" y="14"/>
                  </a:cubicBezTo>
                  <a:cubicBezTo>
                    <a:pt x="6" y="14"/>
                    <a:pt x="6" y="14"/>
                    <a:pt x="6" y="15"/>
                  </a:cubicBezTo>
                  <a:cubicBezTo>
                    <a:pt x="7" y="14"/>
                    <a:pt x="10" y="14"/>
                    <a:pt x="11" y="14"/>
                  </a:cubicBezTo>
                  <a:cubicBezTo>
                    <a:pt x="12" y="14"/>
                    <a:pt x="13" y="10"/>
                    <a:pt x="14" y="10"/>
                  </a:cubicBezTo>
                  <a:cubicBezTo>
                    <a:pt x="15" y="9"/>
                    <a:pt x="16" y="13"/>
                    <a:pt x="18" y="14"/>
                  </a:cubicBezTo>
                  <a:cubicBezTo>
                    <a:pt x="19" y="15"/>
                    <a:pt x="19" y="13"/>
                    <a:pt x="19" y="12"/>
                  </a:cubicBezTo>
                  <a:cubicBezTo>
                    <a:pt x="19" y="11"/>
                    <a:pt x="20" y="10"/>
                    <a:pt x="21" y="10"/>
                  </a:cubicBezTo>
                  <a:cubicBezTo>
                    <a:pt x="22" y="11"/>
                    <a:pt x="24" y="11"/>
                    <a:pt x="24" y="10"/>
                  </a:cubicBezTo>
                  <a:cubicBezTo>
                    <a:pt x="24" y="8"/>
                    <a:pt x="25" y="9"/>
                    <a:pt x="26" y="9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6" y="6"/>
                    <a:pt x="25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id="{99B21922-D30E-45AD-B276-7C78C5E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7806" y="2588729"/>
              <a:ext cx="209240" cy="236974"/>
            </a:xfrm>
            <a:custGeom>
              <a:avLst/>
              <a:gdLst>
                <a:gd name="T0" fmla="*/ 8 w 56"/>
                <a:gd name="T1" fmla="*/ 16 h 63"/>
                <a:gd name="T2" fmla="*/ 5 w 56"/>
                <a:gd name="T3" fmla="*/ 19 h 63"/>
                <a:gd name="T4" fmla="*/ 7 w 56"/>
                <a:gd name="T5" fmla="*/ 23 h 63"/>
                <a:gd name="T6" fmla="*/ 5 w 56"/>
                <a:gd name="T7" fmla="*/ 25 h 63"/>
                <a:gd name="T8" fmla="*/ 2 w 56"/>
                <a:gd name="T9" fmla="*/ 26 h 63"/>
                <a:gd name="T10" fmla="*/ 1 w 56"/>
                <a:gd name="T11" fmla="*/ 29 h 63"/>
                <a:gd name="T12" fmla="*/ 1 w 56"/>
                <a:gd name="T13" fmla="*/ 34 h 63"/>
                <a:gd name="T14" fmla="*/ 2 w 56"/>
                <a:gd name="T15" fmla="*/ 38 h 63"/>
                <a:gd name="T16" fmla="*/ 1 w 56"/>
                <a:gd name="T17" fmla="*/ 41 h 63"/>
                <a:gd name="T18" fmla="*/ 3 w 56"/>
                <a:gd name="T19" fmla="*/ 46 h 63"/>
                <a:gd name="T20" fmla="*/ 4 w 56"/>
                <a:gd name="T21" fmla="*/ 47 h 63"/>
                <a:gd name="T22" fmla="*/ 8 w 56"/>
                <a:gd name="T23" fmla="*/ 48 h 63"/>
                <a:gd name="T24" fmla="*/ 12 w 56"/>
                <a:gd name="T25" fmla="*/ 50 h 63"/>
                <a:gd name="T26" fmla="*/ 13 w 56"/>
                <a:gd name="T27" fmla="*/ 52 h 63"/>
                <a:gd name="T28" fmla="*/ 10 w 56"/>
                <a:gd name="T29" fmla="*/ 57 h 63"/>
                <a:gd name="T30" fmla="*/ 10 w 56"/>
                <a:gd name="T31" fmla="*/ 61 h 63"/>
                <a:gd name="T32" fmla="*/ 15 w 56"/>
                <a:gd name="T33" fmla="*/ 60 h 63"/>
                <a:gd name="T34" fmla="*/ 19 w 56"/>
                <a:gd name="T35" fmla="*/ 60 h 63"/>
                <a:gd name="T36" fmla="*/ 23 w 56"/>
                <a:gd name="T37" fmla="*/ 62 h 63"/>
                <a:gd name="T38" fmla="*/ 24 w 56"/>
                <a:gd name="T39" fmla="*/ 61 h 63"/>
                <a:gd name="T40" fmla="*/ 27 w 56"/>
                <a:gd name="T41" fmla="*/ 62 h 63"/>
                <a:gd name="T42" fmla="*/ 31 w 56"/>
                <a:gd name="T43" fmla="*/ 61 h 63"/>
                <a:gd name="T44" fmla="*/ 35 w 56"/>
                <a:gd name="T45" fmla="*/ 61 h 63"/>
                <a:gd name="T46" fmla="*/ 41 w 56"/>
                <a:gd name="T47" fmla="*/ 60 h 63"/>
                <a:gd name="T48" fmla="*/ 43 w 56"/>
                <a:gd name="T49" fmla="*/ 58 h 63"/>
                <a:gd name="T50" fmla="*/ 46 w 56"/>
                <a:gd name="T51" fmla="*/ 54 h 63"/>
                <a:gd name="T52" fmla="*/ 49 w 56"/>
                <a:gd name="T53" fmla="*/ 51 h 63"/>
                <a:gd name="T54" fmla="*/ 43 w 56"/>
                <a:gd name="T55" fmla="*/ 47 h 63"/>
                <a:gd name="T56" fmla="*/ 41 w 56"/>
                <a:gd name="T57" fmla="*/ 41 h 63"/>
                <a:gd name="T58" fmla="*/ 40 w 56"/>
                <a:gd name="T59" fmla="*/ 38 h 63"/>
                <a:gd name="T60" fmla="*/ 47 w 56"/>
                <a:gd name="T61" fmla="*/ 36 h 63"/>
                <a:gd name="T62" fmla="*/ 52 w 56"/>
                <a:gd name="T63" fmla="*/ 33 h 63"/>
                <a:gd name="T64" fmla="*/ 55 w 56"/>
                <a:gd name="T65" fmla="*/ 33 h 63"/>
                <a:gd name="T66" fmla="*/ 56 w 56"/>
                <a:gd name="T67" fmla="*/ 30 h 63"/>
                <a:gd name="T68" fmla="*/ 54 w 56"/>
                <a:gd name="T69" fmla="*/ 25 h 63"/>
                <a:gd name="T70" fmla="*/ 53 w 56"/>
                <a:gd name="T71" fmla="*/ 21 h 63"/>
                <a:gd name="T72" fmla="*/ 52 w 56"/>
                <a:gd name="T73" fmla="*/ 18 h 63"/>
                <a:gd name="T74" fmla="*/ 51 w 56"/>
                <a:gd name="T75" fmla="*/ 16 h 63"/>
                <a:gd name="T76" fmla="*/ 52 w 56"/>
                <a:gd name="T77" fmla="*/ 9 h 63"/>
                <a:gd name="T78" fmla="*/ 51 w 56"/>
                <a:gd name="T79" fmla="*/ 9 h 63"/>
                <a:gd name="T80" fmla="*/ 51 w 56"/>
                <a:gd name="T81" fmla="*/ 8 h 63"/>
                <a:gd name="T82" fmla="*/ 47 w 56"/>
                <a:gd name="T83" fmla="*/ 6 h 63"/>
                <a:gd name="T84" fmla="*/ 48 w 56"/>
                <a:gd name="T85" fmla="*/ 2 h 63"/>
                <a:gd name="T86" fmla="*/ 42 w 56"/>
                <a:gd name="T87" fmla="*/ 4 h 63"/>
                <a:gd name="T88" fmla="*/ 35 w 56"/>
                <a:gd name="T89" fmla="*/ 8 h 63"/>
                <a:gd name="T90" fmla="*/ 32 w 56"/>
                <a:gd name="T91" fmla="*/ 5 h 63"/>
                <a:gd name="T92" fmla="*/ 30 w 56"/>
                <a:gd name="T93" fmla="*/ 4 h 63"/>
                <a:gd name="T94" fmla="*/ 25 w 56"/>
                <a:gd name="T95" fmla="*/ 2 h 63"/>
                <a:gd name="T96" fmla="*/ 25 w 56"/>
                <a:gd name="T97" fmla="*/ 1 h 63"/>
                <a:gd name="T98" fmla="*/ 23 w 56"/>
                <a:gd name="T99" fmla="*/ 1 h 63"/>
                <a:gd name="T100" fmla="*/ 17 w 56"/>
                <a:gd name="T101" fmla="*/ 0 h 63"/>
                <a:gd name="T102" fmla="*/ 18 w 56"/>
                <a:gd name="T103" fmla="*/ 3 h 63"/>
                <a:gd name="T104" fmla="*/ 20 w 56"/>
                <a:gd name="T105" fmla="*/ 8 h 63"/>
                <a:gd name="T106" fmla="*/ 17 w 56"/>
                <a:gd name="T107" fmla="*/ 11 h 63"/>
                <a:gd name="T108" fmla="*/ 12 w 56"/>
                <a:gd name="T109" fmla="*/ 10 h 63"/>
                <a:gd name="T110" fmla="*/ 8 w 56"/>
                <a:gd name="T111" fmla="*/ 11 h 63"/>
                <a:gd name="T112" fmla="*/ 7 w 56"/>
                <a:gd name="T113" fmla="*/ 12 h 63"/>
                <a:gd name="T114" fmla="*/ 8 w 56"/>
                <a:gd name="T11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63">
                  <a:moveTo>
                    <a:pt x="8" y="16"/>
                  </a:moveTo>
                  <a:cubicBezTo>
                    <a:pt x="6" y="19"/>
                    <a:pt x="4" y="19"/>
                    <a:pt x="5" y="19"/>
                  </a:cubicBezTo>
                  <a:cubicBezTo>
                    <a:pt x="5" y="20"/>
                    <a:pt x="7" y="22"/>
                    <a:pt x="7" y="23"/>
                  </a:cubicBezTo>
                  <a:cubicBezTo>
                    <a:pt x="6" y="24"/>
                    <a:pt x="5" y="23"/>
                    <a:pt x="5" y="25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2" y="28"/>
                    <a:pt x="1" y="29"/>
                  </a:cubicBezTo>
                  <a:cubicBezTo>
                    <a:pt x="1" y="31"/>
                    <a:pt x="1" y="33"/>
                    <a:pt x="1" y="34"/>
                  </a:cubicBezTo>
                  <a:cubicBezTo>
                    <a:pt x="0" y="35"/>
                    <a:pt x="2" y="37"/>
                    <a:pt x="2" y="38"/>
                  </a:cubicBezTo>
                  <a:cubicBezTo>
                    <a:pt x="2" y="39"/>
                    <a:pt x="1" y="40"/>
                    <a:pt x="1" y="41"/>
                  </a:cubicBezTo>
                  <a:cubicBezTo>
                    <a:pt x="1" y="41"/>
                    <a:pt x="3" y="42"/>
                    <a:pt x="3" y="46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5" y="48"/>
                    <a:pt x="7" y="48"/>
                    <a:pt x="8" y="48"/>
                  </a:cubicBezTo>
                  <a:cubicBezTo>
                    <a:pt x="10" y="48"/>
                    <a:pt x="11" y="50"/>
                    <a:pt x="12" y="50"/>
                  </a:cubicBezTo>
                  <a:cubicBezTo>
                    <a:pt x="13" y="49"/>
                    <a:pt x="15" y="50"/>
                    <a:pt x="13" y="52"/>
                  </a:cubicBezTo>
                  <a:cubicBezTo>
                    <a:pt x="11" y="53"/>
                    <a:pt x="11" y="55"/>
                    <a:pt x="10" y="57"/>
                  </a:cubicBezTo>
                  <a:cubicBezTo>
                    <a:pt x="10" y="58"/>
                    <a:pt x="10" y="60"/>
                    <a:pt x="10" y="61"/>
                  </a:cubicBezTo>
                  <a:cubicBezTo>
                    <a:pt x="12" y="61"/>
                    <a:pt x="14" y="61"/>
                    <a:pt x="15" y="60"/>
                  </a:cubicBezTo>
                  <a:cubicBezTo>
                    <a:pt x="17" y="60"/>
                    <a:pt x="18" y="60"/>
                    <a:pt x="19" y="60"/>
                  </a:cubicBezTo>
                  <a:cubicBezTo>
                    <a:pt x="21" y="60"/>
                    <a:pt x="22" y="61"/>
                    <a:pt x="23" y="62"/>
                  </a:cubicBezTo>
                  <a:cubicBezTo>
                    <a:pt x="23" y="61"/>
                    <a:pt x="23" y="61"/>
                    <a:pt x="24" y="61"/>
                  </a:cubicBezTo>
                  <a:cubicBezTo>
                    <a:pt x="25" y="61"/>
                    <a:pt x="26" y="63"/>
                    <a:pt x="27" y="62"/>
                  </a:cubicBezTo>
                  <a:cubicBezTo>
                    <a:pt x="28" y="61"/>
                    <a:pt x="30" y="61"/>
                    <a:pt x="31" y="61"/>
                  </a:cubicBezTo>
                  <a:cubicBezTo>
                    <a:pt x="32" y="62"/>
                    <a:pt x="34" y="62"/>
                    <a:pt x="35" y="61"/>
                  </a:cubicBezTo>
                  <a:cubicBezTo>
                    <a:pt x="36" y="60"/>
                    <a:pt x="40" y="59"/>
                    <a:pt x="41" y="60"/>
                  </a:cubicBezTo>
                  <a:cubicBezTo>
                    <a:pt x="42" y="60"/>
                    <a:pt x="44" y="61"/>
                    <a:pt x="43" y="58"/>
                  </a:cubicBezTo>
                  <a:cubicBezTo>
                    <a:pt x="43" y="55"/>
                    <a:pt x="46" y="55"/>
                    <a:pt x="46" y="54"/>
                  </a:cubicBezTo>
                  <a:cubicBezTo>
                    <a:pt x="46" y="53"/>
                    <a:pt x="50" y="52"/>
                    <a:pt x="49" y="51"/>
                  </a:cubicBezTo>
                  <a:cubicBezTo>
                    <a:pt x="49" y="51"/>
                    <a:pt x="44" y="48"/>
                    <a:pt x="43" y="47"/>
                  </a:cubicBezTo>
                  <a:cubicBezTo>
                    <a:pt x="42" y="46"/>
                    <a:pt x="42" y="43"/>
                    <a:pt x="41" y="41"/>
                  </a:cubicBezTo>
                  <a:cubicBezTo>
                    <a:pt x="40" y="40"/>
                    <a:pt x="39" y="38"/>
                    <a:pt x="40" y="38"/>
                  </a:cubicBezTo>
                  <a:cubicBezTo>
                    <a:pt x="42" y="38"/>
                    <a:pt x="45" y="37"/>
                    <a:pt x="47" y="36"/>
                  </a:cubicBezTo>
                  <a:cubicBezTo>
                    <a:pt x="48" y="34"/>
                    <a:pt x="51" y="34"/>
                    <a:pt x="52" y="33"/>
                  </a:cubicBezTo>
                  <a:cubicBezTo>
                    <a:pt x="53" y="32"/>
                    <a:pt x="55" y="34"/>
                    <a:pt x="55" y="33"/>
                  </a:cubicBezTo>
                  <a:cubicBezTo>
                    <a:pt x="56" y="32"/>
                    <a:pt x="56" y="31"/>
                    <a:pt x="56" y="30"/>
                  </a:cubicBezTo>
                  <a:cubicBezTo>
                    <a:pt x="55" y="29"/>
                    <a:pt x="54" y="27"/>
                    <a:pt x="54" y="25"/>
                  </a:cubicBezTo>
                  <a:cubicBezTo>
                    <a:pt x="54" y="22"/>
                    <a:pt x="53" y="22"/>
                    <a:pt x="53" y="21"/>
                  </a:cubicBezTo>
                  <a:cubicBezTo>
                    <a:pt x="53" y="20"/>
                    <a:pt x="53" y="19"/>
                    <a:pt x="52" y="18"/>
                  </a:cubicBezTo>
                  <a:cubicBezTo>
                    <a:pt x="51" y="18"/>
                    <a:pt x="50" y="17"/>
                    <a:pt x="51" y="16"/>
                  </a:cubicBezTo>
                  <a:cubicBezTo>
                    <a:pt x="52" y="14"/>
                    <a:pt x="52" y="10"/>
                    <a:pt x="52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6"/>
                    <a:pt x="50" y="6"/>
                    <a:pt x="47" y="6"/>
                  </a:cubicBezTo>
                  <a:cubicBezTo>
                    <a:pt x="45" y="6"/>
                    <a:pt x="49" y="3"/>
                    <a:pt x="48" y="2"/>
                  </a:cubicBezTo>
                  <a:cubicBezTo>
                    <a:pt x="47" y="1"/>
                    <a:pt x="45" y="4"/>
                    <a:pt x="42" y="4"/>
                  </a:cubicBezTo>
                  <a:cubicBezTo>
                    <a:pt x="40" y="3"/>
                    <a:pt x="37" y="6"/>
                    <a:pt x="35" y="8"/>
                  </a:cubicBezTo>
                  <a:cubicBezTo>
                    <a:pt x="33" y="9"/>
                    <a:pt x="31" y="7"/>
                    <a:pt x="32" y="5"/>
                  </a:cubicBezTo>
                  <a:cubicBezTo>
                    <a:pt x="34" y="3"/>
                    <a:pt x="32" y="3"/>
                    <a:pt x="30" y="4"/>
                  </a:cubicBezTo>
                  <a:cubicBezTo>
                    <a:pt x="28" y="5"/>
                    <a:pt x="25" y="4"/>
                    <a:pt x="25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2" y="0"/>
                    <a:pt x="19" y="0"/>
                    <a:pt x="17" y="0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5"/>
                    <a:pt x="18" y="6"/>
                    <a:pt x="20" y="8"/>
                  </a:cubicBezTo>
                  <a:cubicBezTo>
                    <a:pt x="21" y="11"/>
                    <a:pt x="17" y="9"/>
                    <a:pt x="17" y="11"/>
                  </a:cubicBezTo>
                  <a:cubicBezTo>
                    <a:pt x="17" y="12"/>
                    <a:pt x="13" y="11"/>
                    <a:pt x="12" y="10"/>
                  </a:cubicBezTo>
                  <a:cubicBezTo>
                    <a:pt x="11" y="10"/>
                    <a:pt x="8" y="10"/>
                    <a:pt x="8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8" y="14"/>
                    <a:pt x="8" y="16"/>
                    <a:pt x="8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id="{1875E729-FC00-4ACC-9A0C-CBC946661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999" y="2019990"/>
              <a:ext cx="248472" cy="391008"/>
            </a:xfrm>
            <a:custGeom>
              <a:avLst/>
              <a:gdLst>
                <a:gd name="T0" fmla="*/ 56 w 66"/>
                <a:gd name="T1" fmla="*/ 87 h 104"/>
                <a:gd name="T2" fmla="*/ 65 w 66"/>
                <a:gd name="T3" fmla="*/ 78 h 104"/>
                <a:gd name="T4" fmla="*/ 64 w 66"/>
                <a:gd name="T5" fmla="*/ 73 h 104"/>
                <a:gd name="T6" fmla="*/ 56 w 66"/>
                <a:gd name="T7" fmla="*/ 67 h 104"/>
                <a:gd name="T8" fmla="*/ 60 w 66"/>
                <a:gd name="T9" fmla="*/ 64 h 104"/>
                <a:gd name="T10" fmla="*/ 56 w 66"/>
                <a:gd name="T11" fmla="*/ 61 h 104"/>
                <a:gd name="T12" fmla="*/ 57 w 66"/>
                <a:gd name="T13" fmla="*/ 57 h 104"/>
                <a:gd name="T14" fmla="*/ 54 w 66"/>
                <a:gd name="T15" fmla="*/ 55 h 104"/>
                <a:gd name="T16" fmla="*/ 56 w 66"/>
                <a:gd name="T17" fmla="*/ 54 h 104"/>
                <a:gd name="T18" fmla="*/ 55 w 66"/>
                <a:gd name="T19" fmla="*/ 49 h 104"/>
                <a:gd name="T20" fmla="*/ 57 w 66"/>
                <a:gd name="T21" fmla="*/ 45 h 104"/>
                <a:gd name="T22" fmla="*/ 51 w 66"/>
                <a:gd name="T23" fmla="*/ 36 h 104"/>
                <a:gd name="T24" fmla="*/ 53 w 66"/>
                <a:gd name="T25" fmla="*/ 32 h 104"/>
                <a:gd name="T26" fmla="*/ 57 w 66"/>
                <a:gd name="T27" fmla="*/ 27 h 104"/>
                <a:gd name="T28" fmla="*/ 52 w 66"/>
                <a:gd name="T29" fmla="*/ 23 h 104"/>
                <a:gd name="T30" fmla="*/ 48 w 66"/>
                <a:gd name="T31" fmla="*/ 21 h 104"/>
                <a:gd name="T32" fmla="*/ 47 w 66"/>
                <a:gd name="T33" fmla="*/ 17 h 104"/>
                <a:gd name="T34" fmla="*/ 48 w 66"/>
                <a:gd name="T35" fmla="*/ 14 h 104"/>
                <a:gd name="T36" fmla="*/ 51 w 66"/>
                <a:gd name="T37" fmla="*/ 12 h 104"/>
                <a:gd name="T38" fmla="*/ 52 w 66"/>
                <a:gd name="T39" fmla="*/ 10 h 104"/>
                <a:gd name="T40" fmla="*/ 52 w 66"/>
                <a:gd name="T41" fmla="*/ 6 h 104"/>
                <a:gd name="T42" fmla="*/ 45 w 66"/>
                <a:gd name="T43" fmla="*/ 2 h 104"/>
                <a:gd name="T44" fmla="*/ 40 w 66"/>
                <a:gd name="T45" fmla="*/ 2 h 104"/>
                <a:gd name="T46" fmla="*/ 34 w 66"/>
                <a:gd name="T47" fmla="*/ 3 h 104"/>
                <a:gd name="T48" fmla="*/ 30 w 66"/>
                <a:gd name="T49" fmla="*/ 7 h 104"/>
                <a:gd name="T50" fmla="*/ 29 w 66"/>
                <a:gd name="T51" fmla="*/ 13 h 104"/>
                <a:gd name="T52" fmla="*/ 27 w 66"/>
                <a:gd name="T53" fmla="*/ 16 h 104"/>
                <a:gd name="T54" fmla="*/ 23 w 66"/>
                <a:gd name="T55" fmla="*/ 15 h 104"/>
                <a:gd name="T56" fmla="*/ 18 w 66"/>
                <a:gd name="T57" fmla="*/ 15 h 104"/>
                <a:gd name="T58" fmla="*/ 11 w 66"/>
                <a:gd name="T59" fmla="*/ 15 h 104"/>
                <a:gd name="T60" fmla="*/ 5 w 66"/>
                <a:gd name="T61" fmla="*/ 10 h 104"/>
                <a:gd name="T62" fmla="*/ 0 w 66"/>
                <a:gd name="T63" fmla="*/ 13 h 104"/>
                <a:gd name="T64" fmla="*/ 7 w 66"/>
                <a:gd name="T65" fmla="*/ 18 h 104"/>
                <a:gd name="T66" fmla="*/ 16 w 66"/>
                <a:gd name="T67" fmla="*/ 23 h 104"/>
                <a:gd name="T68" fmla="*/ 16 w 66"/>
                <a:gd name="T69" fmla="*/ 29 h 104"/>
                <a:gd name="T70" fmla="*/ 18 w 66"/>
                <a:gd name="T71" fmla="*/ 35 h 104"/>
                <a:gd name="T72" fmla="*/ 18 w 66"/>
                <a:gd name="T73" fmla="*/ 40 h 104"/>
                <a:gd name="T74" fmla="*/ 19 w 66"/>
                <a:gd name="T75" fmla="*/ 43 h 104"/>
                <a:gd name="T76" fmla="*/ 20 w 66"/>
                <a:gd name="T77" fmla="*/ 46 h 104"/>
                <a:gd name="T78" fmla="*/ 25 w 66"/>
                <a:gd name="T79" fmla="*/ 48 h 104"/>
                <a:gd name="T80" fmla="*/ 27 w 66"/>
                <a:gd name="T81" fmla="*/ 53 h 104"/>
                <a:gd name="T82" fmla="*/ 26 w 66"/>
                <a:gd name="T83" fmla="*/ 55 h 104"/>
                <a:gd name="T84" fmla="*/ 22 w 66"/>
                <a:gd name="T85" fmla="*/ 58 h 104"/>
                <a:gd name="T86" fmla="*/ 16 w 66"/>
                <a:gd name="T87" fmla="*/ 64 h 104"/>
                <a:gd name="T88" fmla="*/ 12 w 66"/>
                <a:gd name="T89" fmla="*/ 67 h 104"/>
                <a:gd name="T90" fmla="*/ 9 w 66"/>
                <a:gd name="T91" fmla="*/ 71 h 104"/>
                <a:gd name="T92" fmla="*/ 5 w 66"/>
                <a:gd name="T93" fmla="*/ 73 h 104"/>
                <a:gd name="T94" fmla="*/ 2 w 66"/>
                <a:gd name="T95" fmla="*/ 77 h 104"/>
                <a:gd name="T96" fmla="*/ 2 w 66"/>
                <a:gd name="T97" fmla="*/ 80 h 104"/>
                <a:gd name="T98" fmla="*/ 3 w 66"/>
                <a:gd name="T99" fmla="*/ 85 h 104"/>
                <a:gd name="T100" fmla="*/ 4 w 66"/>
                <a:gd name="T101" fmla="*/ 92 h 104"/>
                <a:gd name="T102" fmla="*/ 2 w 66"/>
                <a:gd name="T103" fmla="*/ 98 h 104"/>
                <a:gd name="T104" fmla="*/ 8 w 66"/>
                <a:gd name="T105" fmla="*/ 100 h 104"/>
                <a:gd name="T106" fmla="*/ 12 w 66"/>
                <a:gd name="T107" fmla="*/ 102 h 104"/>
                <a:gd name="T108" fmla="*/ 19 w 66"/>
                <a:gd name="T109" fmla="*/ 104 h 104"/>
                <a:gd name="T110" fmla="*/ 38 w 66"/>
                <a:gd name="T111" fmla="*/ 99 h 104"/>
                <a:gd name="T112" fmla="*/ 44 w 66"/>
                <a:gd name="T113" fmla="*/ 99 h 104"/>
                <a:gd name="T114" fmla="*/ 47 w 66"/>
                <a:gd name="T115" fmla="*/ 95 h 104"/>
                <a:gd name="T116" fmla="*/ 56 w 66"/>
                <a:gd name="T11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" h="104">
                  <a:moveTo>
                    <a:pt x="56" y="87"/>
                  </a:moveTo>
                  <a:cubicBezTo>
                    <a:pt x="58" y="84"/>
                    <a:pt x="64" y="81"/>
                    <a:pt x="65" y="78"/>
                  </a:cubicBezTo>
                  <a:cubicBezTo>
                    <a:pt x="66" y="77"/>
                    <a:pt x="66" y="76"/>
                    <a:pt x="64" y="73"/>
                  </a:cubicBezTo>
                  <a:cubicBezTo>
                    <a:pt x="61" y="71"/>
                    <a:pt x="56" y="69"/>
                    <a:pt x="56" y="67"/>
                  </a:cubicBezTo>
                  <a:cubicBezTo>
                    <a:pt x="56" y="66"/>
                    <a:pt x="60" y="66"/>
                    <a:pt x="60" y="64"/>
                  </a:cubicBezTo>
                  <a:cubicBezTo>
                    <a:pt x="59" y="62"/>
                    <a:pt x="57" y="62"/>
                    <a:pt x="56" y="61"/>
                  </a:cubicBezTo>
                  <a:cubicBezTo>
                    <a:pt x="55" y="59"/>
                    <a:pt x="57" y="58"/>
                    <a:pt x="57" y="57"/>
                  </a:cubicBezTo>
                  <a:cubicBezTo>
                    <a:pt x="57" y="57"/>
                    <a:pt x="54" y="56"/>
                    <a:pt x="54" y="55"/>
                  </a:cubicBezTo>
                  <a:cubicBezTo>
                    <a:pt x="54" y="54"/>
                    <a:pt x="56" y="55"/>
                    <a:pt x="56" y="54"/>
                  </a:cubicBezTo>
                  <a:cubicBezTo>
                    <a:pt x="55" y="52"/>
                    <a:pt x="53" y="50"/>
                    <a:pt x="55" y="49"/>
                  </a:cubicBezTo>
                  <a:cubicBezTo>
                    <a:pt x="56" y="47"/>
                    <a:pt x="59" y="49"/>
                    <a:pt x="57" y="45"/>
                  </a:cubicBezTo>
                  <a:cubicBezTo>
                    <a:pt x="55" y="41"/>
                    <a:pt x="52" y="37"/>
                    <a:pt x="51" y="36"/>
                  </a:cubicBezTo>
                  <a:cubicBezTo>
                    <a:pt x="50" y="35"/>
                    <a:pt x="52" y="33"/>
                    <a:pt x="53" y="32"/>
                  </a:cubicBezTo>
                  <a:cubicBezTo>
                    <a:pt x="54" y="31"/>
                    <a:pt x="57" y="29"/>
                    <a:pt x="57" y="27"/>
                  </a:cubicBezTo>
                  <a:cubicBezTo>
                    <a:pt x="57" y="26"/>
                    <a:pt x="53" y="23"/>
                    <a:pt x="52" y="23"/>
                  </a:cubicBezTo>
                  <a:cubicBezTo>
                    <a:pt x="51" y="22"/>
                    <a:pt x="49" y="22"/>
                    <a:pt x="48" y="21"/>
                  </a:cubicBezTo>
                  <a:cubicBezTo>
                    <a:pt x="47" y="19"/>
                    <a:pt x="46" y="18"/>
                    <a:pt x="47" y="17"/>
                  </a:cubicBezTo>
                  <a:cubicBezTo>
                    <a:pt x="48" y="16"/>
                    <a:pt x="48" y="15"/>
                    <a:pt x="48" y="14"/>
                  </a:cubicBezTo>
                  <a:cubicBezTo>
                    <a:pt x="48" y="13"/>
                    <a:pt x="50" y="14"/>
                    <a:pt x="51" y="12"/>
                  </a:cubicBezTo>
                  <a:cubicBezTo>
                    <a:pt x="51" y="11"/>
                    <a:pt x="51" y="10"/>
                    <a:pt x="52" y="10"/>
                  </a:cubicBezTo>
                  <a:cubicBezTo>
                    <a:pt x="52" y="8"/>
                    <a:pt x="52" y="7"/>
                    <a:pt x="52" y="6"/>
                  </a:cubicBezTo>
                  <a:cubicBezTo>
                    <a:pt x="52" y="4"/>
                    <a:pt x="47" y="4"/>
                    <a:pt x="45" y="2"/>
                  </a:cubicBezTo>
                  <a:cubicBezTo>
                    <a:pt x="44" y="0"/>
                    <a:pt x="41" y="1"/>
                    <a:pt x="40" y="2"/>
                  </a:cubicBezTo>
                  <a:cubicBezTo>
                    <a:pt x="40" y="3"/>
                    <a:pt x="34" y="1"/>
                    <a:pt x="34" y="3"/>
                  </a:cubicBezTo>
                  <a:cubicBezTo>
                    <a:pt x="34" y="5"/>
                    <a:pt x="30" y="5"/>
                    <a:pt x="30" y="7"/>
                  </a:cubicBezTo>
                  <a:cubicBezTo>
                    <a:pt x="30" y="9"/>
                    <a:pt x="32" y="13"/>
                    <a:pt x="29" y="13"/>
                  </a:cubicBezTo>
                  <a:cubicBezTo>
                    <a:pt x="26" y="12"/>
                    <a:pt x="28" y="14"/>
                    <a:pt x="27" y="16"/>
                  </a:cubicBezTo>
                  <a:cubicBezTo>
                    <a:pt x="25" y="19"/>
                    <a:pt x="25" y="15"/>
                    <a:pt x="23" y="15"/>
                  </a:cubicBezTo>
                  <a:cubicBezTo>
                    <a:pt x="21" y="16"/>
                    <a:pt x="19" y="14"/>
                    <a:pt x="18" y="15"/>
                  </a:cubicBezTo>
                  <a:cubicBezTo>
                    <a:pt x="17" y="17"/>
                    <a:pt x="14" y="15"/>
                    <a:pt x="11" y="15"/>
                  </a:cubicBezTo>
                  <a:cubicBezTo>
                    <a:pt x="8" y="14"/>
                    <a:pt x="7" y="10"/>
                    <a:pt x="5" y="10"/>
                  </a:cubicBezTo>
                  <a:cubicBezTo>
                    <a:pt x="3" y="10"/>
                    <a:pt x="1" y="11"/>
                    <a:pt x="0" y="13"/>
                  </a:cubicBezTo>
                  <a:cubicBezTo>
                    <a:pt x="3" y="14"/>
                    <a:pt x="4" y="16"/>
                    <a:pt x="7" y="18"/>
                  </a:cubicBezTo>
                  <a:cubicBezTo>
                    <a:pt x="11" y="19"/>
                    <a:pt x="16" y="21"/>
                    <a:pt x="16" y="23"/>
                  </a:cubicBezTo>
                  <a:cubicBezTo>
                    <a:pt x="16" y="25"/>
                    <a:pt x="15" y="28"/>
                    <a:pt x="16" y="29"/>
                  </a:cubicBezTo>
                  <a:cubicBezTo>
                    <a:pt x="18" y="30"/>
                    <a:pt x="16" y="34"/>
                    <a:pt x="18" y="35"/>
                  </a:cubicBezTo>
                  <a:cubicBezTo>
                    <a:pt x="20" y="35"/>
                    <a:pt x="19" y="40"/>
                    <a:pt x="18" y="40"/>
                  </a:cubicBezTo>
                  <a:cubicBezTo>
                    <a:pt x="16" y="40"/>
                    <a:pt x="18" y="42"/>
                    <a:pt x="19" y="43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2" y="47"/>
                    <a:pt x="23" y="48"/>
                    <a:pt x="25" y="48"/>
                  </a:cubicBezTo>
                  <a:cubicBezTo>
                    <a:pt x="27" y="49"/>
                    <a:pt x="27" y="51"/>
                    <a:pt x="27" y="53"/>
                  </a:cubicBezTo>
                  <a:cubicBezTo>
                    <a:pt x="27" y="55"/>
                    <a:pt x="27" y="56"/>
                    <a:pt x="26" y="55"/>
                  </a:cubicBezTo>
                  <a:cubicBezTo>
                    <a:pt x="25" y="54"/>
                    <a:pt x="23" y="55"/>
                    <a:pt x="22" y="58"/>
                  </a:cubicBezTo>
                  <a:cubicBezTo>
                    <a:pt x="22" y="61"/>
                    <a:pt x="18" y="64"/>
                    <a:pt x="16" y="64"/>
                  </a:cubicBezTo>
                  <a:cubicBezTo>
                    <a:pt x="14" y="65"/>
                    <a:pt x="14" y="67"/>
                    <a:pt x="12" y="67"/>
                  </a:cubicBezTo>
                  <a:cubicBezTo>
                    <a:pt x="11" y="68"/>
                    <a:pt x="9" y="69"/>
                    <a:pt x="9" y="71"/>
                  </a:cubicBezTo>
                  <a:cubicBezTo>
                    <a:pt x="9" y="73"/>
                    <a:pt x="6" y="73"/>
                    <a:pt x="5" y="73"/>
                  </a:cubicBezTo>
                  <a:cubicBezTo>
                    <a:pt x="3" y="73"/>
                    <a:pt x="3" y="76"/>
                    <a:pt x="2" y="77"/>
                  </a:cubicBezTo>
                  <a:cubicBezTo>
                    <a:pt x="1" y="78"/>
                    <a:pt x="1" y="79"/>
                    <a:pt x="2" y="80"/>
                  </a:cubicBezTo>
                  <a:cubicBezTo>
                    <a:pt x="3" y="82"/>
                    <a:pt x="2" y="83"/>
                    <a:pt x="3" y="85"/>
                  </a:cubicBezTo>
                  <a:cubicBezTo>
                    <a:pt x="3" y="86"/>
                    <a:pt x="5" y="89"/>
                    <a:pt x="4" y="92"/>
                  </a:cubicBezTo>
                  <a:cubicBezTo>
                    <a:pt x="3" y="95"/>
                    <a:pt x="1" y="98"/>
                    <a:pt x="2" y="98"/>
                  </a:cubicBezTo>
                  <a:cubicBezTo>
                    <a:pt x="3" y="98"/>
                    <a:pt x="6" y="101"/>
                    <a:pt x="8" y="100"/>
                  </a:cubicBezTo>
                  <a:cubicBezTo>
                    <a:pt x="10" y="100"/>
                    <a:pt x="10" y="103"/>
                    <a:pt x="12" y="102"/>
                  </a:cubicBezTo>
                  <a:cubicBezTo>
                    <a:pt x="14" y="102"/>
                    <a:pt x="14" y="104"/>
                    <a:pt x="19" y="104"/>
                  </a:cubicBezTo>
                  <a:cubicBezTo>
                    <a:pt x="24" y="104"/>
                    <a:pt x="34" y="99"/>
                    <a:pt x="38" y="99"/>
                  </a:cubicBezTo>
                  <a:cubicBezTo>
                    <a:pt x="40" y="99"/>
                    <a:pt x="42" y="99"/>
                    <a:pt x="44" y="99"/>
                  </a:cubicBezTo>
                  <a:cubicBezTo>
                    <a:pt x="44" y="98"/>
                    <a:pt x="46" y="96"/>
                    <a:pt x="47" y="95"/>
                  </a:cubicBezTo>
                  <a:cubicBezTo>
                    <a:pt x="49" y="92"/>
                    <a:pt x="55" y="91"/>
                    <a:pt x="56" y="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id="{5B89A812-4D6A-474C-BC0F-57587632B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59" y="3246333"/>
              <a:ext cx="496944" cy="398907"/>
            </a:xfrm>
            <a:custGeom>
              <a:avLst/>
              <a:gdLst>
                <a:gd name="T0" fmla="*/ 79 w 132"/>
                <a:gd name="T1" fmla="*/ 23 h 106"/>
                <a:gd name="T2" fmla="*/ 68 w 132"/>
                <a:gd name="T3" fmla="*/ 21 h 106"/>
                <a:gd name="T4" fmla="*/ 60 w 132"/>
                <a:gd name="T5" fmla="*/ 19 h 106"/>
                <a:gd name="T6" fmla="*/ 45 w 132"/>
                <a:gd name="T7" fmla="*/ 8 h 106"/>
                <a:gd name="T8" fmla="*/ 33 w 132"/>
                <a:gd name="T9" fmla="*/ 1 h 106"/>
                <a:gd name="T10" fmla="*/ 28 w 132"/>
                <a:gd name="T11" fmla="*/ 1 h 106"/>
                <a:gd name="T12" fmla="*/ 21 w 132"/>
                <a:gd name="T13" fmla="*/ 3 h 106"/>
                <a:gd name="T14" fmla="*/ 15 w 132"/>
                <a:gd name="T15" fmla="*/ 7 h 106"/>
                <a:gd name="T16" fmla="*/ 20 w 132"/>
                <a:gd name="T17" fmla="*/ 12 h 106"/>
                <a:gd name="T18" fmla="*/ 16 w 132"/>
                <a:gd name="T19" fmla="*/ 15 h 106"/>
                <a:gd name="T20" fmla="*/ 12 w 132"/>
                <a:gd name="T21" fmla="*/ 17 h 106"/>
                <a:gd name="T22" fmla="*/ 7 w 132"/>
                <a:gd name="T23" fmla="*/ 20 h 106"/>
                <a:gd name="T24" fmla="*/ 1 w 132"/>
                <a:gd name="T25" fmla="*/ 18 h 106"/>
                <a:gd name="T26" fmla="*/ 1 w 132"/>
                <a:gd name="T27" fmla="*/ 19 h 106"/>
                <a:gd name="T28" fmla="*/ 0 w 132"/>
                <a:gd name="T29" fmla="*/ 21 h 106"/>
                <a:gd name="T30" fmla="*/ 1 w 132"/>
                <a:gd name="T31" fmla="*/ 28 h 106"/>
                <a:gd name="T32" fmla="*/ 6 w 132"/>
                <a:gd name="T33" fmla="*/ 34 h 106"/>
                <a:gd name="T34" fmla="*/ 15 w 132"/>
                <a:gd name="T35" fmla="*/ 48 h 106"/>
                <a:gd name="T36" fmla="*/ 20 w 132"/>
                <a:gd name="T37" fmla="*/ 55 h 106"/>
                <a:gd name="T38" fmla="*/ 26 w 132"/>
                <a:gd name="T39" fmla="*/ 62 h 106"/>
                <a:gd name="T40" fmla="*/ 27 w 132"/>
                <a:gd name="T41" fmla="*/ 69 h 106"/>
                <a:gd name="T42" fmla="*/ 33 w 132"/>
                <a:gd name="T43" fmla="*/ 80 h 106"/>
                <a:gd name="T44" fmla="*/ 40 w 132"/>
                <a:gd name="T45" fmla="*/ 88 h 106"/>
                <a:gd name="T46" fmla="*/ 45 w 132"/>
                <a:gd name="T47" fmla="*/ 97 h 106"/>
                <a:gd name="T48" fmla="*/ 48 w 132"/>
                <a:gd name="T49" fmla="*/ 102 h 106"/>
                <a:gd name="T50" fmla="*/ 50 w 132"/>
                <a:gd name="T51" fmla="*/ 106 h 106"/>
                <a:gd name="T52" fmla="*/ 52 w 132"/>
                <a:gd name="T53" fmla="*/ 104 h 106"/>
                <a:gd name="T54" fmla="*/ 52 w 132"/>
                <a:gd name="T55" fmla="*/ 101 h 106"/>
                <a:gd name="T56" fmla="*/ 55 w 132"/>
                <a:gd name="T57" fmla="*/ 99 h 106"/>
                <a:gd name="T58" fmla="*/ 60 w 132"/>
                <a:gd name="T59" fmla="*/ 99 h 106"/>
                <a:gd name="T60" fmla="*/ 67 w 132"/>
                <a:gd name="T61" fmla="*/ 100 h 106"/>
                <a:gd name="T62" fmla="*/ 76 w 132"/>
                <a:gd name="T63" fmla="*/ 101 h 106"/>
                <a:gd name="T64" fmla="*/ 80 w 132"/>
                <a:gd name="T65" fmla="*/ 100 h 106"/>
                <a:gd name="T66" fmla="*/ 90 w 132"/>
                <a:gd name="T67" fmla="*/ 91 h 106"/>
                <a:gd name="T68" fmla="*/ 102 w 132"/>
                <a:gd name="T69" fmla="*/ 91 h 106"/>
                <a:gd name="T70" fmla="*/ 127 w 132"/>
                <a:gd name="T71" fmla="*/ 83 h 106"/>
                <a:gd name="T72" fmla="*/ 132 w 132"/>
                <a:gd name="T73" fmla="*/ 70 h 106"/>
                <a:gd name="T74" fmla="*/ 128 w 132"/>
                <a:gd name="T75" fmla="*/ 65 h 106"/>
                <a:gd name="T76" fmla="*/ 113 w 132"/>
                <a:gd name="T77" fmla="*/ 63 h 106"/>
                <a:gd name="T78" fmla="*/ 108 w 132"/>
                <a:gd name="T79" fmla="*/ 57 h 106"/>
                <a:gd name="T80" fmla="*/ 105 w 132"/>
                <a:gd name="T81" fmla="*/ 53 h 106"/>
                <a:gd name="T82" fmla="*/ 100 w 132"/>
                <a:gd name="T83" fmla="*/ 49 h 106"/>
                <a:gd name="T84" fmla="*/ 97 w 132"/>
                <a:gd name="T85" fmla="*/ 42 h 106"/>
                <a:gd name="T86" fmla="*/ 94 w 132"/>
                <a:gd name="T87" fmla="*/ 36 h 106"/>
                <a:gd name="T88" fmla="*/ 88 w 132"/>
                <a:gd name="T89" fmla="*/ 28 h 106"/>
                <a:gd name="T90" fmla="*/ 87 w 132"/>
                <a:gd name="T91" fmla="*/ 26 h 106"/>
                <a:gd name="T92" fmla="*/ 82 w 132"/>
                <a:gd name="T93" fmla="*/ 25 h 106"/>
                <a:gd name="T94" fmla="*/ 79 w 132"/>
                <a:gd name="T95" fmla="*/ 2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2" h="106">
                  <a:moveTo>
                    <a:pt x="79" y="23"/>
                  </a:moveTo>
                  <a:cubicBezTo>
                    <a:pt x="79" y="23"/>
                    <a:pt x="69" y="21"/>
                    <a:pt x="68" y="21"/>
                  </a:cubicBezTo>
                  <a:cubicBezTo>
                    <a:pt x="66" y="21"/>
                    <a:pt x="63" y="21"/>
                    <a:pt x="60" y="19"/>
                  </a:cubicBezTo>
                  <a:cubicBezTo>
                    <a:pt x="58" y="17"/>
                    <a:pt x="47" y="9"/>
                    <a:pt x="45" y="8"/>
                  </a:cubicBezTo>
                  <a:cubicBezTo>
                    <a:pt x="43" y="7"/>
                    <a:pt x="35" y="1"/>
                    <a:pt x="33" y="1"/>
                  </a:cubicBezTo>
                  <a:cubicBezTo>
                    <a:pt x="31" y="0"/>
                    <a:pt x="31" y="1"/>
                    <a:pt x="28" y="1"/>
                  </a:cubicBezTo>
                  <a:cubicBezTo>
                    <a:pt x="25" y="1"/>
                    <a:pt x="26" y="2"/>
                    <a:pt x="21" y="3"/>
                  </a:cubicBezTo>
                  <a:cubicBezTo>
                    <a:pt x="17" y="3"/>
                    <a:pt x="14" y="6"/>
                    <a:pt x="15" y="7"/>
                  </a:cubicBezTo>
                  <a:cubicBezTo>
                    <a:pt x="17" y="7"/>
                    <a:pt x="21" y="11"/>
                    <a:pt x="20" y="12"/>
                  </a:cubicBezTo>
                  <a:cubicBezTo>
                    <a:pt x="18" y="13"/>
                    <a:pt x="18" y="15"/>
                    <a:pt x="16" y="15"/>
                  </a:cubicBezTo>
                  <a:cubicBezTo>
                    <a:pt x="14" y="15"/>
                    <a:pt x="12" y="15"/>
                    <a:pt x="12" y="17"/>
                  </a:cubicBezTo>
                  <a:cubicBezTo>
                    <a:pt x="12" y="18"/>
                    <a:pt x="10" y="21"/>
                    <a:pt x="7" y="20"/>
                  </a:cubicBezTo>
                  <a:cubicBezTo>
                    <a:pt x="6" y="20"/>
                    <a:pt x="3" y="19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0" y="28"/>
                    <a:pt x="1" y="28"/>
                  </a:cubicBezTo>
                  <a:cubicBezTo>
                    <a:pt x="3" y="29"/>
                    <a:pt x="3" y="31"/>
                    <a:pt x="6" y="34"/>
                  </a:cubicBezTo>
                  <a:cubicBezTo>
                    <a:pt x="9" y="38"/>
                    <a:pt x="15" y="46"/>
                    <a:pt x="15" y="48"/>
                  </a:cubicBezTo>
                  <a:cubicBezTo>
                    <a:pt x="16" y="51"/>
                    <a:pt x="17" y="53"/>
                    <a:pt x="20" y="55"/>
                  </a:cubicBezTo>
                  <a:cubicBezTo>
                    <a:pt x="24" y="58"/>
                    <a:pt x="24" y="61"/>
                    <a:pt x="26" y="62"/>
                  </a:cubicBezTo>
                  <a:cubicBezTo>
                    <a:pt x="28" y="64"/>
                    <a:pt x="27" y="66"/>
                    <a:pt x="27" y="69"/>
                  </a:cubicBezTo>
                  <a:cubicBezTo>
                    <a:pt x="28" y="73"/>
                    <a:pt x="29" y="78"/>
                    <a:pt x="33" y="80"/>
                  </a:cubicBezTo>
                  <a:cubicBezTo>
                    <a:pt x="36" y="82"/>
                    <a:pt x="38" y="84"/>
                    <a:pt x="40" y="88"/>
                  </a:cubicBezTo>
                  <a:cubicBezTo>
                    <a:pt x="41" y="92"/>
                    <a:pt x="43" y="95"/>
                    <a:pt x="45" y="97"/>
                  </a:cubicBezTo>
                  <a:cubicBezTo>
                    <a:pt x="48" y="100"/>
                    <a:pt x="46" y="101"/>
                    <a:pt x="48" y="102"/>
                  </a:cubicBezTo>
                  <a:cubicBezTo>
                    <a:pt x="48" y="103"/>
                    <a:pt x="49" y="104"/>
                    <a:pt x="50" y="106"/>
                  </a:cubicBezTo>
                  <a:cubicBezTo>
                    <a:pt x="51" y="105"/>
                    <a:pt x="52" y="104"/>
                    <a:pt x="52" y="104"/>
                  </a:cubicBezTo>
                  <a:cubicBezTo>
                    <a:pt x="53" y="104"/>
                    <a:pt x="52" y="102"/>
                    <a:pt x="52" y="101"/>
                  </a:cubicBezTo>
                  <a:cubicBezTo>
                    <a:pt x="53" y="100"/>
                    <a:pt x="54" y="99"/>
                    <a:pt x="55" y="99"/>
                  </a:cubicBezTo>
                  <a:cubicBezTo>
                    <a:pt x="56" y="98"/>
                    <a:pt x="57" y="100"/>
                    <a:pt x="60" y="99"/>
                  </a:cubicBezTo>
                  <a:cubicBezTo>
                    <a:pt x="62" y="99"/>
                    <a:pt x="67" y="99"/>
                    <a:pt x="67" y="100"/>
                  </a:cubicBezTo>
                  <a:cubicBezTo>
                    <a:pt x="68" y="101"/>
                    <a:pt x="74" y="100"/>
                    <a:pt x="76" y="101"/>
                  </a:cubicBezTo>
                  <a:cubicBezTo>
                    <a:pt x="78" y="103"/>
                    <a:pt x="79" y="102"/>
                    <a:pt x="80" y="100"/>
                  </a:cubicBezTo>
                  <a:cubicBezTo>
                    <a:pt x="81" y="97"/>
                    <a:pt x="89" y="92"/>
                    <a:pt x="90" y="91"/>
                  </a:cubicBezTo>
                  <a:cubicBezTo>
                    <a:pt x="91" y="91"/>
                    <a:pt x="99" y="91"/>
                    <a:pt x="102" y="91"/>
                  </a:cubicBezTo>
                  <a:cubicBezTo>
                    <a:pt x="105" y="90"/>
                    <a:pt x="126" y="83"/>
                    <a:pt x="127" y="83"/>
                  </a:cubicBezTo>
                  <a:cubicBezTo>
                    <a:pt x="128" y="82"/>
                    <a:pt x="132" y="71"/>
                    <a:pt x="132" y="70"/>
                  </a:cubicBezTo>
                  <a:cubicBezTo>
                    <a:pt x="132" y="68"/>
                    <a:pt x="130" y="65"/>
                    <a:pt x="128" y="65"/>
                  </a:cubicBezTo>
                  <a:cubicBezTo>
                    <a:pt x="127" y="65"/>
                    <a:pt x="114" y="64"/>
                    <a:pt x="113" y="63"/>
                  </a:cubicBezTo>
                  <a:cubicBezTo>
                    <a:pt x="112" y="63"/>
                    <a:pt x="108" y="60"/>
                    <a:pt x="108" y="57"/>
                  </a:cubicBezTo>
                  <a:cubicBezTo>
                    <a:pt x="107" y="56"/>
                    <a:pt x="106" y="54"/>
                    <a:pt x="105" y="53"/>
                  </a:cubicBezTo>
                  <a:cubicBezTo>
                    <a:pt x="104" y="53"/>
                    <a:pt x="101" y="52"/>
                    <a:pt x="100" y="49"/>
                  </a:cubicBezTo>
                  <a:cubicBezTo>
                    <a:pt x="99" y="48"/>
                    <a:pt x="96" y="44"/>
                    <a:pt x="97" y="42"/>
                  </a:cubicBezTo>
                  <a:cubicBezTo>
                    <a:pt x="98" y="41"/>
                    <a:pt x="96" y="37"/>
                    <a:pt x="94" y="36"/>
                  </a:cubicBezTo>
                  <a:cubicBezTo>
                    <a:pt x="92" y="34"/>
                    <a:pt x="88" y="30"/>
                    <a:pt x="88" y="28"/>
                  </a:cubicBezTo>
                  <a:cubicBezTo>
                    <a:pt x="88" y="28"/>
                    <a:pt x="87" y="27"/>
                    <a:pt x="87" y="26"/>
                  </a:cubicBezTo>
                  <a:cubicBezTo>
                    <a:pt x="82" y="25"/>
                    <a:pt x="82" y="25"/>
                    <a:pt x="82" y="25"/>
                  </a:cubicBezTo>
                  <a:lnTo>
                    <a:pt x="79" y="2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DE2A6BD4-8B09-4A95-A71B-0607F1B7A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441" y="3429988"/>
              <a:ext cx="187444" cy="211303"/>
            </a:xfrm>
            <a:custGeom>
              <a:avLst/>
              <a:gdLst>
                <a:gd name="T0" fmla="*/ 25 w 50"/>
                <a:gd name="T1" fmla="*/ 1 h 56"/>
                <a:gd name="T2" fmla="*/ 25 w 50"/>
                <a:gd name="T3" fmla="*/ 6 h 56"/>
                <a:gd name="T4" fmla="*/ 21 w 50"/>
                <a:gd name="T5" fmla="*/ 11 h 56"/>
                <a:gd name="T6" fmla="*/ 19 w 50"/>
                <a:gd name="T7" fmla="*/ 16 h 56"/>
                <a:gd name="T8" fmla="*/ 20 w 50"/>
                <a:gd name="T9" fmla="*/ 16 h 56"/>
                <a:gd name="T10" fmla="*/ 24 w 50"/>
                <a:gd name="T11" fmla="*/ 21 h 56"/>
                <a:gd name="T12" fmla="*/ 19 w 50"/>
                <a:gd name="T13" fmla="*/ 34 h 56"/>
                <a:gd name="T14" fmla="*/ 0 w 50"/>
                <a:gd name="T15" fmla="*/ 40 h 56"/>
                <a:gd name="T16" fmla="*/ 8 w 50"/>
                <a:gd name="T17" fmla="*/ 56 h 56"/>
                <a:gd name="T18" fmla="*/ 9 w 50"/>
                <a:gd name="T19" fmla="*/ 55 h 56"/>
                <a:gd name="T20" fmla="*/ 20 w 50"/>
                <a:gd name="T21" fmla="*/ 53 h 56"/>
                <a:gd name="T22" fmla="*/ 22 w 50"/>
                <a:gd name="T23" fmla="*/ 48 h 56"/>
                <a:gd name="T24" fmla="*/ 29 w 50"/>
                <a:gd name="T25" fmla="*/ 47 h 56"/>
                <a:gd name="T26" fmla="*/ 33 w 50"/>
                <a:gd name="T27" fmla="*/ 42 h 56"/>
                <a:gd name="T28" fmla="*/ 37 w 50"/>
                <a:gd name="T29" fmla="*/ 40 h 56"/>
                <a:gd name="T30" fmla="*/ 39 w 50"/>
                <a:gd name="T31" fmla="*/ 31 h 56"/>
                <a:gd name="T32" fmla="*/ 44 w 50"/>
                <a:gd name="T33" fmla="*/ 28 h 56"/>
                <a:gd name="T34" fmla="*/ 49 w 50"/>
                <a:gd name="T35" fmla="*/ 20 h 56"/>
                <a:gd name="T36" fmla="*/ 49 w 50"/>
                <a:gd name="T37" fmla="*/ 17 h 56"/>
                <a:gd name="T38" fmla="*/ 43 w 50"/>
                <a:gd name="T39" fmla="*/ 10 h 56"/>
                <a:gd name="T40" fmla="*/ 33 w 50"/>
                <a:gd name="T41" fmla="*/ 7 h 56"/>
                <a:gd name="T42" fmla="*/ 30 w 50"/>
                <a:gd name="T43" fmla="*/ 0 h 56"/>
                <a:gd name="T44" fmla="*/ 27 w 50"/>
                <a:gd name="T45" fmla="*/ 1 h 56"/>
                <a:gd name="T46" fmla="*/ 25 w 50"/>
                <a:gd name="T4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56">
                  <a:moveTo>
                    <a:pt x="25" y="1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4" y="19"/>
                    <a:pt x="24" y="21"/>
                  </a:cubicBezTo>
                  <a:cubicBezTo>
                    <a:pt x="24" y="22"/>
                    <a:pt x="20" y="33"/>
                    <a:pt x="19" y="34"/>
                  </a:cubicBezTo>
                  <a:cubicBezTo>
                    <a:pt x="19" y="34"/>
                    <a:pt x="8" y="38"/>
                    <a:pt x="0" y="40"/>
                  </a:cubicBezTo>
                  <a:cubicBezTo>
                    <a:pt x="2" y="43"/>
                    <a:pt x="5" y="50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13" y="53"/>
                    <a:pt x="17" y="54"/>
                    <a:pt x="20" y="53"/>
                  </a:cubicBezTo>
                  <a:cubicBezTo>
                    <a:pt x="22" y="53"/>
                    <a:pt x="20" y="50"/>
                    <a:pt x="22" y="48"/>
                  </a:cubicBezTo>
                  <a:cubicBezTo>
                    <a:pt x="24" y="46"/>
                    <a:pt x="28" y="48"/>
                    <a:pt x="29" y="47"/>
                  </a:cubicBezTo>
                  <a:cubicBezTo>
                    <a:pt x="30" y="47"/>
                    <a:pt x="31" y="42"/>
                    <a:pt x="33" y="42"/>
                  </a:cubicBezTo>
                  <a:cubicBezTo>
                    <a:pt x="35" y="41"/>
                    <a:pt x="37" y="41"/>
                    <a:pt x="37" y="40"/>
                  </a:cubicBezTo>
                  <a:cubicBezTo>
                    <a:pt x="36" y="38"/>
                    <a:pt x="37" y="31"/>
                    <a:pt x="39" y="31"/>
                  </a:cubicBezTo>
                  <a:cubicBezTo>
                    <a:pt x="41" y="31"/>
                    <a:pt x="44" y="29"/>
                    <a:pt x="44" y="28"/>
                  </a:cubicBezTo>
                  <a:cubicBezTo>
                    <a:pt x="44" y="27"/>
                    <a:pt x="48" y="22"/>
                    <a:pt x="49" y="20"/>
                  </a:cubicBezTo>
                  <a:cubicBezTo>
                    <a:pt x="50" y="18"/>
                    <a:pt x="50" y="17"/>
                    <a:pt x="49" y="17"/>
                  </a:cubicBezTo>
                  <a:cubicBezTo>
                    <a:pt x="47" y="17"/>
                    <a:pt x="44" y="12"/>
                    <a:pt x="43" y="10"/>
                  </a:cubicBezTo>
                  <a:cubicBezTo>
                    <a:pt x="43" y="9"/>
                    <a:pt x="37" y="10"/>
                    <a:pt x="33" y="7"/>
                  </a:cubicBezTo>
                  <a:cubicBezTo>
                    <a:pt x="31" y="5"/>
                    <a:pt x="30" y="3"/>
                    <a:pt x="30" y="0"/>
                  </a:cubicBezTo>
                  <a:cubicBezTo>
                    <a:pt x="27" y="1"/>
                    <a:pt x="27" y="1"/>
                    <a:pt x="27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B0B078B7-8D19-4C3E-90DD-A2D2E6DC9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927" y="3404316"/>
              <a:ext cx="23975" cy="41470"/>
            </a:xfrm>
            <a:custGeom>
              <a:avLst/>
              <a:gdLst>
                <a:gd name="T0" fmla="*/ 5 w 7"/>
                <a:gd name="T1" fmla="*/ 11 h 11"/>
                <a:gd name="T2" fmla="*/ 5 w 7"/>
                <a:gd name="T3" fmla="*/ 9 h 11"/>
                <a:gd name="T4" fmla="*/ 5 w 7"/>
                <a:gd name="T5" fmla="*/ 1 h 11"/>
                <a:gd name="T6" fmla="*/ 1 w 7"/>
                <a:gd name="T7" fmla="*/ 7 h 11"/>
                <a:gd name="T8" fmla="*/ 0 w 7"/>
                <a:gd name="T9" fmla="*/ 7 h 11"/>
                <a:gd name="T10" fmla="*/ 5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5" y="11"/>
                  </a:moveTo>
                  <a:cubicBezTo>
                    <a:pt x="5" y="10"/>
                    <a:pt x="5" y="9"/>
                    <a:pt x="5" y="9"/>
                  </a:cubicBezTo>
                  <a:cubicBezTo>
                    <a:pt x="7" y="7"/>
                    <a:pt x="7" y="2"/>
                    <a:pt x="5" y="1"/>
                  </a:cubicBezTo>
                  <a:cubicBezTo>
                    <a:pt x="2" y="0"/>
                    <a:pt x="1" y="6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1" y="10"/>
                    <a:pt x="4" y="11"/>
                    <a:pt x="5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94">
              <a:extLst>
                <a:ext uri="{FF2B5EF4-FFF2-40B4-BE49-F238E27FC236}">
                  <a16:creationId xmlns:a16="http://schemas.microsoft.com/office/drawing/2014/main" id="{31B76BB2-901C-4B46-AFA1-612300E75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441" y="3400366"/>
              <a:ext cx="111158" cy="90840"/>
            </a:xfrm>
            <a:custGeom>
              <a:avLst/>
              <a:gdLst>
                <a:gd name="T0" fmla="*/ 5 w 30"/>
                <a:gd name="T1" fmla="*/ 22 h 24"/>
                <a:gd name="T2" fmla="*/ 19 w 30"/>
                <a:gd name="T3" fmla="*/ 24 h 24"/>
                <a:gd name="T4" fmla="*/ 21 w 30"/>
                <a:gd name="T5" fmla="*/ 19 h 24"/>
                <a:gd name="T6" fmla="*/ 25 w 30"/>
                <a:gd name="T7" fmla="*/ 14 h 24"/>
                <a:gd name="T8" fmla="*/ 25 w 30"/>
                <a:gd name="T9" fmla="*/ 9 h 24"/>
                <a:gd name="T10" fmla="*/ 27 w 30"/>
                <a:gd name="T11" fmla="*/ 9 h 24"/>
                <a:gd name="T12" fmla="*/ 30 w 30"/>
                <a:gd name="T13" fmla="*/ 8 h 24"/>
                <a:gd name="T14" fmla="*/ 28 w 30"/>
                <a:gd name="T15" fmla="*/ 0 h 24"/>
                <a:gd name="T16" fmla="*/ 20 w 30"/>
                <a:gd name="T17" fmla="*/ 9 h 24"/>
                <a:gd name="T18" fmla="*/ 9 w 30"/>
                <a:gd name="T19" fmla="*/ 14 h 24"/>
                <a:gd name="T20" fmla="*/ 1 w 30"/>
                <a:gd name="T21" fmla="*/ 16 h 24"/>
                <a:gd name="T22" fmla="*/ 0 w 30"/>
                <a:gd name="T23" fmla="*/ 16 h 24"/>
                <a:gd name="T24" fmla="*/ 5 w 30"/>
                <a:gd name="T25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4">
                  <a:moveTo>
                    <a:pt x="5" y="22"/>
                  </a:moveTo>
                  <a:cubicBezTo>
                    <a:pt x="5" y="23"/>
                    <a:pt x="15" y="24"/>
                    <a:pt x="19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4"/>
                    <a:pt x="29" y="0"/>
                    <a:pt x="28" y="0"/>
                  </a:cubicBezTo>
                  <a:cubicBezTo>
                    <a:pt x="27" y="0"/>
                    <a:pt x="22" y="5"/>
                    <a:pt x="20" y="9"/>
                  </a:cubicBezTo>
                  <a:cubicBezTo>
                    <a:pt x="19" y="12"/>
                    <a:pt x="13" y="15"/>
                    <a:pt x="9" y="14"/>
                  </a:cubicBezTo>
                  <a:cubicBezTo>
                    <a:pt x="4" y="13"/>
                    <a:pt x="2" y="15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95">
              <a:extLst>
                <a:ext uri="{FF2B5EF4-FFF2-40B4-BE49-F238E27FC236}">
                  <a16:creationId xmlns:a16="http://schemas.microsoft.com/office/drawing/2014/main" id="{45564392-30CA-4FB4-B6A5-5983E1D35F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6488" y="3882214"/>
              <a:ext cx="455533" cy="138235"/>
            </a:xfrm>
            <a:custGeom>
              <a:avLst/>
              <a:gdLst>
                <a:gd name="T0" fmla="*/ 21 w 121"/>
                <a:gd name="T1" fmla="*/ 13 h 37"/>
                <a:gd name="T2" fmla="*/ 17 w 121"/>
                <a:gd name="T3" fmla="*/ 6 h 37"/>
                <a:gd name="T4" fmla="*/ 13 w 121"/>
                <a:gd name="T5" fmla="*/ 3 h 37"/>
                <a:gd name="T6" fmla="*/ 13 w 121"/>
                <a:gd name="T7" fmla="*/ 2 h 37"/>
                <a:gd name="T8" fmla="*/ 11 w 121"/>
                <a:gd name="T9" fmla="*/ 5 h 37"/>
                <a:gd name="T10" fmla="*/ 6 w 121"/>
                <a:gd name="T11" fmla="*/ 4 h 37"/>
                <a:gd name="T12" fmla="*/ 3 w 121"/>
                <a:gd name="T13" fmla="*/ 1 h 37"/>
                <a:gd name="T14" fmla="*/ 0 w 121"/>
                <a:gd name="T15" fmla="*/ 0 h 37"/>
                <a:gd name="T16" fmla="*/ 1 w 121"/>
                <a:gd name="T17" fmla="*/ 10 h 37"/>
                <a:gd name="T18" fmla="*/ 8 w 121"/>
                <a:gd name="T19" fmla="*/ 22 h 37"/>
                <a:gd name="T20" fmla="*/ 14 w 121"/>
                <a:gd name="T21" fmla="*/ 28 h 37"/>
                <a:gd name="T22" fmla="*/ 26 w 121"/>
                <a:gd name="T23" fmla="*/ 34 h 37"/>
                <a:gd name="T24" fmla="*/ 21 w 121"/>
                <a:gd name="T25" fmla="*/ 25 h 37"/>
                <a:gd name="T26" fmla="*/ 21 w 121"/>
                <a:gd name="T27" fmla="*/ 13 h 37"/>
                <a:gd name="T28" fmla="*/ 116 w 121"/>
                <a:gd name="T29" fmla="*/ 6 h 37"/>
                <a:gd name="T30" fmla="*/ 110 w 121"/>
                <a:gd name="T31" fmla="*/ 4 h 37"/>
                <a:gd name="T32" fmla="*/ 104 w 121"/>
                <a:gd name="T33" fmla="*/ 0 h 37"/>
                <a:gd name="T34" fmla="*/ 99 w 121"/>
                <a:gd name="T35" fmla="*/ 6 h 37"/>
                <a:gd name="T36" fmla="*/ 96 w 121"/>
                <a:gd name="T37" fmla="*/ 10 h 37"/>
                <a:gd name="T38" fmla="*/ 95 w 121"/>
                <a:gd name="T39" fmla="*/ 12 h 37"/>
                <a:gd name="T40" fmla="*/ 95 w 121"/>
                <a:gd name="T41" fmla="*/ 15 h 37"/>
                <a:gd name="T42" fmla="*/ 91 w 121"/>
                <a:gd name="T43" fmla="*/ 17 h 37"/>
                <a:gd name="T44" fmla="*/ 87 w 121"/>
                <a:gd name="T45" fmla="*/ 13 h 37"/>
                <a:gd name="T46" fmla="*/ 87 w 121"/>
                <a:gd name="T47" fmla="*/ 12 h 37"/>
                <a:gd name="T48" fmla="*/ 82 w 121"/>
                <a:gd name="T49" fmla="*/ 21 h 37"/>
                <a:gd name="T50" fmla="*/ 73 w 121"/>
                <a:gd name="T51" fmla="*/ 24 h 37"/>
                <a:gd name="T52" fmla="*/ 69 w 121"/>
                <a:gd name="T53" fmla="*/ 32 h 37"/>
                <a:gd name="T54" fmla="*/ 59 w 121"/>
                <a:gd name="T55" fmla="*/ 30 h 37"/>
                <a:gd name="T56" fmla="*/ 61 w 121"/>
                <a:gd name="T57" fmla="*/ 33 h 37"/>
                <a:gd name="T58" fmla="*/ 66 w 121"/>
                <a:gd name="T59" fmla="*/ 36 h 37"/>
                <a:gd name="T60" fmla="*/ 74 w 121"/>
                <a:gd name="T61" fmla="*/ 35 h 37"/>
                <a:gd name="T62" fmla="*/ 81 w 121"/>
                <a:gd name="T63" fmla="*/ 33 h 37"/>
                <a:gd name="T64" fmla="*/ 87 w 121"/>
                <a:gd name="T65" fmla="*/ 34 h 37"/>
                <a:gd name="T66" fmla="*/ 92 w 121"/>
                <a:gd name="T67" fmla="*/ 30 h 37"/>
                <a:gd name="T68" fmla="*/ 94 w 121"/>
                <a:gd name="T69" fmla="*/ 24 h 37"/>
                <a:gd name="T70" fmla="*/ 98 w 121"/>
                <a:gd name="T71" fmla="*/ 19 h 37"/>
                <a:gd name="T72" fmla="*/ 107 w 121"/>
                <a:gd name="T73" fmla="*/ 15 h 37"/>
                <a:gd name="T74" fmla="*/ 110 w 121"/>
                <a:gd name="T75" fmla="*/ 16 h 37"/>
                <a:gd name="T76" fmla="*/ 114 w 121"/>
                <a:gd name="T77" fmla="*/ 12 h 37"/>
                <a:gd name="T78" fmla="*/ 120 w 121"/>
                <a:gd name="T79" fmla="*/ 10 h 37"/>
                <a:gd name="T80" fmla="*/ 116 w 121"/>
                <a:gd name="T8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37">
                  <a:moveTo>
                    <a:pt x="21" y="13"/>
                  </a:moveTo>
                  <a:cubicBezTo>
                    <a:pt x="21" y="9"/>
                    <a:pt x="17" y="9"/>
                    <a:pt x="17" y="6"/>
                  </a:cubicBezTo>
                  <a:cubicBezTo>
                    <a:pt x="16" y="4"/>
                    <a:pt x="14" y="5"/>
                    <a:pt x="13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1" y="3"/>
                    <a:pt x="12" y="5"/>
                    <a:pt x="11" y="5"/>
                  </a:cubicBezTo>
                  <a:cubicBezTo>
                    <a:pt x="10" y="5"/>
                    <a:pt x="6" y="6"/>
                    <a:pt x="6" y="4"/>
                  </a:cubicBezTo>
                  <a:cubicBezTo>
                    <a:pt x="6" y="3"/>
                    <a:pt x="6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4"/>
                    <a:pt x="1" y="7"/>
                    <a:pt x="1" y="10"/>
                  </a:cubicBezTo>
                  <a:cubicBezTo>
                    <a:pt x="1" y="14"/>
                    <a:pt x="7" y="20"/>
                    <a:pt x="8" y="22"/>
                  </a:cubicBezTo>
                  <a:cubicBezTo>
                    <a:pt x="8" y="24"/>
                    <a:pt x="10" y="25"/>
                    <a:pt x="14" y="28"/>
                  </a:cubicBezTo>
                  <a:cubicBezTo>
                    <a:pt x="17" y="30"/>
                    <a:pt x="24" y="34"/>
                    <a:pt x="26" y="34"/>
                  </a:cubicBezTo>
                  <a:cubicBezTo>
                    <a:pt x="27" y="33"/>
                    <a:pt x="23" y="27"/>
                    <a:pt x="21" y="25"/>
                  </a:cubicBezTo>
                  <a:cubicBezTo>
                    <a:pt x="19" y="23"/>
                    <a:pt x="21" y="17"/>
                    <a:pt x="21" y="13"/>
                  </a:cubicBezTo>
                  <a:close/>
                  <a:moveTo>
                    <a:pt x="116" y="6"/>
                  </a:moveTo>
                  <a:cubicBezTo>
                    <a:pt x="114" y="6"/>
                    <a:pt x="110" y="6"/>
                    <a:pt x="110" y="4"/>
                  </a:cubicBezTo>
                  <a:cubicBezTo>
                    <a:pt x="110" y="3"/>
                    <a:pt x="107" y="0"/>
                    <a:pt x="104" y="0"/>
                  </a:cubicBezTo>
                  <a:cubicBezTo>
                    <a:pt x="102" y="0"/>
                    <a:pt x="100" y="4"/>
                    <a:pt x="99" y="6"/>
                  </a:cubicBezTo>
                  <a:cubicBezTo>
                    <a:pt x="99" y="8"/>
                    <a:pt x="96" y="8"/>
                    <a:pt x="96" y="10"/>
                  </a:cubicBezTo>
                  <a:cubicBezTo>
                    <a:pt x="96" y="11"/>
                    <a:pt x="96" y="12"/>
                    <a:pt x="95" y="12"/>
                  </a:cubicBezTo>
                  <a:cubicBezTo>
                    <a:pt x="95" y="14"/>
                    <a:pt x="96" y="16"/>
                    <a:pt x="95" y="15"/>
                  </a:cubicBezTo>
                  <a:cubicBezTo>
                    <a:pt x="93" y="15"/>
                    <a:pt x="93" y="17"/>
                    <a:pt x="91" y="17"/>
                  </a:cubicBezTo>
                  <a:cubicBezTo>
                    <a:pt x="90" y="17"/>
                    <a:pt x="89" y="15"/>
                    <a:pt x="87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6" y="12"/>
                    <a:pt x="82" y="18"/>
                    <a:pt x="82" y="21"/>
                  </a:cubicBezTo>
                  <a:cubicBezTo>
                    <a:pt x="81" y="25"/>
                    <a:pt x="78" y="24"/>
                    <a:pt x="73" y="24"/>
                  </a:cubicBezTo>
                  <a:cubicBezTo>
                    <a:pt x="68" y="24"/>
                    <a:pt x="70" y="29"/>
                    <a:pt x="69" y="32"/>
                  </a:cubicBezTo>
                  <a:cubicBezTo>
                    <a:pt x="68" y="34"/>
                    <a:pt x="62" y="30"/>
                    <a:pt x="59" y="30"/>
                  </a:cubicBezTo>
                  <a:cubicBezTo>
                    <a:pt x="60" y="31"/>
                    <a:pt x="60" y="33"/>
                    <a:pt x="61" y="33"/>
                  </a:cubicBezTo>
                  <a:cubicBezTo>
                    <a:pt x="63" y="33"/>
                    <a:pt x="65" y="37"/>
                    <a:pt x="66" y="36"/>
                  </a:cubicBezTo>
                  <a:cubicBezTo>
                    <a:pt x="68" y="35"/>
                    <a:pt x="72" y="36"/>
                    <a:pt x="74" y="35"/>
                  </a:cubicBezTo>
                  <a:cubicBezTo>
                    <a:pt x="77" y="35"/>
                    <a:pt x="77" y="33"/>
                    <a:pt x="81" y="33"/>
                  </a:cubicBezTo>
                  <a:cubicBezTo>
                    <a:pt x="84" y="33"/>
                    <a:pt x="83" y="36"/>
                    <a:pt x="87" y="34"/>
                  </a:cubicBezTo>
                  <a:cubicBezTo>
                    <a:pt x="90" y="32"/>
                    <a:pt x="93" y="33"/>
                    <a:pt x="92" y="30"/>
                  </a:cubicBezTo>
                  <a:cubicBezTo>
                    <a:pt x="92" y="27"/>
                    <a:pt x="94" y="27"/>
                    <a:pt x="94" y="24"/>
                  </a:cubicBezTo>
                  <a:cubicBezTo>
                    <a:pt x="94" y="22"/>
                    <a:pt x="98" y="24"/>
                    <a:pt x="98" y="19"/>
                  </a:cubicBezTo>
                  <a:cubicBezTo>
                    <a:pt x="97" y="14"/>
                    <a:pt x="104" y="15"/>
                    <a:pt x="107" y="15"/>
                  </a:cubicBezTo>
                  <a:cubicBezTo>
                    <a:pt x="108" y="15"/>
                    <a:pt x="109" y="15"/>
                    <a:pt x="110" y="16"/>
                  </a:cubicBezTo>
                  <a:cubicBezTo>
                    <a:pt x="112" y="15"/>
                    <a:pt x="116" y="13"/>
                    <a:pt x="114" y="12"/>
                  </a:cubicBezTo>
                  <a:cubicBezTo>
                    <a:pt x="112" y="10"/>
                    <a:pt x="119" y="12"/>
                    <a:pt x="120" y="10"/>
                  </a:cubicBezTo>
                  <a:cubicBezTo>
                    <a:pt x="121" y="7"/>
                    <a:pt x="117" y="5"/>
                    <a:pt x="11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96">
              <a:extLst>
                <a:ext uri="{FF2B5EF4-FFF2-40B4-BE49-F238E27FC236}">
                  <a16:creationId xmlns:a16="http://schemas.microsoft.com/office/drawing/2014/main" id="{F5DBF0C1-DC32-4388-A82F-79D90096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425" y="3927634"/>
              <a:ext cx="34873" cy="19748"/>
            </a:xfrm>
            <a:custGeom>
              <a:avLst/>
              <a:gdLst>
                <a:gd name="T0" fmla="*/ 4 w 9"/>
                <a:gd name="T1" fmla="*/ 5 h 5"/>
                <a:gd name="T2" fmla="*/ 8 w 9"/>
                <a:gd name="T3" fmla="*/ 3 h 5"/>
                <a:gd name="T4" fmla="*/ 8 w 9"/>
                <a:gd name="T5" fmla="*/ 0 h 5"/>
                <a:gd name="T6" fmla="*/ 5 w 9"/>
                <a:gd name="T7" fmla="*/ 1 h 5"/>
                <a:gd name="T8" fmla="*/ 0 w 9"/>
                <a:gd name="T9" fmla="*/ 1 h 5"/>
                <a:gd name="T10" fmla="*/ 4 w 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6" y="5"/>
                    <a:pt x="6" y="3"/>
                    <a:pt x="8" y="3"/>
                  </a:cubicBezTo>
                  <a:cubicBezTo>
                    <a:pt x="9" y="4"/>
                    <a:pt x="8" y="2"/>
                    <a:pt x="8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3"/>
                    <a:pt x="2" y="1"/>
                    <a:pt x="0" y="1"/>
                  </a:cubicBezTo>
                  <a:cubicBezTo>
                    <a:pt x="2" y="3"/>
                    <a:pt x="3" y="5"/>
                    <a:pt x="4" y="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97">
              <a:extLst>
                <a:ext uri="{FF2B5EF4-FFF2-40B4-BE49-F238E27FC236}">
                  <a16:creationId xmlns:a16="http://schemas.microsoft.com/office/drawing/2014/main" id="{3B4DE8CF-0FD5-401F-AE1F-6D37CC56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1941" y="3108098"/>
              <a:ext cx="228855" cy="221176"/>
            </a:xfrm>
            <a:custGeom>
              <a:avLst/>
              <a:gdLst>
                <a:gd name="T0" fmla="*/ 52 w 61"/>
                <a:gd name="T1" fmla="*/ 54 h 59"/>
                <a:gd name="T2" fmla="*/ 54 w 61"/>
                <a:gd name="T3" fmla="*/ 51 h 59"/>
                <a:gd name="T4" fmla="*/ 58 w 61"/>
                <a:gd name="T5" fmla="*/ 54 h 59"/>
                <a:gd name="T6" fmla="*/ 61 w 61"/>
                <a:gd name="T7" fmla="*/ 52 h 59"/>
                <a:gd name="T8" fmla="*/ 58 w 61"/>
                <a:gd name="T9" fmla="*/ 47 h 59"/>
                <a:gd name="T10" fmla="*/ 55 w 61"/>
                <a:gd name="T11" fmla="*/ 43 h 59"/>
                <a:gd name="T12" fmla="*/ 56 w 61"/>
                <a:gd name="T13" fmla="*/ 39 h 59"/>
                <a:gd name="T14" fmla="*/ 53 w 61"/>
                <a:gd name="T15" fmla="*/ 35 h 59"/>
                <a:gd name="T16" fmla="*/ 46 w 61"/>
                <a:gd name="T17" fmla="*/ 31 h 59"/>
                <a:gd name="T18" fmla="*/ 43 w 61"/>
                <a:gd name="T19" fmla="*/ 27 h 59"/>
                <a:gd name="T20" fmla="*/ 42 w 61"/>
                <a:gd name="T21" fmla="*/ 21 h 59"/>
                <a:gd name="T22" fmla="*/ 45 w 61"/>
                <a:gd name="T23" fmla="*/ 17 h 59"/>
                <a:gd name="T24" fmla="*/ 46 w 61"/>
                <a:gd name="T25" fmla="*/ 13 h 59"/>
                <a:gd name="T26" fmla="*/ 43 w 61"/>
                <a:gd name="T27" fmla="*/ 11 h 59"/>
                <a:gd name="T28" fmla="*/ 40 w 61"/>
                <a:gd name="T29" fmla="*/ 7 h 59"/>
                <a:gd name="T30" fmla="*/ 38 w 61"/>
                <a:gd name="T31" fmla="*/ 2 h 59"/>
                <a:gd name="T32" fmla="*/ 31 w 61"/>
                <a:gd name="T33" fmla="*/ 1 h 59"/>
                <a:gd name="T34" fmla="*/ 25 w 61"/>
                <a:gd name="T35" fmla="*/ 0 h 59"/>
                <a:gd name="T36" fmla="*/ 23 w 61"/>
                <a:gd name="T37" fmla="*/ 2 h 59"/>
                <a:gd name="T38" fmla="*/ 23 w 61"/>
                <a:gd name="T39" fmla="*/ 2 h 59"/>
                <a:gd name="T40" fmla="*/ 19 w 61"/>
                <a:gd name="T41" fmla="*/ 5 h 59"/>
                <a:gd name="T42" fmla="*/ 15 w 61"/>
                <a:gd name="T43" fmla="*/ 8 h 59"/>
                <a:gd name="T44" fmla="*/ 16 w 61"/>
                <a:gd name="T45" fmla="*/ 13 h 59"/>
                <a:gd name="T46" fmla="*/ 15 w 61"/>
                <a:gd name="T47" fmla="*/ 18 h 59"/>
                <a:gd name="T48" fmla="*/ 14 w 61"/>
                <a:gd name="T49" fmla="*/ 21 h 59"/>
                <a:gd name="T50" fmla="*/ 0 w 61"/>
                <a:gd name="T51" fmla="*/ 29 h 59"/>
                <a:gd name="T52" fmla="*/ 1 w 61"/>
                <a:gd name="T53" fmla="*/ 32 h 59"/>
                <a:gd name="T54" fmla="*/ 2 w 61"/>
                <a:gd name="T55" fmla="*/ 38 h 59"/>
                <a:gd name="T56" fmla="*/ 7 w 61"/>
                <a:gd name="T57" fmla="*/ 38 h 59"/>
                <a:gd name="T58" fmla="*/ 19 w 61"/>
                <a:gd name="T59" fmla="*/ 45 h 59"/>
                <a:gd name="T60" fmla="*/ 34 w 61"/>
                <a:gd name="T61" fmla="*/ 56 h 59"/>
                <a:gd name="T62" fmla="*/ 42 w 61"/>
                <a:gd name="T63" fmla="*/ 58 h 59"/>
                <a:gd name="T64" fmla="*/ 49 w 61"/>
                <a:gd name="T65" fmla="*/ 59 h 59"/>
                <a:gd name="T66" fmla="*/ 52 w 61"/>
                <a:gd name="T67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59">
                  <a:moveTo>
                    <a:pt x="52" y="54"/>
                  </a:moveTo>
                  <a:cubicBezTo>
                    <a:pt x="52" y="53"/>
                    <a:pt x="52" y="52"/>
                    <a:pt x="54" y="51"/>
                  </a:cubicBezTo>
                  <a:cubicBezTo>
                    <a:pt x="56" y="51"/>
                    <a:pt x="57" y="52"/>
                    <a:pt x="58" y="54"/>
                  </a:cubicBezTo>
                  <a:cubicBezTo>
                    <a:pt x="59" y="53"/>
                    <a:pt x="60" y="53"/>
                    <a:pt x="61" y="52"/>
                  </a:cubicBezTo>
                  <a:cubicBezTo>
                    <a:pt x="60" y="51"/>
                    <a:pt x="58" y="49"/>
                    <a:pt x="58" y="47"/>
                  </a:cubicBezTo>
                  <a:cubicBezTo>
                    <a:pt x="58" y="45"/>
                    <a:pt x="56" y="44"/>
                    <a:pt x="55" y="43"/>
                  </a:cubicBezTo>
                  <a:cubicBezTo>
                    <a:pt x="55" y="42"/>
                    <a:pt x="57" y="40"/>
                    <a:pt x="56" y="39"/>
                  </a:cubicBezTo>
                  <a:cubicBezTo>
                    <a:pt x="55" y="38"/>
                    <a:pt x="55" y="36"/>
                    <a:pt x="53" y="35"/>
                  </a:cubicBezTo>
                  <a:cubicBezTo>
                    <a:pt x="51" y="35"/>
                    <a:pt x="46" y="32"/>
                    <a:pt x="46" y="31"/>
                  </a:cubicBezTo>
                  <a:cubicBezTo>
                    <a:pt x="46" y="29"/>
                    <a:pt x="44" y="28"/>
                    <a:pt x="43" y="27"/>
                  </a:cubicBezTo>
                  <a:cubicBezTo>
                    <a:pt x="42" y="27"/>
                    <a:pt x="41" y="22"/>
                    <a:pt x="42" y="21"/>
                  </a:cubicBezTo>
                  <a:cubicBezTo>
                    <a:pt x="44" y="21"/>
                    <a:pt x="43" y="17"/>
                    <a:pt x="45" y="17"/>
                  </a:cubicBezTo>
                  <a:cubicBezTo>
                    <a:pt x="46" y="17"/>
                    <a:pt x="45" y="14"/>
                    <a:pt x="46" y="13"/>
                  </a:cubicBezTo>
                  <a:cubicBezTo>
                    <a:pt x="46" y="11"/>
                    <a:pt x="44" y="11"/>
                    <a:pt x="43" y="11"/>
                  </a:cubicBezTo>
                  <a:cubicBezTo>
                    <a:pt x="42" y="11"/>
                    <a:pt x="40" y="9"/>
                    <a:pt x="40" y="7"/>
                  </a:cubicBezTo>
                  <a:cubicBezTo>
                    <a:pt x="40" y="5"/>
                    <a:pt x="37" y="3"/>
                    <a:pt x="38" y="2"/>
                  </a:cubicBezTo>
                  <a:cubicBezTo>
                    <a:pt x="37" y="5"/>
                    <a:pt x="32" y="0"/>
                    <a:pt x="31" y="1"/>
                  </a:cubicBezTo>
                  <a:cubicBezTo>
                    <a:pt x="29" y="2"/>
                    <a:pt x="28" y="0"/>
                    <a:pt x="25" y="0"/>
                  </a:cubicBezTo>
                  <a:cubicBezTo>
                    <a:pt x="24" y="0"/>
                    <a:pt x="24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6" y="6"/>
                    <a:pt x="15" y="8"/>
                  </a:cubicBezTo>
                  <a:cubicBezTo>
                    <a:pt x="14" y="10"/>
                    <a:pt x="17" y="12"/>
                    <a:pt x="16" y="13"/>
                  </a:cubicBezTo>
                  <a:cubicBezTo>
                    <a:pt x="15" y="14"/>
                    <a:pt x="15" y="17"/>
                    <a:pt x="15" y="18"/>
                  </a:cubicBezTo>
                  <a:cubicBezTo>
                    <a:pt x="15" y="19"/>
                    <a:pt x="14" y="21"/>
                    <a:pt x="14" y="21"/>
                  </a:cubicBezTo>
                  <a:cubicBezTo>
                    <a:pt x="14" y="21"/>
                    <a:pt x="6" y="25"/>
                    <a:pt x="0" y="29"/>
                  </a:cubicBezTo>
                  <a:cubicBezTo>
                    <a:pt x="0" y="30"/>
                    <a:pt x="0" y="31"/>
                    <a:pt x="1" y="32"/>
                  </a:cubicBezTo>
                  <a:cubicBezTo>
                    <a:pt x="1" y="33"/>
                    <a:pt x="2" y="36"/>
                    <a:pt x="2" y="38"/>
                  </a:cubicBezTo>
                  <a:cubicBezTo>
                    <a:pt x="5" y="38"/>
                    <a:pt x="5" y="38"/>
                    <a:pt x="7" y="38"/>
                  </a:cubicBezTo>
                  <a:cubicBezTo>
                    <a:pt x="9" y="38"/>
                    <a:pt x="17" y="44"/>
                    <a:pt x="19" y="45"/>
                  </a:cubicBezTo>
                  <a:cubicBezTo>
                    <a:pt x="21" y="46"/>
                    <a:pt x="32" y="54"/>
                    <a:pt x="34" y="56"/>
                  </a:cubicBezTo>
                  <a:cubicBezTo>
                    <a:pt x="37" y="58"/>
                    <a:pt x="40" y="58"/>
                    <a:pt x="42" y="58"/>
                  </a:cubicBezTo>
                  <a:cubicBezTo>
                    <a:pt x="43" y="58"/>
                    <a:pt x="46" y="59"/>
                    <a:pt x="49" y="59"/>
                  </a:cubicBezTo>
                  <a:cubicBezTo>
                    <a:pt x="50" y="57"/>
                    <a:pt x="51" y="54"/>
                    <a:pt x="52" y="5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98">
              <a:extLst>
                <a:ext uri="{FF2B5EF4-FFF2-40B4-BE49-F238E27FC236}">
                  <a16:creationId xmlns:a16="http://schemas.microsoft.com/office/drawing/2014/main" id="{E39FCCF7-CAC1-4DE4-BAE9-60AA0E947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7205" y="3299652"/>
              <a:ext cx="43592" cy="45421"/>
            </a:xfrm>
            <a:custGeom>
              <a:avLst/>
              <a:gdLst>
                <a:gd name="T0" fmla="*/ 4 w 12"/>
                <a:gd name="T1" fmla="*/ 9 h 12"/>
                <a:gd name="T2" fmla="*/ 7 w 12"/>
                <a:gd name="T3" fmla="*/ 11 h 12"/>
                <a:gd name="T4" fmla="*/ 12 w 12"/>
                <a:gd name="T5" fmla="*/ 12 h 12"/>
                <a:gd name="T6" fmla="*/ 9 w 12"/>
                <a:gd name="T7" fmla="*/ 4 h 12"/>
                <a:gd name="T8" fmla="*/ 9 w 12"/>
                <a:gd name="T9" fmla="*/ 3 h 12"/>
                <a:gd name="T10" fmla="*/ 5 w 12"/>
                <a:gd name="T11" fmla="*/ 0 h 12"/>
                <a:gd name="T12" fmla="*/ 3 w 12"/>
                <a:gd name="T13" fmla="*/ 3 h 12"/>
                <a:gd name="T14" fmla="*/ 0 w 12"/>
                <a:gd name="T15" fmla="*/ 8 h 12"/>
                <a:gd name="T16" fmla="*/ 4 w 1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2">
                  <a:moveTo>
                    <a:pt x="4" y="9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9"/>
                    <a:pt x="9" y="5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2" y="3"/>
                    <a:pt x="1" y="6"/>
                    <a:pt x="0" y="8"/>
                  </a:cubicBezTo>
                  <a:cubicBezTo>
                    <a:pt x="2" y="8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99">
              <a:extLst>
                <a:ext uri="{FF2B5EF4-FFF2-40B4-BE49-F238E27FC236}">
                  <a16:creationId xmlns:a16="http://schemas.microsoft.com/office/drawing/2014/main" id="{D3AFC704-67CF-4908-B5A6-8BE2C01F7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2794" y="2709191"/>
              <a:ext cx="342195" cy="286343"/>
            </a:xfrm>
            <a:custGeom>
              <a:avLst/>
              <a:gdLst>
                <a:gd name="T0" fmla="*/ 80 w 91"/>
                <a:gd name="T1" fmla="*/ 18 h 76"/>
                <a:gd name="T2" fmla="*/ 76 w 91"/>
                <a:gd name="T3" fmla="*/ 16 h 76"/>
                <a:gd name="T4" fmla="*/ 72 w 91"/>
                <a:gd name="T5" fmla="*/ 15 h 76"/>
                <a:gd name="T6" fmla="*/ 66 w 91"/>
                <a:gd name="T7" fmla="*/ 13 h 76"/>
                <a:gd name="T8" fmla="*/ 63 w 91"/>
                <a:gd name="T9" fmla="*/ 11 h 76"/>
                <a:gd name="T10" fmla="*/ 61 w 91"/>
                <a:gd name="T11" fmla="*/ 8 h 76"/>
                <a:gd name="T12" fmla="*/ 58 w 91"/>
                <a:gd name="T13" fmla="*/ 10 h 76"/>
                <a:gd name="T14" fmla="*/ 56 w 91"/>
                <a:gd name="T15" fmla="*/ 8 h 76"/>
                <a:gd name="T16" fmla="*/ 52 w 91"/>
                <a:gd name="T17" fmla="*/ 5 h 76"/>
                <a:gd name="T18" fmla="*/ 49 w 91"/>
                <a:gd name="T19" fmla="*/ 3 h 76"/>
                <a:gd name="T20" fmla="*/ 47 w 91"/>
                <a:gd name="T21" fmla="*/ 1 h 76"/>
                <a:gd name="T22" fmla="*/ 46 w 91"/>
                <a:gd name="T23" fmla="*/ 0 h 76"/>
                <a:gd name="T24" fmla="*/ 45 w 91"/>
                <a:gd name="T25" fmla="*/ 0 h 76"/>
                <a:gd name="T26" fmla="*/ 41 w 91"/>
                <a:gd name="T27" fmla="*/ 6 h 76"/>
                <a:gd name="T28" fmla="*/ 35 w 91"/>
                <a:gd name="T29" fmla="*/ 10 h 76"/>
                <a:gd name="T30" fmla="*/ 31 w 91"/>
                <a:gd name="T31" fmla="*/ 15 h 76"/>
                <a:gd name="T32" fmla="*/ 23 w 91"/>
                <a:gd name="T33" fmla="*/ 12 h 76"/>
                <a:gd name="T34" fmla="*/ 19 w 91"/>
                <a:gd name="T35" fmla="*/ 14 h 76"/>
                <a:gd name="T36" fmla="*/ 20 w 91"/>
                <a:gd name="T37" fmla="*/ 21 h 76"/>
                <a:gd name="T38" fmla="*/ 15 w 91"/>
                <a:gd name="T39" fmla="*/ 21 h 76"/>
                <a:gd name="T40" fmla="*/ 11 w 91"/>
                <a:gd name="T41" fmla="*/ 19 h 76"/>
                <a:gd name="T42" fmla="*/ 5 w 91"/>
                <a:gd name="T43" fmla="*/ 19 h 76"/>
                <a:gd name="T44" fmla="*/ 1 w 91"/>
                <a:gd name="T45" fmla="*/ 22 h 76"/>
                <a:gd name="T46" fmla="*/ 2 w 91"/>
                <a:gd name="T47" fmla="*/ 26 h 76"/>
                <a:gd name="T48" fmla="*/ 10 w 91"/>
                <a:gd name="T49" fmla="*/ 29 h 76"/>
                <a:gd name="T50" fmla="*/ 15 w 91"/>
                <a:gd name="T51" fmla="*/ 30 h 76"/>
                <a:gd name="T52" fmla="*/ 17 w 91"/>
                <a:gd name="T53" fmla="*/ 33 h 76"/>
                <a:gd name="T54" fmla="*/ 22 w 91"/>
                <a:gd name="T55" fmla="*/ 38 h 76"/>
                <a:gd name="T56" fmla="*/ 24 w 91"/>
                <a:gd name="T57" fmla="*/ 43 h 76"/>
                <a:gd name="T58" fmla="*/ 23 w 91"/>
                <a:gd name="T59" fmla="*/ 51 h 76"/>
                <a:gd name="T60" fmla="*/ 20 w 91"/>
                <a:gd name="T61" fmla="*/ 62 h 76"/>
                <a:gd name="T62" fmla="*/ 20 w 91"/>
                <a:gd name="T63" fmla="*/ 62 h 76"/>
                <a:gd name="T64" fmla="*/ 23 w 91"/>
                <a:gd name="T65" fmla="*/ 64 h 76"/>
                <a:gd name="T66" fmla="*/ 29 w 91"/>
                <a:gd name="T67" fmla="*/ 67 h 76"/>
                <a:gd name="T68" fmla="*/ 34 w 91"/>
                <a:gd name="T69" fmla="*/ 66 h 76"/>
                <a:gd name="T70" fmla="*/ 37 w 91"/>
                <a:gd name="T71" fmla="*/ 67 h 76"/>
                <a:gd name="T72" fmla="*/ 44 w 91"/>
                <a:gd name="T73" fmla="*/ 69 h 76"/>
                <a:gd name="T74" fmla="*/ 51 w 91"/>
                <a:gd name="T75" fmla="*/ 69 h 76"/>
                <a:gd name="T76" fmla="*/ 50 w 91"/>
                <a:gd name="T77" fmla="*/ 67 h 76"/>
                <a:gd name="T78" fmla="*/ 56 w 91"/>
                <a:gd name="T79" fmla="*/ 61 h 76"/>
                <a:gd name="T80" fmla="*/ 67 w 91"/>
                <a:gd name="T81" fmla="*/ 64 h 76"/>
                <a:gd name="T82" fmla="*/ 74 w 91"/>
                <a:gd name="T83" fmla="*/ 61 h 76"/>
                <a:gd name="T84" fmla="*/ 78 w 91"/>
                <a:gd name="T85" fmla="*/ 59 h 76"/>
                <a:gd name="T86" fmla="*/ 79 w 91"/>
                <a:gd name="T87" fmla="*/ 57 h 76"/>
                <a:gd name="T88" fmla="*/ 76 w 91"/>
                <a:gd name="T89" fmla="*/ 56 h 76"/>
                <a:gd name="T90" fmla="*/ 75 w 91"/>
                <a:gd name="T91" fmla="*/ 53 h 76"/>
                <a:gd name="T92" fmla="*/ 73 w 91"/>
                <a:gd name="T93" fmla="*/ 49 h 76"/>
                <a:gd name="T94" fmla="*/ 74 w 91"/>
                <a:gd name="T95" fmla="*/ 48 h 76"/>
                <a:gd name="T96" fmla="*/ 75 w 91"/>
                <a:gd name="T97" fmla="*/ 45 h 76"/>
                <a:gd name="T98" fmla="*/ 75 w 91"/>
                <a:gd name="T99" fmla="*/ 42 h 76"/>
                <a:gd name="T100" fmla="*/ 73 w 91"/>
                <a:gd name="T101" fmla="*/ 39 h 76"/>
                <a:gd name="T102" fmla="*/ 71 w 91"/>
                <a:gd name="T103" fmla="*/ 39 h 76"/>
                <a:gd name="T104" fmla="*/ 70 w 91"/>
                <a:gd name="T105" fmla="*/ 37 h 76"/>
                <a:gd name="T106" fmla="*/ 74 w 91"/>
                <a:gd name="T107" fmla="*/ 32 h 76"/>
                <a:gd name="T108" fmla="*/ 77 w 91"/>
                <a:gd name="T109" fmla="*/ 29 h 76"/>
                <a:gd name="T110" fmla="*/ 78 w 91"/>
                <a:gd name="T111" fmla="*/ 25 h 76"/>
                <a:gd name="T112" fmla="*/ 81 w 91"/>
                <a:gd name="T113" fmla="*/ 20 h 76"/>
                <a:gd name="T114" fmla="*/ 80 w 91"/>
                <a:gd name="T115" fmla="*/ 18 h 76"/>
                <a:gd name="T116" fmla="*/ 90 w 91"/>
                <a:gd name="T117" fmla="*/ 64 h 76"/>
                <a:gd name="T118" fmla="*/ 86 w 91"/>
                <a:gd name="T119" fmla="*/ 68 h 76"/>
                <a:gd name="T120" fmla="*/ 88 w 91"/>
                <a:gd name="T121" fmla="*/ 76 h 76"/>
                <a:gd name="T122" fmla="*/ 90 w 91"/>
                <a:gd name="T123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">
                  <a:moveTo>
                    <a:pt x="80" y="18"/>
                  </a:moveTo>
                  <a:cubicBezTo>
                    <a:pt x="79" y="18"/>
                    <a:pt x="78" y="16"/>
                    <a:pt x="76" y="16"/>
                  </a:cubicBezTo>
                  <a:cubicBezTo>
                    <a:pt x="75" y="16"/>
                    <a:pt x="73" y="16"/>
                    <a:pt x="72" y="15"/>
                  </a:cubicBezTo>
                  <a:cubicBezTo>
                    <a:pt x="72" y="13"/>
                    <a:pt x="67" y="13"/>
                    <a:pt x="66" y="13"/>
                  </a:cubicBezTo>
                  <a:cubicBezTo>
                    <a:pt x="65" y="14"/>
                    <a:pt x="64" y="11"/>
                    <a:pt x="63" y="11"/>
                  </a:cubicBezTo>
                  <a:cubicBezTo>
                    <a:pt x="61" y="12"/>
                    <a:pt x="61" y="10"/>
                    <a:pt x="61" y="8"/>
                  </a:cubicBezTo>
                  <a:cubicBezTo>
                    <a:pt x="61" y="7"/>
                    <a:pt x="59" y="9"/>
                    <a:pt x="58" y="10"/>
                  </a:cubicBezTo>
                  <a:cubicBezTo>
                    <a:pt x="57" y="10"/>
                    <a:pt x="56" y="9"/>
                    <a:pt x="56" y="8"/>
                  </a:cubicBezTo>
                  <a:cubicBezTo>
                    <a:pt x="56" y="7"/>
                    <a:pt x="54" y="6"/>
                    <a:pt x="52" y="5"/>
                  </a:cubicBezTo>
                  <a:cubicBezTo>
                    <a:pt x="51" y="5"/>
                    <a:pt x="50" y="2"/>
                    <a:pt x="49" y="3"/>
                  </a:cubicBezTo>
                  <a:cubicBezTo>
                    <a:pt x="49" y="4"/>
                    <a:pt x="47" y="2"/>
                    <a:pt x="47" y="1"/>
                  </a:cubicBezTo>
                  <a:cubicBezTo>
                    <a:pt x="47" y="0"/>
                    <a:pt x="47" y="1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0"/>
                    <a:pt x="41" y="2"/>
                    <a:pt x="41" y="6"/>
                  </a:cubicBezTo>
                  <a:cubicBezTo>
                    <a:pt x="41" y="9"/>
                    <a:pt x="38" y="10"/>
                    <a:pt x="35" y="10"/>
                  </a:cubicBezTo>
                  <a:cubicBezTo>
                    <a:pt x="31" y="10"/>
                    <a:pt x="32" y="13"/>
                    <a:pt x="31" y="15"/>
                  </a:cubicBezTo>
                  <a:cubicBezTo>
                    <a:pt x="29" y="16"/>
                    <a:pt x="23" y="14"/>
                    <a:pt x="23" y="12"/>
                  </a:cubicBezTo>
                  <a:cubicBezTo>
                    <a:pt x="22" y="10"/>
                    <a:pt x="17" y="12"/>
                    <a:pt x="19" y="14"/>
                  </a:cubicBezTo>
                  <a:cubicBezTo>
                    <a:pt x="21" y="17"/>
                    <a:pt x="21" y="20"/>
                    <a:pt x="20" y="21"/>
                  </a:cubicBezTo>
                  <a:cubicBezTo>
                    <a:pt x="19" y="22"/>
                    <a:pt x="16" y="19"/>
                    <a:pt x="15" y="21"/>
                  </a:cubicBezTo>
                  <a:cubicBezTo>
                    <a:pt x="13" y="22"/>
                    <a:pt x="13" y="19"/>
                    <a:pt x="11" y="19"/>
                  </a:cubicBezTo>
                  <a:cubicBezTo>
                    <a:pt x="9" y="18"/>
                    <a:pt x="8" y="20"/>
                    <a:pt x="5" y="19"/>
                  </a:cubicBezTo>
                  <a:cubicBezTo>
                    <a:pt x="1" y="19"/>
                    <a:pt x="0" y="21"/>
                    <a:pt x="1" y="22"/>
                  </a:cubicBezTo>
                  <a:cubicBezTo>
                    <a:pt x="2" y="24"/>
                    <a:pt x="1" y="25"/>
                    <a:pt x="2" y="26"/>
                  </a:cubicBezTo>
                  <a:cubicBezTo>
                    <a:pt x="2" y="27"/>
                    <a:pt x="7" y="27"/>
                    <a:pt x="10" y="29"/>
                  </a:cubicBezTo>
                  <a:cubicBezTo>
                    <a:pt x="13" y="31"/>
                    <a:pt x="14" y="29"/>
                    <a:pt x="15" y="30"/>
                  </a:cubicBezTo>
                  <a:cubicBezTo>
                    <a:pt x="17" y="32"/>
                    <a:pt x="17" y="31"/>
                    <a:pt x="17" y="33"/>
                  </a:cubicBezTo>
                  <a:cubicBezTo>
                    <a:pt x="17" y="35"/>
                    <a:pt x="19" y="38"/>
                    <a:pt x="22" y="38"/>
                  </a:cubicBezTo>
                  <a:cubicBezTo>
                    <a:pt x="25" y="39"/>
                    <a:pt x="23" y="41"/>
                    <a:pt x="24" y="43"/>
                  </a:cubicBezTo>
                  <a:cubicBezTo>
                    <a:pt x="25" y="45"/>
                    <a:pt x="22" y="48"/>
                    <a:pt x="23" y="51"/>
                  </a:cubicBezTo>
                  <a:cubicBezTo>
                    <a:pt x="23" y="53"/>
                    <a:pt x="21" y="61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1" y="63"/>
                    <a:pt x="22" y="63"/>
                    <a:pt x="23" y="64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31" y="68"/>
                    <a:pt x="34" y="68"/>
                    <a:pt x="34" y="66"/>
                  </a:cubicBezTo>
                  <a:cubicBezTo>
                    <a:pt x="34" y="65"/>
                    <a:pt x="36" y="66"/>
                    <a:pt x="37" y="67"/>
                  </a:cubicBezTo>
                  <a:cubicBezTo>
                    <a:pt x="38" y="68"/>
                    <a:pt x="42" y="68"/>
                    <a:pt x="44" y="69"/>
                  </a:cubicBezTo>
                  <a:cubicBezTo>
                    <a:pt x="46" y="69"/>
                    <a:pt x="49" y="69"/>
                    <a:pt x="51" y="69"/>
                  </a:cubicBezTo>
                  <a:cubicBezTo>
                    <a:pt x="51" y="68"/>
                    <a:pt x="51" y="68"/>
                    <a:pt x="50" y="67"/>
                  </a:cubicBezTo>
                  <a:cubicBezTo>
                    <a:pt x="49" y="64"/>
                    <a:pt x="53" y="62"/>
                    <a:pt x="56" y="61"/>
                  </a:cubicBezTo>
                  <a:cubicBezTo>
                    <a:pt x="59" y="61"/>
                    <a:pt x="65" y="63"/>
                    <a:pt x="67" y="64"/>
                  </a:cubicBezTo>
                  <a:cubicBezTo>
                    <a:pt x="69" y="65"/>
                    <a:pt x="71" y="65"/>
                    <a:pt x="74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78" y="58"/>
                    <a:pt x="79" y="57"/>
                    <a:pt x="79" y="57"/>
                  </a:cubicBezTo>
                  <a:cubicBezTo>
                    <a:pt x="79" y="56"/>
                    <a:pt x="77" y="56"/>
                    <a:pt x="76" y="56"/>
                  </a:cubicBezTo>
                  <a:cubicBezTo>
                    <a:pt x="75" y="56"/>
                    <a:pt x="74" y="54"/>
                    <a:pt x="75" y="53"/>
                  </a:cubicBezTo>
                  <a:cubicBezTo>
                    <a:pt x="76" y="51"/>
                    <a:pt x="74" y="51"/>
                    <a:pt x="73" y="49"/>
                  </a:cubicBezTo>
                  <a:cubicBezTo>
                    <a:pt x="72" y="48"/>
                    <a:pt x="73" y="48"/>
                    <a:pt x="74" y="48"/>
                  </a:cubicBezTo>
                  <a:cubicBezTo>
                    <a:pt x="75" y="48"/>
                    <a:pt x="76" y="46"/>
                    <a:pt x="75" y="45"/>
                  </a:cubicBezTo>
                  <a:cubicBezTo>
                    <a:pt x="75" y="45"/>
                    <a:pt x="74" y="44"/>
                    <a:pt x="75" y="42"/>
                  </a:cubicBezTo>
                  <a:cubicBezTo>
                    <a:pt x="75" y="41"/>
                    <a:pt x="73" y="41"/>
                    <a:pt x="73" y="39"/>
                  </a:cubicBezTo>
                  <a:cubicBezTo>
                    <a:pt x="73" y="38"/>
                    <a:pt x="72" y="38"/>
                    <a:pt x="71" y="39"/>
                  </a:cubicBezTo>
                  <a:cubicBezTo>
                    <a:pt x="69" y="41"/>
                    <a:pt x="69" y="40"/>
                    <a:pt x="70" y="37"/>
                  </a:cubicBezTo>
                  <a:cubicBezTo>
                    <a:pt x="71" y="35"/>
                    <a:pt x="74" y="33"/>
                    <a:pt x="74" y="32"/>
                  </a:cubicBezTo>
                  <a:cubicBezTo>
                    <a:pt x="74" y="31"/>
                    <a:pt x="76" y="29"/>
                    <a:pt x="77" y="29"/>
                  </a:cubicBezTo>
                  <a:cubicBezTo>
                    <a:pt x="78" y="29"/>
                    <a:pt x="78" y="27"/>
                    <a:pt x="78" y="25"/>
                  </a:cubicBezTo>
                  <a:cubicBezTo>
                    <a:pt x="79" y="23"/>
                    <a:pt x="79" y="21"/>
                    <a:pt x="81" y="20"/>
                  </a:cubicBezTo>
                  <a:cubicBezTo>
                    <a:pt x="83" y="18"/>
                    <a:pt x="81" y="17"/>
                    <a:pt x="80" y="18"/>
                  </a:cubicBezTo>
                  <a:close/>
                  <a:moveTo>
                    <a:pt x="90" y="64"/>
                  </a:moveTo>
                  <a:cubicBezTo>
                    <a:pt x="89" y="64"/>
                    <a:pt x="88" y="66"/>
                    <a:pt x="86" y="68"/>
                  </a:cubicBezTo>
                  <a:cubicBezTo>
                    <a:pt x="83" y="69"/>
                    <a:pt x="86" y="76"/>
                    <a:pt x="88" y="76"/>
                  </a:cubicBezTo>
                  <a:cubicBezTo>
                    <a:pt x="91" y="76"/>
                    <a:pt x="91" y="65"/>
                    <a:pt x="90" y="6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00">
              <a:extLst>
                <a:ext uri="{FF2B5EF4-FFF2-40B4-BE49-F238E27FC236}">
                  <a16:creationId xmlns:a16="http://schemas.microsoft.com/office/drawing/2014/main" id="{829D99ED-8484-40EF-B6CB-99077295E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041" y="3694609"/>
              <a:ext cx="56669" cy="29622"/>
            </a:xfrm>
            <a:custGeom>
              <a:avLst/>
              <a:gdLst>
                <a:gd name="T0" fmla="*/ 14 w 15"/>
                <a:gd name="T1" fmla="*/ 3 h 8"/>
                <a:gd name="T2" fmla="*/ 8 w 15"/>
                <a:gd name="T3" fmla="*/ 1 h 8"/>
                <a:gd name="T4" fmla="*/ 5 w 15"/>
                <a:gd name="T5" fmla="*/ 0 h 8"/>
                <a:gd name="T6" fmla="*/ 5 w 15"/>
                <a:gd name="T7" fmla="*/ 0 h 8"/>
                <a:gd name="T8" fmla="*/ 0 w 15"/>
                <a:gd name="T9" fmla="*/ 4 h 8"/>
                <a:gd name="T10" fmla="*/ 12 w 15"/>
                <a:gd name="T11" fmla="*/ 8 h 8"/>
                <a:gd name="T12" fmla="*/ 14 w 15"/>
                <a:gd name="T13" fmla="*/ 7 h 8"/>
                <a:gd name="T14" fmla="*/ 14 w 15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4" y="3"/>
                  </a:moveTo>
                  <a:cubicBezTo>
                    <a:pt x="13" y="1"/>
                    <a:pt x="11" y="3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2"/>
                    <a:pt x="0" y="4"/>
                  </a:cubicBezTo>
                  <a:cubicBezTo>
                    <a:pt x="2" y="5"/>
                    <a:pt x="10" y="8"/>
                    <a:pt x="12" y="8"/>
                  </a:cubicBezTo>
                  <a:cubicBezTo>
                    <a:pt x="13" y="8"/>
                    <a:pt x="14" y="7"/>
                    <a:pt x="14" y="7"/>
                  </a:cubicBezTo>
                  <a:cubicBezTo>
                    <a:pt x="15" y="5"/>
                    <a:pt x="15" y="3"/>
                    <a:pt x="14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A182270E-A7C7-4499-911A-DA0130B8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478" y="3649190"/>
              <a:ext cx="143852" cy="78991"/>
            </a:xfrm>
            <a:custGeom>
              <a:avLst/>
              <a:gdLst>
                <a:gd name="T0" fmla="*/ 16 w 38"/>
                <a:gd name="T1" fmla="*/ 19 h 21"/>
                <a:gd name="T2" fmla="*/ 18 w 38"/>
                <a:gd name="T3" fmla="*/ 15 h 21"/>
                <a:gd name="T4" fmla="*/ 25 w 38"/>
                <a:gd name="T5" fmla="*/ 12 h 21"/>
                <a:gd name="T6" fmla="*/ 31 w 38"/>
                <a:gd name="T7" fmla="*/ 11 h 21"/>
                <a:gd name="T8" fmla="*/ 38 w 38"/>
                <a:gd name="T9" fmla="*/ 8 h 21"/>
                <a:gd name="T10" fmla="*/ 31 w 38"/>
                <a:gd name="T11" fmla="*/ 3 h 21"/>
                <a:gd name="T12" fmla="*/ 18 w 38"/>
                <a:gd name="T13" fmla="*/ 3 h 21"/>
                <a:gd name="T14" fmla="*/ 6 w 38"/>
                <a:gd name="T15" fmla="*/ 3 h 21"/>
                <a:gd name="T16" fmla="*/ 6 w 38"/>
                <a:gd name="T17" fmla="*/ 4 h 21"/>
                <a:gd name="T18" fmla="*/ 3 w 38"/>
                <a:gd name="T19" fmla="*/ 7 h 21"/>
                <a:gd name="T20" fmla="*/ 0 w 38"/>
                <a:gd name="T21" fmla="*/ 12 h 21"/>
                <a:gd name="T22" fmla="*/ 3 w 38"/>
                <a:gd name="T23" fmla="*/ 13 h 21"/>
                <a:gd name="T24" fmla="*/ 9 w 38"/>
                <a:gd name="T25" fmla="*/ 15 h 21"/>
                <a:gd name="T26" fmla="*/ 9 w 38"/>
                <a:gd name="T27" fmla="*/ 19 h 21"/>
                <a:gd name="T28" fmla="*/ 11 w 38"/>
                <a:gd name="T29" fmla="*/ 19 h 21"/>
                <a:gd name="T30" fmla="*/ 12 w 38"/>
                <a:gd name="T31" fmla="*/ 21 h 21"/>
                <a:gd name="T32" fmla="*/ 14 w 38"/>
                <a:gd name="T33" fmla="*/ 21 h 21"/>
                <a:gd name="T34" fmla="*/ 16 w 38"/>
                <a:gd name="T3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21">
                  <a:moveTo>
                    <a:pt x="16" y="19"/>
                  </a:moveTo>
                  <a:cubicBezTo>
                    <a:pt x="16" y="19"/>
                    <a:pt x="14" y="15"/>
                    <a:pt x="18" y="15"/>
                  </a:cubicBezTo>
                  <a:cubicBezTo>
                    <a:pt x="22" y="15"/>
                    <a:pt x="24" y="14"/>
                    <a:pt x="25" y="12"/>
                  </a:cubicBezTo>
                  <a:cubicBezTo>
                    <a:pt x="25" y="10"/>
                    <a:pt x="30" y="11"/>
                    <a:pt x="31" y="11"/>
                  </a:cubicBezTo>
                  <a:cubicBezTo>
                    <a:pt x="32" y="11"/>
                    <a:pt x="35" y="8"/>
                    <a:pt x="38" y="8"/>
                  </a:cubicBezTo>
                  <a:cubicBezTo>
                    <a:pt x="38" y="5"/>
                    <a:pt x="34" y="6"/>
                    <a:pt x="31" y="3"/>
                  </a:cubicBezTo>
                  <a:cubicBezTo>
                    <a:pt x="28" y="0"/>
                    <a:pt x="21" y="1"/>
                    <a:pt x="18" y="3"/>
                  </a:cubicBezTo>
                  <a:cubicBezTo>
                    <a:pt x="14" y="4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ubicBezTo>
                    <a:pt x="0" y="9"/>
                    <a:pt x="1" y="11"/>
                    <a:pt x="0" y="12"/>
                  </a:cubicBezTo>
                  <a:cubicBezTo>
                    <a:pt x="1" y="12"/>
                    <a:pt x="2" y="13"/>
                    <a:pt x="3" y="13"/>
                  </a:cubicBezTo>
                  <a:cubicBezTo>
                    <a:pt x="6" y="15"/>
                    <a:pt x="8" y="13"/>
                    <a:pt x="9" y="15"/>
                  </a:cubicBezTo>
                  <a:cubicBezTo>
                    <a:pt x="10" y="15"/>
                    <a:pt x="10" y="17"/>
                    <a:pt x="9" y="19"/>
                  </a:cubicBezTo>
                  <a:cubicBezTo>
                    <a:pt x="10" y="19"/>
                    <a:pt x="10" y="18"/>
                    <a:pt x="11" y="19"/>
                  </a:cubicBezTo>
                  <a:cubicBezTo>
                    <a:pt x="12" y="20"/>
                    <a:pt x="12" y="20"/>
                    <a:pt x="12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6" y="20"/>
                    <a:pt x="16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02">
              <a:extLst>
                <a:ext uri="{FF2B5EF4-FFF2-40B4-BE49-F238E27FC236}">
                  <a16:creationId xmlns:a16="http://schemas.microsoft.com/office/drawing/2014/main" id="{94BAA5AF-A708-40F1-8FA3-2317B5BB4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963" y="3234484"/>
              <a:ext cx="712722" cy="446302"/>
            </a:xfrm>
            <a:custGeom>
              <a:avLst/>
              <a:gdLst>
                <a:gd name="T0" fmla="*/ 166 w 190"/>
                <a:gd name="T1" fmla="*/ 110 h 118"/>
                <a:gd name="T2" fmla="*/ 163 w 190"/>
                <a:gd name="T3" fmla="*/ 100 h 118"/>
                <a:gd name="T4" fmla="*/ 179 w 190"/>
                <a:gd name="T5" fmla="*/ 96 h 118"/>
                <a:gd name="T6" fmla="*/ 184 w 190"/>
                <a:gd name="T7" fmla="*/ 89 h 118"/>
                <a:gd name="T8" fmla="*/ 189 w 190"/>
                <a:gd name="T9" fmla="*/ 77 h 118"/>
                <a:gd name="T10" fmla="*/ 174 w 190"/>
                <a:gd name="T11" fmla="*/ 76 h 118"/>
                <a:gd name="T12" fmla="*/ 164 w 190"/>
                <a:gd name="T13" fmla="*/ 89 h 118"/>
                <a:gd name="T14" fmla="*/ 155 w 190"/>
                <a:gd name="T15" fmla="*/ 94 h 118"/>
                <a:gd name="T16" fmla="*/ 133 w 190"/>
                <a:gd name="T17" fmla="*/ 94 h 118"/>
                <a:gd name="T18" fmla="*/ 123 w 190"/>
                <a:gd name="T19" fmla="*/ 79 h 118"/>
                <a:gd name="T20" fmla="*/ 123 w 190"/>
                <a:gd name="T21" fmla="*/ 50 h 118"/>
                <a:gd name="T22" fmla="*/ 121 w 190"/>
                <a:gd name="T23" fmla="*/ 46 h 118"/>
                <a:gd name="T24" fmla="*/ 110 w 190"/>
                <a:gd name="T25" fmla="*/ 39 h 118"/>
                <a:gd name="T26" fmla="*/ 103 w 190"/>
                <a:gd name="T27" fmla="*/ 26 h 118"/>
                <a:gd name="T28" fmla="*/ 87 w 190"/>
                <a:gd name="T29" fmla="*/ 26 h 118"/>
                <a:gd name="T30" fmla="*/ 78 w 190"/>
                <a:gd name="T31" fmla="*/ 18 h 118"/>
                <a:gd name="T32" fmla="*/ 67 w 190"/>
                <a:gd name="T33" fmla="*/ 7 h 118"/>
                <a:gd name="T34" fmla="*/ 55 w 190"/>
                <a:gd name="T35" fmla="*/ 9 h 118"/>
                <a:gd name="T36" fmla="*/ 21 w 190"/>
                <a:gd name="T37" fmla="*/ 4 h 118"/>
                <a:gd name="T38" fmla="*/ 0 w 190"/>
                <a:gd name="T39" fmla="*/ 2 h 118"/>
                <a:gd name="T40" fmla="*/ 8 w 190"/>
                <a:gd name="T41" fmla="*/ 19 h 118"/>
                <a:gd name="T42" fmla="*/ 19 w 190"/>
                <a:gd name="T43" fmla="*/ 34 h 118"/>
                <a:gd name="T44" fmla="*/ 22 w 190"/>
                <a:gd name="T45" fmla="*/ 40 h 118"/>
                <a:gd name="T46" fmla="*/ 30 w 190"/>
                <a:gd name="T47" fmla="*/ 52 h 118"/>
                <a:gd name="T48" fmla="*/ 44 w 190"/>
                <a:gd name="T49" fmla="*/ 66 h 118"/>
                <a:gd name="T50" fmla="*/ 46 w 190"/>
                <a:gd name="T51" fmla="*/ 59 h 118"/>
                <a:gd name="T52" fmla="*/ 39 w 190"/>
                <a:gd name="T53" fmla="*/ 52 h 118"/>
                <a:gd name="T54" fmla="*/ 28 w 190"/>
                <a:gd name="T55" fmla="*/ 33 h 118"/>
                <a:gd name="T56" fmla="*/ 24 w 190"/>
                <a:gd name="T57" fmla="*/ 23 h 118"/>
                <a:gd name="T58" fmla="*/ 15 w 190"/>
                <a:gd name="T59" fmla="*/ 16 h 118"/>
                <a:gd name="T60" fmla="*/ 16 w 190"/>
                <a:gd name="T61" fmla="*/ 7 h 118"/>
                <a:gd name="T62" fmla="*/ 21 w 190"/>
                <a:gd name="T63" fmla="*/ 9 h 118"/>
                <a:gd name="T64" fmla="*/ 26 w 190"/>
                <a:gd name="T65" fmla="*/ 18 h 118"/>
                <a:gd name="T66" fmla="*/ 30 w 190"/>
                <a:gd name="T67" fmla="*/ 26 h 118"/>
                <a:gd name="T68" fmla="*/ 40 w 190"/>
                <a:gd name="T69" fmla="*/ 34 h 118"/>
                <a:gd name="T70" fmla="*/ 47 w 190"/>
                <a:gd name="T71" fmla="*/ 41 h 118"/>
                <a:gd name="T72" fmla="*/ 52 w 190"/>
                <a:gd name="T73" fmla="*/ 50 h 118"/>
                <a:gd name="T74" fmla="*/ 71 w 190"/>
                <a:gd name="T75" fmla="*/ 69 h 118"/>
                <a:gd name="T76" fmla="*/ 74 w 190"/>
                <a:gd name="T77" fmla="*/ 81 h 118"/>
                <a:gd name="T78" fmla="*/ 77 w 190"/>
                <a:gd name="T79" fmla="*/ 91 h 118"/>
                <a:gd name="T80" fmla="*/ 96 w 190"/>
                <a:gd name="T81" fmla="*/ 100 h 118"/>
                <a:gd name="T82" fmla="*/ 122 w 190"/>
                <a:gd name="T83" fmla="*/ 112 h 118"/>
                <a:gd name="T84" fmla="*/ 146 w 190"/>
                <a:gd name="T85" fmla="*/ 113 h 118"/>
                <a:gd name="T86" fmla="*/ 158 w 190"/>
                <a:gd name="T87" fmla="*/ 11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0" h="118">
                  <a:moveTo>
                    <a:pt x="158" y="111"/>
                  </a:moveTo>
                  <a:cubicBezTo>
                    <a:pt x="158" y="111"/>
                    <a:pt x="165" y="112"/>
                    <a:pt x="166" y="110"/>
                  </a:cubicBezTo>
                  <a:cubicBezTo>
                    <a:pt x="167" y="109"/>
                    <a:pt x="161" y="105"/>
                    <a:pt x="161" y="104"/>
                  </a:cubicBezTo>
                  <a:cubicBezTo>
                    <a:pt x="162" y="104"/>
                    <a:pt x="162" y="100"/>
                    <a:pt x="163" y="100"/>
                  </a:cubicBezTo>
                  <a:cubicBezTo>
                    <a:pt x="164" y="100"/>
                    <a:pt x="174" y="100"/>
                    <a:pt x="175" y="100"/>
                  </a:cubicBezTo>
                  <a:cubicBezTo>
                    <a:pt x="175" y="100"/>
                    <a:pt x="177" y="96"/>
                    <a:pt x="179" y="96"/>
                  </a:cubicBezTo>
                  <a:cubicBezTo>
                    <a:pt x="179" y="96"/>
                    <a:pt x="181" y="97"/>
                    <a:pt x="182" y="98"/>
                  </a:cubicBezTo>
                  <a:cubicBezTo>
                    <a:pt x="183" y="96"/>
                    <a:pt x="184" y="92"/>
                    <a:pt x="184" y="89"/>
                  </a:cubicBezTo>
                  <a:cubicBezTo>
                    <a:pt x="185" y="86"/>
                    <a:pt x="184" y="84"/>
                    <a:pt x="185" y="82"/>
                  </a:cubicBezTo>
                  <a:cubicBezTo>
                    <a:pt x="187" y="80"/>
                    <a:pt x="190" y="80"/>
                    <a:pt x="189" y="77"/>
                  </a:cubicBezTo>
                  <a:cubicBezTo>
                    <a:pt x="188" y="74"/>
                    <a:pt x="186" y="77"/>
                    <a:pt x="184" y="76"/>
                  </a:cubicBezTo>
                  <a:cubicBezTo>
                    <a:pt x="181" y="74"/>
                    <a:pt x="179" y="75"/>
                    <a:pt x="174" y="76"/>
                  </a:cubicBezTo>
                  <a:cubicBezTo>
                    <a:pt x="168" y="77"/>
                    <a:pt x="165" y="79"/>
                    <a:pt x="166" y="83"/>
                  </a:cubicBezTo>
                  <a:cubicBezTo>
                    <a:pt x="166" y="87"/>
                    <a:pt x="164" y="86"/>
                    <a:pt x="164" y="89"/>
                  </a:cubicBezTo>
                  <a:cubicBezTo>
                    <a:pt x="164" y="92"/>
                    <a:pt x="160" y="93"/>
                    <a:pt x="160" y="95"/>
                  </a:cubicBezTo>
                  <a:cubicBezTo>
                    <a:pt x="160" y="97"/>
                    <a:pt x="156" y="95"/>
                    <a:pt x="155" y="94"/>
                  </a:cubicBezTo>
                  <a:cubicBezTo>
                    <a:pt x="154" y="93"/>
                    <a:pt x="142" y="97"/>
                    <a:pt x="140" y="97"/>
                  </a:cubicBezTo>
                  <a:cubicBezTo>
                    <a:pt x="139" y="97"/>
                    <a:pt x="136" y="94"/>
                    <a:pt x="133" y="94"/>
                  </a:cubicBezTo>
                  <a:cubicBezTo>
                    <a:pt x="131" y="94"/>
                    <a:pt x="130" y="90"/>
                    <a:pt x="130" y="87"/>
                  </a:cubicBezTo>
                  <a:cubicBezTo>
                    <a:pt x="130" y="85"/>
                    <a:pt x="125" y="82"/>
                    <a:pt x="123" y="79"/>
                  </a:cubicBezTo>
                  <a:cubicBezTo>
                    <a:pt x="121" y="77"/>
                    <a:pt x="121" y="71"/>
                    <a:pt x="121" y="67"/>
                  </a:cubicBezTo>
                  <a:cubicBezTo>
                    <a:pt x="121" y="63"/>
                    <a:pt x="120" y="57"/>
                    <a:pt x="123" y="50"/>
                  </a:cubicBezTo>
                  <a:cubicBezTo>
                    <a:pt x="123" y="49"/>
                    <a:pt x="123" y="48"/>
                    <a:pt x="123" y="47"/>
                  </a:cubicBezTo>
                  <a:cubicBezTo>
                    <a:pt x="122" y="47"/>
                    <a:pt x="122" y="46"/>
                    <a:pt x="121" y="46"/>
                  </a:cubicBezTo>
                  <a:cubicBezTo>
                    <a:pt x="118" y="46"/>
                    <a:pt x="113" y="43"/>
                    <a:pt x="112" y="43"/>
                  </a:cubicBezTo>
                  <a:cubicBezTo>
                    <a:pt x="111" y="43"/>
                    <a:pt x="111" y="41"/>
                    <a:pt x="110" y="39"/>
                  </a:cubicBezTo>
                  <a:cubicBezTo>
                    <a:pt x="109" y="38"/>
                    <a:pt x="110" y="35"/>
                    <a:pt x="109" y="35"/>
                  </a:cubicBezTo>
                  <a:cubicBezTo>
                    <a:pt x="108" y="34"/>
                    <a:pt x="104" y="30"/>
                    <a:pt x="103" y="26"/>
                  </a:cubicBezTo>
                  <a:cubicBezTo>
                    <a:pt x="102" y="22"/>
                    <a:pt x="95" y="20"/>
                    <a:pt x="92" y="20"/>
                  </a:cubicBezTo>
                  <a:cubicBezTo>
                    <a:pt x="89" y="20"/>
                    <a:pt x="88" y="25"/>
                    <a:pt x="87" y="26"/>
                  </a:cubicBezTo>
                  <a:cubicBezTo>
                    <a:pt x="86" y="26"/>
                    <a:pt x="81" y="23"/>
                    <a:pt x="80" y="22"/>
                  </a:cubicBezTo>
                  <a:cubicBezTo>
                    <a:pt x="78" y="21"/>
                    <a:pt x="78" y="20"/>
                    <a:pt x="78" y="18"/>
                  </a:cubicBezTo>
                  <a:cubicBezTo>
                    <a:pt x="78" y="16"/>
                    <a:pt x="74" y="13"/>
                    <a:pt x="74" y="13"/>
                  </a:cubicBezTo>
                  <a:cubicBezTo>
                    <a:pt x="73" y="13"/>
                    <a:pt x="67" y="7"/>
                    <a:pt x="6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23" y="4"/>
                    <a:pt x="21" y="4"/>
                  </a:cubicBezTo>
                  <a:cubicBezTo>
                    <a:pt x="18" y="3"/>
                    <a:pt x="14" y="0"/>
                    <a:pt x="1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1" y="5"/>
                    <a:pt x="3" y="7"/>
                  </a:cubicBezTo>
                  <a:cubicBezTo>
                    <a:pt x="6" y="11"/>
                    <a:pt x="8" y="17"/>
                    <a:pt x="8" y="19"/>
                  </a:cubicBezTo>
                  <a:cubicBezTo>
                    <a:pt x="8" y="22"/>
                    <a:pt x="12" y="23"/>
                    <a:pt x="16" y="26"/>
                  </a:cubicBezTo>
                  <a:cubicBezTo>
                    <a:pt x="19" y="28"/>
                    <a:pt x="19" y="33"/>
                    <a:pt x="19" y="34"/>
                  </a:cubicBezTo>
                  <a:cubicBezTo>
                    <a:pt x="19" y="35"/>
                    <a:pt x="14" y="33"/>
                    <a:pt x="14" y="34"/>
                  </a:cubicBezTo>
                  <a:cubicBezTo>
                    <a:pt x="14" y="36"/>
                    <a:pt x="19" y="40"/>
                    <a:pt x="22" y="40"/>
                  </a:cubicBezTo>
                  <a:cubicBezTo>
                    <a:pt x="24" y="40"/>
                    <a:pt x="25" y="41"/>
                    <a:pt x="28" y="44"/>
                  </a:cubicBezTo>
                  <a:cubicBezTo>
                    <a:pt x="32" y="47"/>
                    <a:pt x="32" y="51"/>
                    <a:pt x="30" y="52"/>
                  </a:cubicBezTo>
                  <a:cubicBezTo>
                    <a:pt x="29" y="53"/>
                    <a:pt x="33" y="55"/>
                    <a:pt x="37" y="58"/>
                  </a:cubicBezTo>
                  <a:cubicBezTo>
                    <a:pt x="42" y="61"/>
                    <a:pt x="44" y="65"/>
                    <a:pt x="44" y="66"/>
                  </a:cubicBezTo>
                  <a:cubicBezTo>
                    <a:pt x="45" y="68"/>
                    <a:pt x="46" y="66"/>
                    <a:pt x="47" y="64"/>
                  </a:cubicBezTo>
                  <a:cubicBezTo>
                    <a:pt x="48" y="62"/>
                    <a:pt x="46" y="62"/>
                    <a:pt x="46" y="59"/>
                  </a:cubicBezTo>
                  <a:cubicBezTo>
                    <a:pt x="46" y="57"/>
                    <a:pt x="42" y="58"/>
                    <a:pt x="41" y="57"/>
                  </a:cubicBezTo>
                  <a:cubicBezTo>
                    <a:pt x="39" y="57"/>
                    <a:pt x="41" y="53"/>
                    <a:pt x="39" y="52"/>
                  </a:cubicBezTo>
                  <a:cubicBezTo>
                    <a:pt x="37" y="50"/>
                    <a:pt x="36" y="46"/>
                    <a:pt x="35" y="43"/>
                  </a:cubicBezTo>
                  <a:cubicBezTo>
                    <a:pt x="34" y="40"/>
                    <a:pt x="30" y="37"/>
                    <a:pt x="28" y="33"/>
                  </a:cubicBezTo>
                  <a:cubicBezTo>
                    <a:pt x="26" y="30"/>
                    <a:pt x="24" y="28"/>
                    <a:pt x="23" y="27"/>
                  </a:cubicBezTo>
                  <a:cubicBezTo>
                    <a:pt x="22" y="26"/>
                    <a:pt x="25" y="25"/>
                    <a:pt x="24" y="23"/>
                  </a:cubicBezTo>
                  <a:cubicBezTo>
                    <a:pt x="23" y="22"/>
                    <a:pt x="21" y="22"/>
                    <a:pt x="19" y="21"/>
                  </a:cubicBezTo>
                  <a:cubicBezTo>
                    <a:pt x="17" y="20"/>
                    <a:pt x="15" y="19"/>
                    <a:pt x="15" y="16"/>
                  </a:cubicBezTo>
                  <a:cubicBezTo>
                    <a:pt x="15" y="14"/>
                    <a:pt x="14" y="9"/>
                    <a:pt x="13" y="7"/>
                  </a:cubicBezTo>
                  <a:cubicBezTo>
                    <a:pt x="13" y="5"/>
                    <a:pt x="15" y="6"/>
                    <a:pt x="16" y="7"/>
                  </a:cubicBezTo>
                  <a:cubicBezTo>
                    <a:pt x="16" y="7"/>
                    <a:pt x="17" y="8"/>
                    <a:pt x="18" y="8"/>
                  </a:cubicBezTo>
                  <a:cubicBezTo>
                    <a:pt x="19" y="7"/>
                    <a:pt x="20" y="7"/>
                    <a:pt x="21" y="9"/>
                  </a:cubicBezTo>
                  <a:cubicBezTo>
                    <a:pt x="22" y="11"/>
                    <a:pt x="24" y="9"/>
                    <a:pt x="25" y="10"/>
                  </a:cubicBezTo>
                  <a:cubicBezTo>
                    <a:pt x="26" y="11"/>
                    <a:pt x="23" y="11"/>
                    <a:pt x="26" y="18"/>
                  </a:cubicBezTo>
                  <a:cubicBezTo>
                    <a:pt x="30" y="24"/>
                    <a:pt x="28" y="20"/>
                    <a:pt x="28" y="25"/>
                  </a:cubicBezTo>
                  <a:cubicBezTo>
                    <a:pt x="28" y="29"/>
                    <a:pt x="30" y="27"/>
                    <a:pt x="30" y="26"/>
                  </a:cubicBezTo>
                  <a:cubicBezTo>
                    <a:pt x="31" y="26"/>
                    <a:pt x="33" y="28"/>
                    <a:pt x="35" y="30"/>
                  </a:cubicBezTo>
                  <a:cubicBezTo>
                    <a:pt x="37" y="32"/>
                    <a:pt x="40" y="32"/>
                    <a:pt x="40" y="34"/>
                  </a:cubicBezTo>
                  <a:cubicBezTo>
                    <a:pt x="40" y="35"/>
                    <a:pt x="41" y="37"/>
                    <a:pt x="43" y="38"/>
                  </a:cubicBezTo>
                  <a:cubicBezTo>
                    <a:pt x="45" y="38"/>
                    <a:pt x="46" y="41"/>
                    <a:pt x="47" y="41"/>
                  </a:cubicBezTo>
                  <a:cubicBezTo>
                    <a:pt x="49" y="41"/>
                    <a:pt x="49" y="43"/>
                    <a:pt x="48" y="45"/>
                  </a:cubicBezTo>
                  <a:cubicBezTo>
                    <a:pt x="48" y="47"/>
                    <a:pt x="48" y="48"/>
                    <a:pt x="52" y="50"/>
                  </a:cubicBezTo>
                  <a:cubicBezTo>
                    <a:pt x="56" y="51"/>
                    <a:pt x="54" y="51"/>
                    <a:pt x="57" y="54"/>
                  </a:cubicBezTo>
                  <a:cubicBezTo>
                    <a:pt x="60" y="57"/>
                    <a:pt x="69" y="67"/>
                    <a:pt x="71" y="69"/>
                  </a:cubicBezTo>
                  <a:cubicBezTo>
                    <a:pt x="73" y="72"/>
                    <a:pt x="73" y="74"/>
                    <a:pt x="74" y="76"/>
                  </a:cubicBezTo>
                  <a:cubicBezTo>
                    <a:pt x="75" y="78"/>
                    <a:pt x="72" y="79"/>
                    <a:pt x="74" y="81"/>
                  </a:cubicBezTo>
                  <a:cubicBezTo>
                    <a:pt x="75" y="82"/>
                    <a:pt x="71" y="82"/>
                    <a:pt x="72" y="83"/>
                  </a:cubicBezTo>
                  <a:cubicBezTo>
                    <a:pt x="72" y="84"/>
                    <a:pt x="74" y="90"/>
                    <a:pt x="77" y="91"/>
                  </a:cubicBezTo>
                  <a:cubicBezTo>
                    <a:pt x="80" y="91"/>
                    <a:pt x="83" y="95"/>
                    <a:pt x="86" y="97"/>
                  </a:cubicBezTo>
                  <a:cubicBezTo>
                    <a:pt x="88" y="99"/>
                    <a:pt x="92" y="98"/>
                    <a:pt x="96" y="100"/>
                  </a:cubicBezTo>
                  <a:cubicBezTo>
                    <a:pt x="99" y="101"/>
                    <a:pt x="102" y="104"/>
                    <a:pt x="108" y="106"/>
                  </a:cubicBezTo>
                  <a:cubicBezTo>
                    <a:pt x="113" y="107"/>
                    <a:pt x="118" y="110"/>
                    <a:pt x="122" y="112"/>
                  </a:cubicBezTo>
                  <a:cubicBezTo>
                    <a:pt x="125" y="114"/>
                    <a:pt x="130" y="113"/>
                    <a:pt x="134" y="111"/>
                  </a:cubicBezTo>
                  <a:cubicBezTo>
                    <a:pt x="139" y="109"/>
                    <a:pt x="143" y="112"/>
                    <a:pt x="146" y="113"/>
                  </a:cubicBezTo>
                  <a:cubicBezTo>
                    <a:pt x="147" y="113"/>
                    <a:pt x="150" y="116"/>
                    <a:pt x="153" y="118"/>
                  </a:cubicBezTo>
                  <a:cubicBezTo>
                    <a:pt x="155" y="115"/>
                    <a:pt x="157" y="111"/>
                    <a:pt x="158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03">
              <a:extLst>
                <a:ext uri="{FF2B5EF4-FFF2-40B4-BE49-F238E27FC236}">
                  <a16:creationId xmlns:a16="http://schemas.microsoft.com/office/drawing/2014/main" id="{B5DA1F98-AE82-41F3-A7CC-1F04C0237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72" y="3611668"/>
              <a:ext cx="95902" cy="98739"/>
            </a:xfrm>
            <a:custGeom>
              <a:avLst/>
              <a:gdLst>
                <a:gd name="T0" fmla="*/ 23 w 26"/>
                <a:gd name="T1" fmla="*/ 17 h 26"/>
                <a:gd name="T2" fmla="*/ 26 w 26"/>
                <a:gd name="T3" fmla="*/ 14 h 26"/>
                <a:gd name="T4" fmla="*/ 24 w 26"/>
                <a:gd name="T5" fmla="*/ 12 h 26"/>
                <a:gd name="T6" fmla="*/ 21 w 26"/>
                <a:gd name="T7" fmla="*/ 12 h 26"/>
                <a:gd name="T8" fmla="*/ 21 w 26"/>
                <a:gd name="T9" fmla="*/ 0 h 26"/>
                <a:gd name="T10" fmla="*/ 10 w 26"/>
                <a:gd name="T11" fmla="*/ 0 h 26"/>
                <a:gd name="T12" fmla="*/ 8 w 26"/>
                <a:gd name="T13" fmla="*/ 4 h 26"/>
                <a:gd name="T14" fmla="*/ 13 w 26"/>
                <a:gd name="T15" fmla="*/ 10 h 26"/>
                <a:gd name="T16" fmla="*/ 5 w 26"/>
                <a:gd name="T17" fmla="*/ 11 h 26"/>
                <a:gd name="T18" fmla="*/ 0 w 26"/>
                <a:gd name="T19" fmla="*/ 18 h 26"/>
                <a:gd name="T20" fmla="*/ 6 w 26"/>
                <a:gd name="T21" fmla="*/ 24 h 26"/>
                <a:gd name="T22" fmla="*/ 15 w 26"/>
                <a:gd name="T23" fmla="*/ 26 h 26"/>
                <a:gd name="T24" fmla="*/ 15 w 26"/>
                <a:gd name="T25" fmla="*/ 26 h 26"/>
                <a:gd name="T26" fmla="*/ 20 w 26"/>
                <a:gd name="T27" fmla="*/ 22 h 26"/>
                <a:gd name="T28" fmla="*/ 23 w 26"/>
                <a:gd name="T29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23" y="17"/>
                  </a:moveTo>
                  <a:cubicBezTo>
                    <a:pt x="24" y="16"/>
                    <a:pt x="25" y="15"/>
                    <a:pt x="26" y="14"/>
                  </a:cubicBezTo>
                  <a:cubicBezTo>
                    <a:pt x="24" y="15"/>
                    <a:pt x="23" y="14"/>
                    <a:pt x="2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1" y="0"/>
                    <a:pt x="10" y="0"/>
                  </a:cubicBezTo>
                  <a:cubicBezTo>
                    <a:pt x="9" y="0"/>
                    <a:pt x="9" y="4"/>
                    <a:pt x="8" y="4"/>
                  </a:cubicBezTo>
                  <a:cubicBezTo>
                    <a:pt x="8" y="5"/>
                    <a:pt x="14" y="9"/>
                    <a:pt x="13" y="10"/>
                  </a:cubicBezTo>
                  <a:cubicBezTo>
                    <a:pt x="12" y="12"/>
                    <a:pt x="5" y="11"/>
                    <a:pt x="5" y="11"/>
                  </a:cubicBezTo>
                  <a:cubicBezTo>
                    <a:pt x="4" y="11"/>
                    <a:pt x="2" y="15"/>
                    <a:pt x="0" y="18"/>
                  </a:cubicBezTo>
                  <a:cubicBezTo>
                    <a:pt x="2" y="21"/>
                    <a:pt x="5" y="23"/>
                    <a:pt x="6" y="24"/>
                  </a:cubicBezTo>
                  <a:cubicBezTo>
                    <a:pt x="9" y="26"/>
                    <a:pt x="13" y="24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7" y="24"/>
                    <a:pt x="19" y="22"/>
                    <a:pt x="20" y="22"/>
                  </a:cubicBezTo>
                  <a:cubicBezTo>
                    <a:pt x="21" y="22"/>
                    <a:pt x="20" y="19"/>
                    <a:pt x="23" y="1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04">
              <a:extLst>
                <a:ext uri="{FF2B5EF4-FFF2-40B4-BE49-F238E27FC236}">
                  <a16:creationId xmlns:a16="http://schemas.microsoft.com/office/drawing/2014/main" id="{6233E36C-2098-4126-80F5-F6FA540F9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837" y="3595870"/>
              <a:ext cx="30514" cy="59244"/>
            </a:xfrm>
            <a:custGeom>
              <a:avLst/>
              <a:gdLst>
                <a:gd name="T0" fmla="*/ 1 w 8"/>
                <a:gd name="T1" fmla="*/ 4 h 16"/>
                <a:gd name="T2" fmla="*/ 0 w 8"/>
                <a:gd name="T3" fmla="*/ 4 h 16"/>
                <a:gd name="T4" fmla="*/ 0 w 8"/>
                <a:gd name="T5" fmla="*/ 16 h 16"/>
                <a:gd name="T6" fmla="*/ 3 w 8"/>
                <a:gd name="T7" fmla="*/ 16 h 16"/>
                <a:gd name="T8" fmla="*/ 5 w 8"/>
                <a:gd name="T9" fmla="*/ 13 h 16"/>
                <a:gd name="T10" fmla="*/ 6 w 8"/>
                <a:gd name="T11" fmla="*/ 3 h 16"/>
                <a:gd name="T12" fmla="*/ 8 w 8"/>
                <a:gd name="T13" fmla="*/ 2 h 16"/>
                <a:gd name="T14" fmla="*/ 5 w 8"/>
                <a:gd name="T15" fmla="*/ 0 h 16"/>
                <a:gd name="T16" fmla="*/ 1 w 8"/>
                <a:gd name="T1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6">
                  <a:moveTo>
                    <a:pt x="1" y="4"/>
                  </a:moveTo>
                  <a:cubicBezTo>
                    <a:pt x="1" y="4"/>
                    <a:pt x="0" y="4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4"/>
                    <a:pt x="5" y="13"/>
                  </a:cubicBezTo>
                  <a:cubicBezTo>
                    <a:pt x="7" y="11"/>
                    <a:pt x="3" y="3"/>
                    <a:pt x="6" y="3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7" y="1"/>
                    <a:pt x="5" y="0"/>
                    <a:pt x="5" y="0"/>
                  </a:cubicBezTo>
                  <a:cubicBezTo>
                    <a:pt x="3" y="0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05">
              <a:extLst>
                <a:ext uri="{FF2B5EF4-FFF2-40B4-BE49-F238E27FC236}">
                  <a16:creationId xmlns:a16="http://schemas.microsoft.com/office/drawing/2014/main" id="{92DABE55-4FEA-45B6-97A4-BF6C758D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031" y="3550450"/>
              <a:ext cx="69747" cy="61218"/>
            </a:xfrm>
            <a:custGeom>
              <a:avLst/>
              <a:gdLst>
                <a:gd name="T0" fmla="*/ 9 w 19"/>
                <a:gd name="T1" fmla="*/ 1 h 16"/>
                <a:gd name="T2" fmla="*/ 13 w 19"/>
                <a:gd name="T3" fmla="*/ 10 h 16"/>
                <a:gd name="T4" fmla="*/ 1 w 19"/>
                <a:gd name="T5" fmla="*/ 12 h 16"/>
                <a:gd name="T6" fmla="*/ 9 w 19"/>
                <a:gd name="T7" fmla="*/ 14 h 16"/>
                <a:gd name="T8" fmla="*/ 17 w 19"/>
                <a:gd name="T9" fmla="*/ 15 h 16"/>
                <a:gd name="T10" fmla="*/ 19 w 19"/>
                <a:gd name="T11" fmla="*/ 3 h 16"/>
                <a:gd name="T12" fmla="*/ 9 w 19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9" y="1"/>
                  </a:moveTo>
                  <a:cubicBezTo>
                    <a:pt x="6" y="3"/>
                    <a:pt x="13" y="8"/>
                    <a:pt x="13" y="10"/>
                  </a:cubicBezTo>
                  <a:cubicBezTo>
                    <a:pt x="13" y="12"/>
                    <a:pt x="2" y="10"/>
                    <a:pt x="1" y="12"/>
                  </a:cubicBezTo>
                  <a:cubicBezTo>
                    <a:pt x="0" y="14"/>
                    <a:pt x="5" y="16"/>
                    <a:pt x="9" y="14"/>
                  </a:cubicBezTo>
                  <a:cubicBezTo>
                    <a:pt x="13" y="13"/>
                    <a:pt x="15" y="14"/>
                    <a:pt x="17" y="15"/>
                  </a:cubicBezTo>
                  <a:cubicBezTo>
                    <a:pt x="18" y="11"/>
                    <a:pt x="18" y="6"/>
                    <a:pt x="19" y="3"/>
                  </a:cubicBezTo>
                  <a:cubicBezTo>
                    <a:pt x="15" y="2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A39D1DD7-D7AF-4658-A21D-DF9980EA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239" y="3558349"/>
              <a:ext cx="82824" cy="57268"/>
            </a:xfrm>
            <a:custGeom>
              <a:avLst/>
              <a:gdLst>
                <a:gd name="T0" fmla="*/ 9 w 22"/>
                <a:gd name="T1" fmla="*/ 11 h 15"/>
                <a:gd name="T2" fmla="*/ 22 w 22"/>
                <a:gd name="T3" fmla="*/ 8 h 15"/>
                <a:gd name="T4" fmla="*/ 5 w 22"/>
                <a:gd name="T5" fmla="*/ 1 h 15"/>
                <a:gd name="T6" fmla="*/ 2 w 22"/>
                <a:gd name="T7" fmla="*/ 1 h 15"/>
                <a:gd name="T8" fmla="*/ 0 w 22"/>
                <a:gd name="T9" fmla="*/ 13 h 15"/>
                <a:gd name="T10" fmla="*/ 1 w 22"/>
                <a:gd name="T11" fmla="*/ 14 h 15"/>
                <a:gd name="T12" fmla="*/ 9 w 22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5">
                  <a:moveTo>
                    <a:pt x="9" y="11"/>
                  </a:moveTo>
                  <a:cubicBezTo>
                    <a:pt x="14" y="9"/>
                    <a:pt x="22" y="12"/>
                    <a:pt x="22" y="8"/>
                  </a:cubicBezTo>
                  <a:cubicBezTo>
                    <a:pt x="22" y="4"/>
                    <a:pt x="8" y="0"/>
                    <a:pt x="5" y="1"/>
                  </a:cubicBezTo>
                  <a:cubicBezTo>
                    <a:pt x="4" y="2"/>
                    <a:pt x="3" y="2"/>
                    <a:pt x="2" y="1"/>
                  </a:cubicBezTo>
                  <a:cubicBezTo>
                    <a:pt x="1" y="4"/>
                    <a:pt x="1" y="9"/>
                    <a:pt x="0" y="13"/>
                  </a:cubicBezTo>
                  <a:cubicBezTo>
                    <a:pt x="0" y="13"/>
                    <a:pt x="1" y="13"/>
                    <a:pt x="1" y="14"/>
                  </a:cubicBezTo>
                  <a:cubicBezTo>
                    <a:pt x="3" y="15"/>
                    <a:pt x="4" y="12"/>
                    <a:pt x="9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321565C3-D2AB-475D-950C-8575ED0B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249" y="3680786"/>
              <a:ext cx="98082" cy="100713"/>
            </a:xfrm>
            <a:custGeom>
              <a:avLst/>
              <a:gdLst>
                <a:gd name="T0" fmla="*/ 14 w 26"/>
                <a:gd name="T1" fmla="*/ 26 h 27"/>
                <a:gd name="T2" fmla="*/ 20 w 26"/>
                <a:gd name="T3" fmla="*/ 27 h 27"/>
                <a:gd name="T4" fmla="*/ 23 w 26"/>
                <a:gd name="T5" fmla="*/ 27 h 27"/>
                <a:gd name="T6" fmla="*/ 22 w 26"/>
                <a:gd name="T7" fmla="*/ 26 h 27"/>
                <a:gd name="T8" fmla="*/ 24 w 26"/>
                <a:gd name="T9" fmla="*/ 18 h 27"/>
                <a:gd name="T10" fmla="*/ 25 w 26"/>
                <a:gd name="T11" fmla="*/ 7 h 27"/>
                <a:gd name="T12" fmla="*/ 26 w 26"/>
                <a:gd name="T13" fmla="*/ 1 h 27"/>
                <a:gd name="T14" fmla="*/ 26 w 26"/>
                <a:gd name="T15" fmla="*/ 0 h 27"/>
                <a:gd name="T16" fmla="*/ 19 w 26"/>
                <a:gd name="T17" fmla="*/ 3 h 27"/>
                <a:gd name="T18" fmla="*/ 13 w 26"/>
                <a:gd name="T19" fmla="*/ 4 h 27"/>
                <a:gd name="T20" fmla="*/ 6 w 26"/>
                <a:gd name="T21" fmla="*/ 7 h 27"/>
                <a:gd name="T22" fmla="*/ 4 w 26"/>
                <a:gd name="T23" fmla="*/ 11 h 27"/>
                <a:gd name="T24" fmla="*/ 2 w 26"/>
                <a:gd name="T25" fmla="*/ 13 h 27"/>
                <a:gd name="T26" fmla="*/ 0 w 26"/>
                <a:gd name="T27" fmla="*/ 13 h 27"/>
                <a:gd name="T28" fmla="*/ 1 w 26"/>
                <a:gd name="T29" fmla="*/ 16 h 27"/>
                <a:gd name="T30" fmla="*/ 8 w 26"/>
                <a:gd name="T31" fmla="*/ 23 h 27"/>
                <a:gd name="T32" fmla="*/ 11 w 26"/>
                <a:gd name="T33" fmla="*/ 26 h 27"/>
                <a:gd name="T34" fmla="*/ 14 w 26"/>
                <a:gd name="T3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7">
                  <a:moveTo>
                    <a:pt x="14" y="26"/>
                  </a:moveTo>
                  <a:cubicBezTo>
                    <a:pt x="15" y="26"/>
                    <a:pt x="19" y="26"/>
                    <a:pt x="20" y="27"/>
                  </a:cubicBezTo>
                  <a:cubicBezTo>
                    <a:pt x="21" y="27"/>
                    <a:pt x="22" y="27"/>
                    <a:pt x="23" y="27"/>
                  </a:cubicBezTo>
                  <a:cubicBezTo>
                    <a:pt x="23" y="27"/>
                    <a:pt x="22" y="26"/>
                    <a:pt x="22" y="26"/>
                  </a:cubicBezTo>
                  <a:cubicBezTo>
                    <a:pt x="21" y="24"/>
                    <a:pt x="23" y="20"/>
                    <a:pt x="24" y="18"/>
                  </a:cubicBezTo>
                  <a:cubicBezTo>
                    <a:pt x="25" y="15"/>
                    <a:pt x="23" y="9"/>
                    <a:pt x="25" y="7"/>
                  </a:cubicBezTo>
                  <a:cubicBezTo>
                    <a:pt x="26" y="5"/>
                    <a:pt x="25" y="4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0" y="3"/>
                    <a:pt x="19" y="3"/>
                  </a:cubicBezTo>
                  <a:cubicBezTo>
                    <a:pt x="18" y="3"/>
                    <a:pt x="13" y="2"/>
                    <a:pt x="13" y="4"/>
                  </a:cubicBezTo>
                  <a:cubicBezTo>
                    <a:pt x="12" y="6"/>
                    <a:pt x="10" y="7"/>
                    <a:pt x="6" y="7"/>
                  </a:cubicBezTo>
                  <a:cubicBezTo>
                    <a:pt x="2" y="7"/>
                    <a:pt x="4" y="11"/>
                    <a:pt x="4" y="11"/>
                  </a:cubicBezTo>
                  <a:cubicBezTo>
                    <a:pt x="4" y="12"/>
                    <a:pt x="2" y="13"/>
                    <a:pt x="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3" y="17"/>
                    <a:pt x="6" y="22"/>
                    <a:pt x="8" y="23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2" y="25"/>
                    <a:pt x="13" y="25"/>
                    <a:pt x="14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77" name="Freeform 108">
              <a:extLst>
                <a:ext uri="{FF2B5EF4-FFF2-40B4-BE49-F238E27FC236}">
                  <a16:creationId xmlns:a16="http://schemas.microsoft.com/office/drawing/2014/main" id="{60A20F86-B9D4-4E5C-A0F4-84B7B83B3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401" y="3911601"/>
              <a:ext cx="930275" cy="955675"/>
            </a:xfrm>
            <a:custGeom>
              <a:avLst/>
              <a:gdLst>
                <a:gd name="T0" fmla="*/ 1969913579 w 248"/>
                <a:gd name="T1" fmla="*/ 2147483646 h 254"/>
                <a:gd name="T2" fmla="*/ 2012128558 w 248"/>
                <a:gd name="T3" fmla="*/ 2147483646 h 254"/>
                <a:gd name="T4" fmla="*/ 2147483646 w 248"/>
                <a:gd name="T5" fmla="*/ 2147483646 h 254"/>
                <a:gd name="T6" fmla="*/ 2147483646 w 248"/>
                <a:gd name="T7" fmla="*/ 2147483646 h 254"/>
                <a:gd name="T8" fmla="*/ 2147483646 w 248"/>
                <a:gd name="T9" fmla="*/ 2147483646 h 254"/>
                <a:gd name="T10" fmla="*/ 2147483646 w 248"/>
                <a:gd name="T11" fmla="*/ 2147483646 h 254"/>
                <a:gd name="T12" fmla="*/ 2147483646 w 248"/>
                <a:gd name="T13" fmla="*/ 2147483646 h 254"/>
                <a:gd name="T14" fmla="*/ 2147483646 w 248"/>
                <a:gd name="T15" fmla="*/ 2066835313 h 254"/>
                <a:gd name="T16" fmla="*/ 2147483646 w 248"/>
                <a:gd name="T17" fmla="*/ 1656301413 h 254"/>
                <a:gd name="T18" fmla="*/ 2147483646 w 248"/>
                <a:gd name="T19" fmla="*/ 1613830313 h 254"/>
                <a:gd name="T20" fmla="*/ 2147483646 w 248"/>
                <a:gd name="T21" fmla="*/ 1231609225 h 254"/>
                <a:gd name="T22" fmla="*/ 2147483646 w 248"/>
                <a:gd name="T23" fmla="*/ 806917038 h 254"/>
                <a:gd name="T24" fmla="*/ 2147483646 w 248"/>
                <a:gd name="T25" fmla="*/ 750291413 h 254"/>
                <a:gd name="T26" fmla="*/ 2147483646 w 248"/>
                <a:gd name="T27" fmla="*/ 580414538 h 254"/>
                <a:gd name="T28" fmla="*/ 2147483646 w 248"/>
                <a:gd name="T29" fmla="*/ 523788913 h 254"/>
                <a:gd name="T30" fmla="*/ 2054339786 w 248"/>
                <a:gd name="T31" fmla="*/ 467163288 h 254"/>
                <a:gd name="T32" fmla="*/ 1998054398 w 248"/>
                <a:gd name="T33" fmla="*/ 99096725 h 254"/>
                <a:gd name="T34" fmla="*/ 1716638708 w 248"/>
                <a:gd name="T35" fmla="*/ 254815313 h 254"/>
                <a:gd name="T36" fmla="*/ 1477434247 w 248"/>
                <a:gd name="T37" fmla="*/ 297286413 h 254"/>
                <a:gd name="T38" fmla="*/ 1280444764 w 248"/>
                <a:gd name="T39" fmla="*/ 311440938 h 254"/>
                <a:gd name="T40" fmla="*/ 1224159376 w 248"/>
                <a:gd name="T41" fmla="*/ 14158288 h 254"/>
                <a:gd name="T42" fmla="*/ 999029074 w 248"/>
                <a:gd name="T43" fmla="*/ 141564063 h 254"/>
                <a:gd name="T44" fmla="*/ 830176660 w 248"/>
                <a:gd name="T45" fmla="*/ 113251250 h 254"/>
                <a:gd name="T46" fmla="*/ 928673277 w 248"/>
                <a:gd name="T47" fmla="*/ 254815313 h 254"/>
                <a:gd name="T48" fmla="*/ 816106250 w 248"/>
                <a:gd name="T49" fmla="*/ 368066563 h 254"/>
                <a:gd name="T50" fmla="*/ 647257587 w 248"/>
                <a:gd name="T51" fmla="*/ 382224850 h 254"/>
                <a:gd name="T52" fmla="*/ 365841897 w 248"/>
                <a:gd name="T53" fmla="*/ 325599225 h 254"/>
                <a:gd name="T54" fmla="*/ 351771488 w 248"/>
                <a:gd name="T55" fmla="*/ 467163288 h 254"/>
                <a:gd name="T56" fmla="*/ 351771488 w 248"/>
                <a:gd name="T57" fmla="*/ 849384375 h 254"/>
                <a:gd name="T58" fmla="*/ 98496617 w 248"/>
                <a:gd name="T59" fmla="*/ 934322813 h 254"/>
                <a:gd name="T60" fmla="*/ 14070409 w 248"/>
                <a:gd name="T61" fmla="*/ 1132512500 h 254"/>
                <a:gd name="T62" fmla="*/ 112567026 w 248"/>
                <a:gd name="T63" fmla="*/ 1316547663 h 254"/>
                <a:gd name="T64" fmla="*/ 295486099 w 248"/>
                <a:gd name="T65" fmla="*/ 1344860475 h 254"/>
                <a:gd name="T66" fmla="*/ 506549742 w 248"/>
                <a:gd name="T67" fmla="*/ 1443953438 h 254"/>
                <a:gd name="T68" fmla="*/ 773895022 w 248"/>
                <a:gd name="T69" fmla="*/ 1359015000 h 254"/>
                <a:gd name="T70" fmla="*/ 956814095 w 248"/>
                <a:gd name="T71" fmla="*/ 1613830313 h 254"/>
                <a:gd name="T72" fmla="*/ 1167877738 w 248"/>
                <a:gd name="T73" fmla="*/ 1698768750 h 254"/>
                <a:gd name="T74" fmla="*/ 1224159376 w 248"/>
                <a:gd name="T75" fmla="*/ 1896958438 h 254"/>
                <a:gd name="T76" fmla="*/ 1449293428 w 248"/>
                <a:gd name="T77" fmla="*/ 2066835313 h 254"/>
                <a:gd name="T78" fmla="*/ 1407082200 w 248"/>
                <a:gd name="T79" fmla="*/ 2147483646 h 254"/>
                <a:gd name="T80" fmla="*/ 1547790045 w 248"/>
                <a:gd name="T81" fmla="*/ 2147483646 h 254"/>
                <a:gd name="T82" fmla="*/ 1730709118 w 248"/>
                <a:gd name="T83" fmla="*/ 2147483646 h 254"/>
                <a:gd name="T84" fmla="*/ 1786994506 w 248"/>
                <a:gd name="T85" fmla="*/ 2147483646 h 254"/>
                <a:gd name="T86" fmla="*/ 1449293428 w 248"/>
                <a:gd name="T87" fmla="*/ 2147483646 h 254"/>
                <a:gd name="T88" fmla="*/ 1590001273 w 248"/>
                <a:gd name="T89" fmla="*/ 2147483646 h 254"/>
                <a:gd name="T90" fmla="*/ 1801064916 w 248"/>
                <a:gd name="T91" fmla="*/ 2147483646 h 2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8" h="254">
                  <a:moveTo>
                    <a:pt x="132" y="251"/>
                  </a:moveTo>
                  <a:cubicBezTo>
                    <a:pt x="135" y="248"/>
                    <a:pt x="134" y="247"/>
                    <a:pt x="136" y="244"/>
                  </a:cubicBezTo>
                  <a:cubicBezTo>
                    <a:pt x="138" y="240"/>
                    <a:pt x="137" y="239"/>
                    <a:pt x="140" y="236"/>
                  </a:cubicBezTo>
                  <a:cubicBezTo>
                    <a:pt x="143" y="233"/>
                    <a:pt x="139" y="231"/>
                    <a:pt x="143" y="229"/>
                  </a:cubicBezTo>
                  <a:cubicBezTo>
                    <a:pt x="147" y="227"/>
                    <a:pt x="146" y="231"/>
                    <a:pt x="143" y="235"/>
                  </a:cubicBezTo>
                  <a:cubicBezTo>
                    <a:pt x="140" y="239"/>
                    <a:pt x="139" y="240"/>
                    <a:pt x="143" y="237"/>
                  </a:cubicBezTo>
                  <a:cubicBezTo>
                    <a:pt x="148" y="234"/>
                    <a:pt x="149" y="230"/>
                    <a:pt x="151" y="225"/>
                  </a:cubicBezTo>
                  <a:cubicBezTo>
                    <a:pt x="154" y="220"/>
                    <a:pt x="156" y="218"/>
                    <a:pt x="158" y="218"/>
                  </a:cubicBezTo>
                  <a:cubicBezTo>
                    <a:pt x="160" y="218"/>
                    <a:pt x="160" y="213"/>
                    <a:pt x="159" y="209"/>
                  </a:cubicBezTo>
                  <a:cubicBezTo>
                    <a:pt x="159" y="206"/>
                    <a:pt x="158" y="202"/>
                    <a:pt x="160" y="200"/>
                  </a:cubicBezTo>
                  <a:cubicBezTo>
                    <a:pt x="161" y="198"/>
                    <a:pt x="160" y="195"/>
                    <a:pt x="162" y="195"/>
                  </a:cubicBezTo>
                  <a:cubicBezTo>
                    <a:pt x="163" y="195"/>
                    <a:pt x="166" y="193"/>
                    <a:pt x="169" y="189"/>
                  </a:cubicBezTo>
                  <a:cubicBezTo>
                    <a:pt x="172" y="186"/>
                    <a:pt x="174" y="186"/>
                    <a:pt x="178" y="186"/>
                  </a:cubicBezTo>
                  <a:cubicBezTo>
                    <a:pt x="181" y="186"/>
                    <a:pt x="179" y="184"/>
                    <a:pt x="181" y="184"/>
                  </a:cubicBezTo>
                  <a:cubicBezTo>
                    <a:pt x="183" y="183"/>
                    <a:pt x="185" y="181"/>
                    <a:pt x="186" y="180"/>
                  </a:cubicBezTo>
                  <a:cubicBezTo>
                    <a:pt x="187" y="179"/>
                    <a:pt x="193" y="180"/>
                    <a:pt x="196" y="180"/>
                  </a:cubicBezTo>
                  <a:cubicBezTo>
                    <a:pt x="200" y="180"/>
                    <a:pt x="202" y="181"/>
                    <a:pt x="202" y="179"/>
                  </a:cubicBezTo>
                  <a:cubicBezTo>
                    <a:pt x="202" y="176"/>
                    <a:pt x="203" y="175"/>
                    <a:pt x="205" y="175"/>
                  </a:cubicBezTo>
                  <a:cubicBezTo>
                    <a:pt x="207" y="175"/>
                    <a:pt x="208" y="174"/>
                    <a:pt x="208" y="171"/>
                  </a:cubicBezTo>
                  <a:cubicBezTo>
                    <a:pt x="208" y="169"/>
                    <a:pt x="209" y="167"/>
                    <a:pt x="210" y="166"/>
                  </a:cubicBezTo>
                  <a:cubicBezTo>
                    <a:pt x="212" y="165"/>
                    <a:pt x="212" y="162"/>
                    <a:pt x="213" y="160"/>
                  </a:cubicBezTo>
                  <a:cubicBezTo>
                    <a:pt x="214" y="158"/>
                    <a:pt x="215" y="159"/>
                    <a:pt x="215" y="157"/>
                  </a:cubicBezTo>
                  <a:cubicBezTo>
                    <a:pt x="215" y="154"/>
                    <a:pt x="216" y="151"/>
                    <a:pt x="216" y="149"/>
                  </a:cubicBezTo>
                  <a:cubicBezTo>
                    <a:pt x="216" y="147"/>
                    <a:pt x="219" y="147"/>
                    <a:pt x="219" y="146"/>
                  </a:cubicBezTo>
                  <a:cubicBezTo>
                    <a:pt x="220" y="144"/>
                    <a:pt x="219" y="142"/>
                    <a:pt x="220" y="138"/>
                  </a:cubicBezTo>
                  <a:cubicBezTo>
                    <a:pt x="222" y="134"/>
                    <a:pt x="220" y="130"/>
                    <a:pt x="220" y="126"/>
                  </a:cubicBezTo>
                  <a:cubicBezTo>
                    <a:pt x="220" y="122"/>
                    <a:pt x="220" y="118"/>
                    <a:pt x="222" y="117"/>
                  </a:cubicBezTo>
                  <a:cubicBezTo>
                    <a:pt x="223" y="116"/>
                    <a:pt x="222" y="115"/>
                    <a:pt x="221" y="114"/>
                  </a:cubicBezTo>
                  <a:cubicBezTo>
                    <a:pt x="220" y="114"/>
                    <a:pt x="221" y="112"/>
                    <a:pt x="222" y="112"/>
                  </a:cubicBezTo>
                  <a:cubicBezTo>
                    <a:pt x="223" y="113"/>
                    <a:pt x="224" y="115"/>
                    <a:pt x="226" y="114"/>
                  </a:cubicBezTo>
                  <a:cubicBezTo>
                    <a:pt x="228" y="113"/>
                    <a:pt x="230" y="108"/>
                    <a:pt x="231" y="104"/>
                  </a:cubicBezTo>
                  <a:cubicBezTo>
                    <a:pt x="233" y="100"/>
                    <a:pt x="235" y="100"/>
                    <a:pt x="237" y="99"/>
                  </a:cubicBezTo>
                  <a:cubicBezTo>
                    <a:pt x="239" y="99"/>
                    <a:pt x="243" y="94"/>
                    <a:pt x="246" y="87"/>
                  </a:cubicBezTo>
                  <a:cubicBezTo>
                    <a:pt x="248" y="80"/>
                    <a:pt x="246" y="74"/>
                    <a:pt x="244" y="69"/>
                  </a:cubicBezTo>
                  <a:cubicBezTo>
                    <a:pt x="243" y="64"/>
                    <a:pt x="242" y="65"/>
                    <a:pt x="239" y="65"/>
                  </a:cubicBezTo>
                  <a:cubicBezTo>
                    <a:pt x="236" y="66"/>
                    <a:pt x="231" y="65"/>
                    <a:pt x="224" y="57"/>
                  </a:cubicBezTo>
                  <a:cubicBezTo>
                    <a:pt x="217" y="50"/>
                    <a:pt x="210" y="51"/>
                    <a:pt x="206" y="52"/>
                  </a:cubicBezTo>
                  <a:cubicBezTo>
                    <a:pt x="201" y="53"/>
                    <a:pt x="197" y="50"/>
                    <a:pt x="194" y="49"/>
                  </a:cubicBezTo>
                  <a:cubicBezTo>
                    <a:pt x="191" y="48"/>
                    <a:pt x="188" y="52"/>
                    <a:pt x="185" y="53"/>
                  </a:cubicBezTo>
                  <a:cubicBezTo>
                    <a:pt x="183" y="54"/>
                    <a:pt x="187" y="50"/>
                    <a:pt x="187" y="47"/>
                  </a:cubicBezTo>
                  <a:cubicBezTo>
                    <a:pt x="187" y="44"/>
                    <a:pt x="178" y="41"/>
                    <a:pt x="172" y="38"/>
                  </a:cubicBezTo>
                  <a:cubicBezTo>
                    <a:pt x="166" y="36"/>
                    <a:pt x="163" y="37"/>
                    <a:pt x="163" y="41"/>
                  </a:cubicBezTo>
                  <a:cubicBezTo>
                    <a:pt x="163" y="45"/>
                    <a:pt x="160" y="40"/>
                    <a:pt x="159" y="44"/>
                  </a:cubicBezTo>
                  <a:cubicBezTo>
                    <a:pt x="157" y="48"/>
                    <a:pt x="153" y="45"/>
                    <a:pt x="155" y="44"/>
                  </a:cubicBezTo>
                  <a:cubicBezTo>
                    <a:pt x="158" y="43"/>
                    <a:pt x="160" y="39"/>
                    <a:pt x="161" y="37"/>
                  </a:cubicBezTo>
                  <a:cubicBezTo>
                    <a:pt x="162" y="34"/>
                    <a:pt x="152" y="32"/>
                    <a:pt x="148" y="34"/>
                  </a:cubicBezTo>
                  <a:cubicBezTo>
                    <a:pt x="145" y="35"/>
                    <a:pt x="147" y="40"/>
                    <a:pt x="144" y="38"/>
                  </a:cubicBezTo>
                  <a:cubicBezTo>
                    <a:pt x="141" y="37"/>
                    <a:pt x="144" y="33"/>
                    <a:pt x="146" y="33"/>
                  </a:cubicBezTo>
                  <a:cubicBezTo>
                    <a:pt x="148" y="33"/>
                    <a:pt x="151" y="29"/>
                    <a:pt x="152" y="26"/>
                  </a:cubicBezTo>
                  <a:cubicBezTo>
                    <a:pt x="154" y="22"/>
                    <a:pt x="149" y="22"/>
                    <a:pt x="147" y="19"/>
                  </a:cubicBezTo>
                  <a:cubicBezTo>
                    <a:pt x="144" y="16"/>
                    <a:pt x="145" y="8"/>
                    <a:pt x="142" y="7"/>
                  </a:cubicBezTo>
                  <a:cubicBezTo>
                    <a:pt x="140" y="10"/>
                    <a:pt x="136" y="14"/>
                    <a:pt x="135" y="17"/>
                  </a:cubicBezTo>
                  <a:cubicBezTo>
                    <a:pt x="134" y="21"/>
                    <a:pt x="132" y="19"/>
                    <a:pt x="129" y="20"/>
                  </a:cubicBezTo>
                  <a:cubicBezTo>
                    <a:pt x="125" y="21"/>
                    <a:pt x="123" y="19"/>
                    <a:pt x="122" y="18"/>
                  </a:cubicBezTo>
                  <a:cubicBezTo>
                    <a:pt x="121" y="16"/>
                    <a:pt x="118" y="18"/>
                    <a:pt x="115" y="18"/>
                  </a:cubicBezTo>
                  <a:cubicBezTo>
                    <a:pt x="113" y="17"/>
                    <a:pt x="114" y="21"/>
                    <a:pt x="113" y="22"/>
                  </a:cubicBezTo>
                  <a:cubicBezTo>
                    <a:pt x="111" y="22"/>
                    <a:pt x="107" y="20"/>
                    <a:pt x="105" y="21"/>
                  </a:cubicBezTo>
                  <a:cubicBezTo>
                    <a:pt x="104" y="23"/>
                    <a:pt x="103" y="21"/>
                    <a:pt x="102" y="23"/>
                  </a:cubicBezTo>
                  <a:cubicBezTo>
                    <a:pt x="101" y="24"/>
                    <a:pt x="99" y="23"/>
                    <a:pt x="98" y="24"/>
                  </a:cubicBezTo>
                  <a:cubicBezTo>
                    <a:pt x="97" y="25"/>
                    <a:pt x="95" y="26"/>
                    <a:pt x="91" y="22"/>
                  </a:cubicBezTo>
                  <a:cubicBezTo>
                    <a:pt x="88" y="18"/>
                    <a:pt x="88" y="12"/>
                    <a:pt x="90" y="11"/>
                  </a:cubicBezTo>
                  <a:cubicBezTo>
                    <a:pt x="91" y="10"/>
                    <a:pt x="91" y="7"/>
                    <a:pt x="89" y="6"/>
                  </a:cubicBezTo>
                  <a:cubicBezTo>
                    <a:pt x="87" y="5"/>
                    <a:pt x="89" y="1"/>
                    <a:pt x="87" y="1"/>
                  </a:cubicBezTo>
                  <a:cubicBezTo>
                    <a:pt x="84" y="0"/>
                    <a:pt x="85" y="4"/>
                    <a:pt x="83" y="4"/>
                  </a:cubicBezTo>
                  <a:cubicBezTo>
                    <a:pt x="81" y="5"/>
                    <a:pt x="77" y="8"/>
                    <a:pt x="75" y="7"/>
                  </a:cubicBezTo>
                  <a:cubicBezTo>
                    <a:pt x="73" y="7"/>
                    <a:pt x="71" y="8"/>
                    <a:pt x="71" y="10"/>
                  </a:cubicBezTo>
                  <a:cubicBezTo>
                    <a:pt x="71" y="12"/>
                    <a:pt x="69" y="11"/>
                    <a:pt x="68" y="9"/>
                  </a:cubicBezTo>
                  <a:cubicBezTo>
                    <a:pt x="68" y="8"/>
                    <a:pt x="64" y="9"/>
                    <a:pt x="63" y="8"/>
                  </a:cubicBezTo>
                  <a:cubicBezTo>
                    <a:pt x="62" y="6"/>
                    <a:pt x="57" y="7"/>
                    <a:pt x="59" y="8"/>
                  </a:cubicBezTo>
                  <a:cubicBezTo>
                    <a:pt x="61" y="10"/>
                    <a:pt x="61" y="11"/>
                    <a:pt x="61" y="13"/>
                  </a:cubicBezTo>
                  <a:cubicBezTo>
                    <a:pt x="61" y="15"/>
                    <a:pt x="63" y="14"/>
                    <a:pt x="63" y="17"/>
                  </a:cubicBezTo>
                  <a:cubicBezTo>
                    <a:pt x="63" y="19"/>
                    <a:pt x="65" y="18"/>
                    <a:pt x="66" y="18"/>
                  </a:cubicBezTo>
                  <a:cubicBezTo>
                    <a:pt x="68" y="18"/>
                    <a:pt x="68" y="20"/>
                    <a:pt x="65" y="20"/>
                  </a:cubicBezTo>
                  <a:cubicBezTo>
                    <a:pt x="63" y="21"/>
                    <a:pt x="62" y="22"/>
                    <a:pt x="62" y="24"/>
                  </a:cubicBezTo>
                  <a:cubicBezTo>
                    <a:pt x="61" y="25"/>
                    <a:pt x="59" y="24"/>
                    <a:pt x="58" y="26"/>
                  </a:cubicBezTo>
                  <a:cubicBezTo>
                    <a:pt x="56" y="27"/>
                    <a:pt x="55" y="29"/>
                    <a:pt x="53" y="28"/>
                  </a:cubicBezTo>
                  <a:cubicBezTo>
                    <a:pt x="52" y="27"/>
                    <a:pt x="51" y="28"/>
                    <a:pt x="50" y="28"/>
                  </a:cubicBezTo>
                  <a:cubicBezTo>
                    <a:pt x="49" y="29"/>
                    <a:pt x="48" y="28"/>
                    <a:pt x="46" y="27"/>
                  </a:cubicBezTo>
                  <a:cubicBezTo>
                    <a:pt x="45" y="26"/>
                    <a:pt x="44" y="23"/>
                    <a:pt x="42" y="21"/>
                  </a:cubicBezTo>
                  <a:cubicBezTo>
                    <a:pt x="40" y="21"/>
                    <a:pt x="37" y="22"/>
                    <a:pt x="36" y="22"/>
                  </a:cubicBezTo>
                  <a:cubicBezTo>
                    <a:pt x="33" y="22"/>
                    <a:pt x="26" y="22"/>
                    <a:pt x="26" y="23"/>
                  </a:cubicBezTo>
                  <a:cubicBezTo>
                    <a:pt x="26" y="24"/>
                    <a:pt x="27" y="26"/>
                    <a:pt x="28" y="27"/>
                  </a:cubicBezTo>
                  <a:cubicBezTo>
                    <a:pt x="29" y="27"/>
                    <a:pt x="31" y="28"/>
                    <a:pt x="29" y="29"/>
                  </a:cubicBezTo>
                  <a:cubicBezTo>
                    <a:pt x="27" y="31"/>
                    <a:pt x="25" y="29"/>
                    <a:pt x="25" y="33"/>
                  </a:cubicBezTo>
                  <a:cubicBezTo>
                    <a:pt x="25" y="36"/>
                    <a:pt x="30" y="39"/>
                    <a:pt x="29" y="43"/>
                  </a:cubicBezTo>
                  <a:cubicBezTo>
                    <a:pt x="28" y="44"/>
                    <a:pt x="27" y="49"/>
                    <a:pt x="27" y="51"/>
                  </a:cubicBezTo>
                  <a:cubicBezTo>
                    <a:pt x="27" y="53"/>
                    <a:pt x="27" y="59"/>
                    <a:pt x="25" y="60"/>
                  </a:cubicBezTo>
                  <a:cubicBezTo>
                    <a:pt x="23" y="60"/>
                    <a:pt x="22" y="58"/>
                    <a:pt x="20" y="60"/>
                  </a:cubicBezTo>
                  <a:cubicBezTo>
                    <a:pt x="17" y="62"/>
                    <a:pt x="15" y="61"/>
                    <a:pt x="12" y="63"/>
                  </a:cubicBezTo>
                  <a:cubicBezTo>
                    <a:pt x="10" y="65"/>
                    <a:pt x="7" y="64"/>
                    <a:pt x="7" y="66"/>
                  </a:cubicBezTo>
                  <a:cubicBezTo>
                    <a:pt x="6" y="69"/>
                    <a:pt x="4" y="70"/>
                    <a:pt x="5" y="72"/>
                  </a:cubicBezTo>
                  <a:cubicBezTo>
                    <a:pt x="5" y="75"/>
                    <a:pt x="3" y="74"/>
                    <a:pt x="2" y="76"/>
                  </a:cubicBezTo>
                  <a:cubicBezTo>
                    <a:pt x="0" y="77"/>
                    <a:pt x="2" y="78"/>
                    <a:pt x="1" y="80"/>
                  </a:cubicBezTo>
                  <a:cubicBezTo>
                    <a:pt x="0" y="81"/>
                    <a:pt x="1" y="83"/>
                    <a:pt x="3" y="85"/>
                  </a:cubicBezTo>
                  <a:cubicBezTo>
                    <a:pt x="4" y="87"/>
                    <a:pt x="5" y="89"/>
                    <a:pt x="5" y="90"/>
                  </a:cubicBezTo>
                  <a:cubicBezTo>
                    <a:pt x="5" y="92"/>
                    <a:pt x="6" y="93"/>
                    <a:pt x="8" y="93"/>
                  </a:cubicBezTo>
                  <a:cubicBezTo>
                    <a:pt x="10" y="93"/>
                    <a:pt x="9" y="96"/>
                    <a:pt x="12" y="96"/>
                  </a:cubicBezTo>
                  <a:cubicBezTo>
                    <a:pt x="15" y="96"/>
                    <a:pt x="17" y="97"/>
                    <a:pt x="18" y="95"/>
                  </a:cubicBezTo>
                  <a:cubicBezTo>
                    <a:pt x="19" y="94"/>
                    <a:pt x="21" y="92"/>
                    <a:pt x="21" y="95"/>
                  </a:cubicBezTo>
                  <a:cubicBezTo>
                    <a:pt x="21" y="97"/>
                    <a:pt x="20" y="104"/>
                    <a:pt x="22" y="103"/>
                  </a:cubicBezTo>
                  <a:cubicBezTo>
                    <a:pt x="24" y="102"/>
                    <a:pt x="29" y="102"/>
                    <a:pt x="31" y="103"/>
                  </a:cubicBezTo>
                  <a:cubicBezTo>
                    <a:pt x="33" y="104"/>
                    <a:pt x="35" y="103"/>
                    <a:pt x="36" y="102"/>
                  </a:cubicBezTo>
                  <a:cubicBezTo>
                    <a:pt x="37" y="100"/>
                    <a:pt x="39" y="100"/>
                    <a:pt x="41" y="99"/>
                  </a:cubicBezTo>
                  <a:cubicBezTo>
                    <a:pt x="44" y="98"/>
                    <a:pt x="46" y="96"/>
                    <a:pt x="49" y="96"/>
                  </a:cubicBezTo>
                  <a:cubicBezTo>
                    <a:pt x="51" y="96"/>
                    <a:pt x="55" y="94"/>
                    <a:pt x="55" y="96"/>
                  </a:cubicBezTo>
                  <a:cubicBezTo>
                    <a:pt x="54" y="98"/>
                    <a:pt x="54" y="105"/>
                    <a:pt x="57" y="108"/>
                  </a:cubicBezTo>
                  <a:cubicBezTo>
                    <a:pt x="60" y="112"/>
                    <a:pt x="61" y="113"/>
                    <a:pt x="64" y="113"/>
                  </a:cubicBezTo>
                  <a:cubicBezTo>
                    <a:pt x="67" y="112"/>
                    <a:pt x="66" y="114"/>
                    <a:pt x="68" y="114"/>
                  </a:cubicBezTo>
                  <a:cubicBezTo>
                    <a:pt x="70" y="113"/>
                    <a:pt x="69" y="116"/>
                    <a:pt x="71" y="116"/>
                  </a:cubicBezTo>
                  <a:cubicBezTo>
                    <a:pt x="73" y="116"/>
                    <a:pt x="76" y="116"/>
                    <a:pt x="76" y="118"/>
                  </a:cubicBezTo>
                  <a:cubicBezTo>
                    <a:pt x="76" y="120"/>
                    <a:pt x="82" y="119"/>
                    <a:pt x="83" y="120"/>
                  </a:cubicBezTo>
                  <a:cubicBezTo>
                    <a:pt x="84" y="121"/>
                    <a:pt x="86" y="122"/>
                    <a:pt x="85" y="124"/>
                  </a:cubicBezTo>
                  <a:cubicBezTo>
                    <a:pt x="85" y="126"/>
                    <a:pt x="88" y="128"/>
                    <a:pt x="86" y="129"/>
                  </a:cubicBezTo>
                  <a:cubicBezTo>
                    <a:pt x="84" y="130"/>
                    <a:pt x="87" y="131"/>
                    <a:pt x="87" y="134"/>
                  </a:cubicBezTo>
                  <a:cubicBezTo>
                    <a:pt x="87" y="136"/>
                    <a:pt x="90" y="137"/>
                    <a:pt x="94" y="137"/>
                  </a:cubicBezTo>
                  <a:cubicBezTo>
                    <a:pt x="98" y="137"/>
                    <a:pt x="99" y="137"/>
                    <a:pt x="99" y="140"/>
                  </a:cubicBezTo>
                  <a:cubicBezTo>
                    <a:pt x="99" y="143"/>
                    <a:pt x="102" y="143"/>
                    <a:pt x="103" y="146"/>
                  </a:cubicBezTo>
                  <a:cubicBezTo>
                    <a:pt x="104" y="149"/>
                    <a:pt x="102" y="152"/>
                    <a:pt x="102" y="154"/>
                  </a:cubicBezTo>
                  <a:cubicBezTo>
                    <a:pt x="102" y="156"/>
                    <a:pt x="101" y="158"/>
                    <a:pt x="100" y="159"/>
                  </a:cubicBezTo>
                  <a:cubicBezTo>
                    <a:pt x="101" y="160"/>
                    <a:pt x="102" y="161"/>
                    <a:pt x="100" y="162"/>
                  </a:cubicBezTo>
                  <a:cubicBezTo>
                    <a:pt x="99" y="163"/>
                    <a:pt x="102" y="165"/>
                    <a:pt x="101" y="170"/>
                  </a:cubicBezTo>
                  <a:cubicBezTo>
                    <a:pt x="100" y="174"/>
                    <a:pt x="100" y="174"/>
                    <a:pt x="105" y="175"/>
                  </a:cubicBezTo>
                  <a:cubicBezTo>
                    <a:pt x="109" y="175"/>
                    <a:pt x="108" y="176"/>
                    <a:pt x="110" y="175"/>
                  </a:cubicBezTo>
                  <a:cubicBezTo>
                    <a:pt x="111" y="174"/>
                    <a:pt x="114" y="178"/>
                    <a:pt x="114" y="180"/>
                  </a:cubicBezTo>
                  <a:cubicBezTo>
                    <a:pt x="115" y="182"/>
                    <a:pt x="117" y="187"/>
                    <a:pt x="117" y="187"/>
                  </a:cubicBezTo>
                  <a:cubicBezTo>
                    <a:pt x="118" y="187"/>
                    <a:pt x="120" y="185"/>
                    <a:pt x="123" y="186"/>
                  </a:cubicBezTo>
                  <a:cubicBezTo>
                    <a:pt x="125" y="187"/>
                    <a:pt x="122" y="194"/>
                    <a:pt x="122" y="197"/>
                  </a:cubicBezTo>
                  <a:cubicBezTo>
                    <a:pt x="124" y="197"/>
                    <a:pt x="125" y="197"/>
                    <a:pt x="126" y="198"/>
                  </a:cubicBezTo>
                  <a:cubicBezTo>
                    <a:pt x="127" y="198"/>
                    <a:pt x="128" y="206"/>
                    <a:pt x="127" y="207"/>
                  </a:cubicBezTo>
                  <a:cubicBezTo>
                    <a:pt x="127" y="209"/>
                    <a:pt x="122" y="210"/>
                    <a:pt x="120" y="211"/>
                  </a:cubicBezTo>
                  <a:cubicBezTo>
                    <a:pt x="117" y="213"/>
                    <a:pt x="111" y="218"/>
                    <a:pt x="109" y="223"/>
                  </a:cubicBezTo>
                  <a:cubicBezTo>
                    <a:pt x="107" y="225"/>
                    <a:pt x="105" y="227"/>
                    <a:pt x="103" y="229"/>
                  </a:cubicBezTo>
                  <a:cubicBezTo>
                    <a:pt x="104" y="229"/>
                    <a:pt x="105" y="229"/>
                    <a:pt x="105" y="229"/>
                  </a:cubicBezTo>
                  <a:cubicBezTo>
                    <a:pt x="106" y="229"/>
                    <a:pt x="108" y="229"/>
                    <a:pt x="111" y="231"/>
                  </a:cubicBezTo>
                  <a:cubicBezTo>
                    <a:pt x="113" y="234"/>
                    <a:pt x="112" y="236"/>
                    <a:pt x="113" y="235"/>
                  </a:cubicBezTo>
                  <a:cubicBezTo>
                    <a:pt x="114" y="235"/>
                    <a:pt x="115" y="232"/>
                    <a:pt x="117" y="234"/>
                  </a:cubicBezTo>
                  <a:cubicBezTo>
                    <a:pt x="118" y="237"/>
                    <a:pt x="123" y="239"/>
                    <a:pt x="124" y="240"/>
                  </a:cubicBezTo>
                  <a:cubicBezTo>
                    <a:pt x="125" y="241"/>
                    <a:pt x="128" y="242"/>
                    <a:pt x="128" y="245"/>
                  </a:cubicBezTo>
                  <a:cubicBezTo>
                    <a:pt x="128" y="247"/>
                    <a:pt x="127" y="251"/>
                    <a:pt x="129" y="254"/>
                  </a:cubicBezTo>
                  <a:cubicBezTo>
                    <a:pt x="129" y="253"/>
                    <a:pt x="130" y="252"/>
                    <a:pt x="132" y="25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9">
              <a:extLst>
                <a:ext uri="{FF2B5EF4-FFF2-40B4-BE49-F238E27FC236}">
                  <a16:creationId xmlns:a16="http://schemas.microsoft.com/office/drawing/2014/main" id="{5BD7D95A-D6F3-4B88-BC23-C57F6E33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099" y="4772842"/>
              <a:ext cx="122057" cy="128362"/>
            </a:xfrm>
            <a:custGeom>
              <a:avLst/>
              <a:gdLst>
                <a:gd name="T0" fmla="*/ 31 w 32"/>
                <a:gd name="T1" fmla="*/ 16 h 34"/>
                <a:gd name="T2" fmla="*/ 27 w 32"/>
                <a:gd name="T3" fmla="*/ 11 h 34"/>
                <a:gd name="T4" fmla="*/ 20 w 32"/>
                <a:gd name="T5" fmla="*/ 5 h 34"/>
                <a:gd name="T6" fmla="*/ 16 w 32"/>
                <a:gd name="T7" fmla="*/ 6 h 34"/>
                <a:gd name="T8" fmla="*/ 14 w 32"/>
                <a:gd name="T9" fmla="*/ 2 h 34"/>
                <a:gd name="T10" fmla="*/ 8 w 32"/>
                <a:gd name="T11" fmla="*/ 0 h 34"/>
                <a:gd name="T12" fmla="*/ 6 w 32"/>
                <a:gd name="T13" fmla="*/ 0 h 34"/>
                <a:gd name="T14" fmla="*/ 4 w 32"/>
                <a:gd name="T15" fmla="*/ 4 h 34"/>
                <a:gd name="T16" fmla="*/ 2 w 32"/>
                <a:gd name="T17" fmla="*/ 14 h 34"/>
                <a:gd name="T18" fmla="*/ 1 w 32"/>
                <a:gd name="T19" fmla="*/ 23 h 34"/>
                <a:gd name="T20" fmla="*/ 2 w 32"/>
                <a:gd name="T21" fmla="*/ 26 h 34"/>
                <a:gd name="T22" fmla="*/ 2 w 32"/>
                <a:gd name="T23" fmla="*/ 29 h 34"/>
                <a:gd name="T24" fmla="*/ 4 w 32"/>
                <a:gd name="T25" fmla="*/ 30 h 34"/>
                <a:gd name="T26" fmla="*/ 12 w 32"/>
                <a:gd name="T27" fmla="*/ 32 h 34"/>
                <a:gd name="T28" fmla="*/ 17 w 32"/>
                <a:gd name="T29" fmla="*/ 32 h 34"/>
                <a:gd name="T30" fmla="*/ 27 w 32"/>
                <a:gd name="T31" fmla="*/ 31 h 34"/>
                <a:gd name="T32" fmla="*/ 32 w 32"/>
                <a:gd name="T33" fmla="*/ 25 h 34"/>
                <a:gd name="T34" fmla="*/ 31 w 32"/>
                <a:gd name="T35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4">
                  <a:moveTo>
                    <a:pt x="31" y="16"/>
                  </a:moveTo>
                  <a:cubicBezTo>
                    <a:pt x="31" y="13"/>
                    <a:pt x="28" y="12"/>
                    <a:pt x="27" y="11"/>
                  </a:cubicBezTo>
                  <a:cubicBezTo>
                    <a:pt x="26" y="10"/>
                    <a:pt x="21" y="8"/>
                    <a:pt x="20" y="5"/>
                  </a:cubicBezTo>
                  <a:cubicBezTo>
                    <a:pt x="18" y="3"/>
                    <a:pt x="17" y="6"/>
                    <a:pt x="16" y="6"/>
                  </a:cubicBezTo>
                  <a:cubicBezTo>
                    <a:pt x="15" y="7"/>
                    <a:pt x="16" y="5"/>
                    <a:pt x="14" y="2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6"/>
                    <a:pt x="2" y="9"/>
                    <a:pt x="2" y="14"/>
                  </a:cubicBezTo>
                  <a:cubicBezTo>
                    <a:pt x="2" y="19"/>
                    <a:pt x="1" y="19"/>
                    <a:pt x="1" y="23"/>
                  </a:cubicBezTo>
                  <a:cubicBezTo>
                    <a:pt x="0" y="26"/>
                    <a:pt x="2" y="26"/>
                    <a:pt x="2" y="26"/>
                  </a:cubicBezTo>
                  <a:cubicBezTo>
                    <a:pt x="3" y="27"/>
                    <a:pt x="2" y="28"/>
                    <a:pt x="2" y="29"/>
                  </a:cubicBezTo>
                  <a:cubicBezTo>
                    <a:pt x="3" y="29"/>
                    <a:pt x="3" y="30"/>
                    <a:pt x="4" y="30"/>
                  </a:cubicBezTo>
                  <a:cubicBezTo>
                    <a:pt x="7" y="30"/>
                    <a:pt x="9" y="31"/>
                    <a:pt x="12" y="32"/>
                  </a:cubicBezTo>
                  <a:cubicBezTo>
                    <a:pt x="15" y="34"/>
                    <a:pt x="14" y="32"/>
                    <a:pt x="17" y="32"/>
                  </a:cubicBezTo>
                  <a:cubicBezTo>
                    <a:pt x="20" y="33"/>
                    <a:pt x="24" y="33"/>
                    <a:pt x="27" y="31"/>
                  </a:cubicBezTo>
                  <a:cubicBezTo>
                    <a:pt x="29" y="30"/>
                    <a:pt x="30" y="27"/>
                    <a:pt x="32" y="25"/>
                  </a:cubicBezTo>
                  <a:cubicBezTo>
                    <a:pt x="30" y="22"/>
                    <a:pt x="31" y="18"/>
                    <a:pt x="31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10">
              <a:extLst>
                <a:ext uri="{FF2B5EF4-FFF2-40B4-BE49-F238E27FC236}">
                  <a16:creationId xmlns:a16="http://schemas.microsoft.com/office/drawing/2014/main" id="{3691847F-3C01-4EE3-9060-8BE4D2088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2467" y="4559565"/>
              <a:ext cx="477329" cy="936049"/>
            </a:xfrm>
            <a:custGeom>
              <a:avLst/>
              <a:gdLst>
                <a:gd name="T0" fmla="*/ 36 w 127"/>
                <a:gd name="T1" fmla="*/ 236 h 249"/>
                <a:gd name="T2" fmla="*/ 34 w 127"/>
                <a:gd name="T3" fmla="*/ 230 h 249"/>
                <a:gd name="T4" fmla="*/ 32 w 127"/>
                <a:gd name="T5" fmla="*/ 247 h 249"/>
                <a:gd name="T6" fmla="*/ 45 w 127"/>
                <a:gd name="T7" fmla="*/ 248 h 249"/>
                <a:gd name="T8" fmla="*/ 48 w 127"/>
                <a:gd name="T9" fmla="*/ 244 h 249"/>
                <a:gd name="T10" fmla="*/ 121 w 127"/>
                <a:gd name="T11" fmla="*/ 25 h 249"/>
                <a:gd name="T12" fmla="*/ 118 w 127"/>
                <a:gd name="T13" fmla="*/ 35 h 249"/>
                <a:gd name="T14" fmla="*/ 107 w 127"/>
                <a:gd name="T15" fmla="*/ 39 h 249"/>
                <a:gd name="T16" fmla="*/ 96 w 127"/>
                <a:gd name="T17" fmla="*/ 37 h 249"/>
                <a:gd name="T18" fmla="*/ 103 w 127"/>
                <a:gd name="T19" fmla="*/ 24 h 249"/>
                <a:gd name="T20" fmla="*/ 84 w 127"/>
                <a:gd name="T21" fmla="*/ 15 h 249"/>
                <a:gd name="T22" fmla="*/ 69 w 127"/>
                <a:gd name="T23" fmla="*/ 2 h 249"/>
                <a:gd name="T24" fmla="*/ 59 w 127"/>
                <a:gd name="T25" fmla="*/ 6 h 249"/>
                <a:gd name="T26" fmla="*/ 46 w 127"/>
                <a:gd name="T27" fmla="*/ 3 h 249"/>
                <a:gd name="T28" fmla="*/ 40 w 127"/>
                <a:gd name="T29" fmla="*/ 14 h 249"/>
                <a:gd name="T30" fmla="*/ 33 w 127"/>
                <a:gd name="T31" fmla="*/ 24 h 249"/>
                <a:gd name="T32" fmla="*/ 33 w 127"/>
                <a:gd name="T33" fmla="*/ 35 h 249"/>
                <a:gd name="T34" fmla="*/ 28 w 127"/>
                <a:gd name="T35" fmla="*/ 43 h 249"/>
                <a:gd name="T36" fmla="*/ 23 w 127"/>
                <a:gd name="T37" fmla="*/ 52 h 249"/>
                <a:gd name="T38" fmla="*/ 21 w 127"/>
                <a:gd name="T39" fmla="*/ 63 h 249"/>
                <a:gd name="T40" fmla="*/ 23 w 127"/>
                <a:gd name="T41" fmla="*/ 76 h 249"/>
                <a:gd name="T42" fmla="*/ 23 w 127"/>
                <a:gd name="T43" fmla="*/ 87 h 249"/>
                <a:gd name="T44" fmla="*/ 21 w 127"/>
                <a:gd name="T45" fmla="*/ 99 h 249"/>
                <a:gd name="T46" fmla="*/ 16 w 127"/>
                <a:gd name="T47" fmla="*/ 114 h 249"/>
                <a:gd name="T48" fmla="*/ 14 w 127"/>
                <a:gd name="T49" fmla="*/ 120 h 249"/>
                <a:gd name="T50" fmla="*/ 12 w 127"/>
                <a:gd name="T51" fmla="*/ 128 h 249"/>
                <a:gd name="T52" fmla="*/ 12 w 127"/>
                <a:gd name="T53" fmla="*/ 137 h 249"/>
                <a:gd name="T54" fmla="*/ 10 w 127"/>
                <a:gd name="T55" fmla="*/ 150 h 249"/>
                <a:gd name="T56" fmla="*/ 12 w 127"/>
                <a:gd name="T57" fmla="*/ 157 h 249"/>
                <a:gd name="T58" fmla="*/ 15 w 127"/>
                <a:gd name="T59" fmla="*/ 163 h 249"/>
                <a:gd name="T60" fmla="*/ 13 w 127"/>
                <a:gd name="T61" fmla="*/ 169 h 249"/>
                <a:gd name="T62" fmla="*/ 12 w 127"/>
                <a:gd name="T63" fmla="*/ 178 h 249"/>
                <a:gd name="T64" fmla="*/ 8 w 127"/>
                <a:gd name="T65" fmla="*/ 187 h 249"/>
                <a:gd name="T66" fmla="*/ 5 w 127"/>
                <a:gd name="T67" fmla="*/ 196 h 249"/>
                <a:gd name="T68" fmla="*/ 2 w 127"/>
                <a:gd name="T69" fmla="*/ 206 h 249"/>
                <a:gd name="T70" fmla="*/ 9 w 127"/>
                <a:gd name="T71" fmla="*/ 212 h 249"/>
                <a:gd name="T72" fmla="*/ 12 w 127"/>
                <a:gd name="T73" fmla="*/ 222 h 249"/>
                <a:gd name="T74" fmla="*/ 27 w 127"/>
                <a:gd name="T75" fmla="*/ 223 h 249"/>
                <a:gd name="T76" fmla="*/ 29 w 127"/>
                <a:gd name="T77" fmla="*/ 218 h 249"/>
                <a:gd name="T78" fmla="*/ 30 w 127"/>
                <a:gd name="T79" fmla="*/ 208 h 249"/>
                <a:gd name="T80" fmla="*/ 37 w 127"/>
                <a:gd name="T81" fmla="*/ 201 h 249"/>
                <a:gd name="T82" fmla="*/ 49 w 127"/>
                <a:gd name="T83" fmla="*/ 188 h 249"/>
                <a:gd name="T84" fmla="*/ 44 w 127"/>
                <a:gd name="T85" fmla="*/ 180 h 249"/>
                <a:gd name="T86" fmla="*/ 50 w 127"/>
                <a:gd name="T87" fmla="*/ 165 h 249"/>
                <a:gd name="T88" fmla="*/ 53 w 127"/>
                <a:gd name="T89" fmla="*/ 157 h 249"/>
                <a:gd name="T90" fmla="*/ 57 w 127"/>
                <a:gd name="T91" fmla="*/ 149 h 249"/>
                <a:gd name="T92" fmla="*/ 61 w 127"/>
                <a:gd name="T93" fmla="*/ 148 h 249"/>
                <a:gd name="T94" fmla="*/ 59 w 127"/>
                <a:gd name="T95" fmla="*/ 145 h 249"/>
                <a:gd name="T96" fmla="*/ 54 w 127"/>
                <a:gd name="T97" fmla="*/ 138 h 249"/>
                <a:gd name="T98" fmla="*/ 64 w 127"/>
                <a:gd name="T99" fmla="*/ 135 h 249"/>
                <a:gd name="T100" fmla="*/ 72 w 127"/>
                <a:gd name="T101" fmla="*/ 126 h 249"/>
                <a:gd name="T102" fmla="*/ 74 w 127"/>
                <a:gd name="T103" fmla="*/ 119 h 249"/>
                <a:gd name="T104" fmla="*/ 102 w 127"/>
                <a:gd name="T105" fmla="*/ 112 h 249"/>
                <a:gd name="T106" fmla="*/ 105 w 127"/>
                <a:gd name="T107" fmla="*/ 100 h 249"/>
                <a:gd name="T108" fmla="*/ 100 w 127"/>
                <a:gd name="T109" fmla="*/ 91 h 249"/>
                <a:gd name="T110" fmla="*/ 98 w 127"/>
                <a:gd name="T111" fmla="*/ 86 h 249"/>
                <a:gd name="T112" fmla="*/ 97 w 127"/>
                <a:gd name="T113" fmla="*/ 80 h 249"/>
                <a:gd name="T114" fmla="*/ 100 w 127"/>
                <a:gd name="T115" fmla="*/ 61 h 249"/>
                <a:gd name="T116" fmla="*/ 119 w 127"/>
                <a:gd name="T117" fmla="*/ 39 h 249"/>
                <a:gd name="T118" fmla="*/ 125 w 127"/>
                <a:gd name="T119" fmla="*/ 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" h="249">
                  <a:moveTo>
                    <a:pt x="48" y="244"/>
                  </a:moveTo>
                  <a:cubicBezTo>
                    <a:pt x="45" y="244"/>
                    <a:pt x="38" y="237"/>
                    <a:pt x="36" y="236"/>
                  </a:cubicBezTo>
                  <a:cubicBezTo>
                    <a:pt x="34" y="234"/>
                    <a:pt x="36" y="232"/>
                    <a:pt x="33" y="233"/>
                  </a:cubicBezTo>
                  <a:cubicBezTo>
                    <a:pt x="31" y="233"/>
                    <a:pt x="32" y="231"/>
                    <a:pt x="34" y="230"/>
                  </a:cubicBezTo>
                  <a:cubicBezTo>
                    <a:pt x="35" y="230"/>
                    <a:pt x="33" y="227"/>
                    <a:pt x="31" y="227"/>
                  </a:cubicBezTo>
                  <a:cubicBezTo>
                    <a:pt x="31" y="231"/>
                    <a:pt x="31" y="247"/>
                    <a:pt x="32" y="247"/>
                  </a:cubicBezTo>
                  <a:cubicBezTo>
                    <a:pt x="33" y="248"/>
                    <a:pt x="40" y="246"/>
                    <a:pt x="42" y="248"/>
                  </a:cubicBezTo>
                  <a:cubicBezTo>
                    <a:pt x="43" y="248"/>
                    <a:pt x="44" y="249"/>
                    <a:pt x="45" y="248"/>
                  </a:cubicBezTo>
                  <a:cubicBezTo>
                    <a:pt x="46" y="246"/>
                    <a:pt x="50" y="247"/>
                    <a:pt x="53" y="246"/>
                  </a:cubicBezTo>
                  <a:cubicBezTo>
                    <a:pt x="55" y="244"/>
                    <a:pt x="52" y="244"/>
                    <a:pt x="48" y="244"/>
                  </a:cubicBezTo>
                  <a:close/>
                  <a:moveTo>
                    <a:pt x="125" y="26"/>
                  </a:moveTo>
                  <a:cubicBezTo>
                    <a:pt x="124" y="25"/>
                    <a:pt x="123" y="25"/>
                    <a:pt x="121" y="25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9"/>
                    <a:pt x="120" y="35"/>
                    <a:pt x="118" y="35"/>
                  </a:cubicBezTo>
                  <a:cubicBezTo>
                    <a:pt x="116" y="35"/>
                    <a:pt x="114" y="38"/>
                    <a:pt x="113" y="38"/>
                  </a:cubicBezTo>
                  <a:cubicBezTo>
                    <a:pt x="111" y="37"/>
                    <a:pt x="109" y="40"/>
                    <a:pt x="107" y="39"/>
                  </a:cubicBezTo>
                  <a:cubicBezTo>
                    <a:pt x="106" y="38"/>
                    <a:pt x="103" y="39"/>
                    <a:pt x="102" y="38"/>
                  </a:cubicBezTo>
                  <a:cubicBezTo>
                    <a:pt x="100" y="37"/>
                    <a:pt x="96" y="38"/>
                    <a:pt x="96" y="37"/>
                  </a:cubicBezTo>
                  <a:cubicBezTo>
                    <a:pt x="96" y="36"/>
                    <a:pt x="98" y="36"/>
                    <a:pt x="98" y="33"/>
                  </a:cubicBezTo>
                  <a:cubicBezTo>
                    <a:pt x="98" y="29"/>
                    <a:pt x="103" y="26"/>
                    <a:pt x="103" y="24"/>
                  </a:cubicBezTo>
                  <a:cubicBezTo>
                    <a:pt x="102" y="23"/>
                    <a:pt x="92" y="20"/>
                    <a:pt x="91" y="19"/>
                  </a:cubicBezTo>
                  <a:cubicBezTo>
                    <a:pt x="90" y="17"/>
                    <a:pt x="88" y="15"/>
                    <a:pt x="84" y="15"/>
                  </a:cubicBezTo>
                  <a:cubicBezTo>
                    <a:pt x="80" y="15"/>
                    <a:pt x="81" y="13"/>
                    <a:pt x="77" y="11"/>
                  </a:cubicBezTo>
                  <a:cubicBezTo>
                    <a:pt x="74" y="9"/>
                    <a:pt x="70" y="4"/>
                    <a:pt x="69" y="2"/>
                  </a:cubicBezTo>
                  <a:cubicBezTo>
                    <a:pt x="66" y="2"/>
                    <a:pt x="63" y="1"/>
                    <a:pt x="62" y="2"/>
                  </a:cubicBezTo>
                  <a:cubicBezTo>
                    <a:pt x="61" y="3"/>
                    <a:pt x="60" y="8"/>
                    <a:pt x="59" y="6"/>
                  </a:cubicBezTo>
                  <a:cubicBezTo>
                    <a:pt x="57" y="3"/>
                    <a:pt x="54" y="3"/>
                    <a:pt x="52" y="3"/>
                  </a:cubicBezTo>
                  <a:cubicBezTo>
                    <a:pt x="49" y="2"/>
                    <a:pt x="49" y="0"/>
                    <a:pt x="46" y="3"/>
                  </a:cubicBezTo>
                  <a:cubicBezTo>
                    <a:pt x="45" y="4"/>
                    <a:pt x="43" y="6"/>
                    <a:pt x="41" y="7"/>
                  </a:cubicBezTo>
                  <a:cubicBezTo>
                    <a:pt x="41" y="10"/>
                    <a:pt x="41" y="13"/>
                    <a:pt x="40" y="14"/>
                  </a:cubicBezTo>
                  <a:cubicBezTo>
                    <a:pt x="39" y="15"/>
                    <a:pt x="33" y="18"/>
                    <a:pt x="33" y="19"/>
                  </a:cubicBezTo>
                  <a:cubicBezTo>
                    <a:pt x="33" y="21"/>
                    <a:pt x="34" y="23"/>
                    <a:pt x="33" y="24"/>
                  </a:cubicBezTo>
                  <a:cubicBezTo>
                    <a:pt x="32" y="25"/>
                    <a:pt x="35" y="30"/>
                    <a:pt x="33" y="31"/>
                  </a:cubicBezTo>
                  <a:cubicBezTo>
                    <a:pt x="31" y="32"/>
                    <a:pt x="35" y="34"/>
                    <a:pt x="33" y="35"/>
                  </a:cubicBezTo>
                  <a:cubicBezTo>
                    <a:pt x="32" y="36"/>
                    <a:pt x="30" y="36"/>
                    <a:pt x="30" y="38"/>
                  </a:cubicBezTo>
                  <a:cubicBezTo>
                    <a:pt x="30" y="39"/>
                    <a:pt x="29" y="42"/>
                    <a:pt x="28" y="43"/>
                  </a:cubicBezTo>
                  <a:cubicBezTo>
                    <a:pt x="26" y="44"/>
                    <a:pt x="25" y="47"/>
                    <a:pt x="25" y="49"/>
                  </a:cubicBezTo>
                  <a:cubicBezTo>
                    <a:pt x="25" y="51"/>
                    <a:pt x="22" y="49"/>
                    <a:pt x="23" y="52"/>
                  </a:cubicBezTo>
                  <a:cubicBezTo>
                    <a:pt x="24" y="55"/>
                    <a:pt x="25" y="58"/>
                    <a:pt x="23" y="58"/>
                  </a:cubicBezTo>
                  <a:cubicBezTo>
                    <a:pt x="21" y="59"/>
                    <a:pt x="22" y="63"/>
                    <a:pt x="21" y="63"/>
                  </a:cubicBezTo>
                  <a:cubicBezTo>
                    <a:pt x="20" y="63"/>
                    <a:pt x="19" y="68"/>
                    <a:pt x="21" y="70"/>
                  </a:cubicBezTo>
                  <a:cubicBezTo>
                    <a:pt x="22" y="72"/>
                    <a:pt x="23" y="74"/>
                    <a:pt x="23" y="76"/>
                  </a:cubicBezTo>
                  <a:cubicBezTo>
                    <a:pt x="23" y="78"/>
                    <a:pt x="25" y="79"/>
                    <a:pt x="24" y="82"/>
                  </a:cubicBezTo>
                  <a:cubicBezTo>
                    <a:pt x="23" y="84"/>
                    <a:pt x="24" y="86"/>
                    <a:pt x="23" y="87"/>
                  </a:cubicBezTo>
                  <a:cubicBezTo>
                    <a:pt x="21" y="88"/>
                    <a:pt x="22" y="91"/>
                    <a:pt x="21" y="91"/>
                  </a:cubicBezTo>
                  <a:cubicBezTo>
                    <a:pt x="19" y="92"/>
                    <a:pt x="22" y="98"/>
                    <a:pt x="21" y="99"/>
                  </a:cubicBezTo>
                  <a:cubicBezTo>
                    <a:pt x="19" y="100"/>
                    <a:pt x="16" y="101"/>
                    <a:pt x="16" y="105"/>
                  </a:cubicBezTo>
                  <a:cubicBezTo>
                    <a:pt x="16" y="109"/>
                    <a:pt x="17" y="112"/>
                    <a:pt x="16" y="114"/>
                  </a:cubicBezTo>
                  <a:cubicBezTo>
                    <a:pt x="16" y="115"/>
                    <a:pt x="18" y="115"/>
                    <a:pt x="18" y="117"/>
                  </a:cubicBezTo>
                  <a:cubicBezTo>
                    <a:pt x="17" y="120"/>
                    <a:pt x="14" y="118"/>
                    <a:pt x="14" y="120"/>
                  </a:cubicBezTo>
                  <a:cubicBezTo>
                    <a:pt x="14" y="121"/>
                    <a:pt x="15" y="124"/>
                    <a:pt x="14" y="124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31"/>
                    <a:pt x="11" y="131"/>
                    <a:pt x="10" y="132"/>
                  </a:cubicBezTo>
                  <a:cubicBezTo>
                    <a:pt x="10" y="134"/>
                    <a:pt x="12" y="135"/>
                    <a:pt x="12" y="137"/>
                  </a:cubicBezTo>
                  <a:cubicBezTo>
                    <a:pt x="12" y="138"/>
                    <a:pt x="13" y="143"/>
                    <a:pt x="11" y="143"/>
                  </a:cubicBezTo>
                  <a:cubicBezTo>
                    <a:pt x="10" y="144"/>
                    <a:pt x="9" y="149"/>
                    <a:pt x="10" y="150"/>
                  </a:cubicBezTo>
                  <a:cubicBezTo>
                    <a:pt x="12" y="151"/>
                    <a:pt x="12" y="152"/>
                    <a:pt x="11" y="153"/>
                  </a:cubicBezTo>
                  <a:cubicBezTo>
                    <a:pt x="10" y="155"/>
                    <a:pt x="14" y="156"/>
                    <a:pt x="12" y="157"/>
                  </a:cubicBezTo>
                  <a:cubicBezTo>
                    <a:pt x="10" y="159"/>
                    <a:pt x="12" y="161"/>
                    <a:pt x="14" y="161"/>
                  </a:cubicBezTo>
                  <a:cubicBezTo>
                    <a:pt x="16" y="160"/>
                    <a:pt x="17" y="163"/>
                    <a:pt x="15" y="163"/>
                  </a:cubicBezTo>
                  <a:cubicBezTo>
                    <a:pt x="13" y="163"/>
                    <a:pt x="11" y="163"/>
                    <a:pt x="12" y="165"/>
                  </a:cubicBezTo>
                  <a:cubicBezTo>
                    <a:pt x="14" y="166"/>
                    <a:pt x="16" y="168"/>
                    <a:pt x="13" y="169"/>
                  </a:cubicBezTo>
                  <a:cubicBezTo>
                    <a:pt x="11" y="170"/>
                    <a:pt x="13" y="171"/>
                    <a:pt x="12" y="174"/>
                  </a:cubicBezTo>
                  <a:cubicBezTo>
                    <a:pt x="12" y="176"/>
                    <a:pt x="14" y="178"/>
                    <a:pt x="12" y="178"/>
                  </a:cubicBezTo>
                  <a:cubicBezTo>
                    <a:pt x="10" y="179"/>
                    <a:pt x="13" y="182"/>
                    <a:pt x="10" y="183"/>
                  </a:cubicBezTo>
                  <a:cubicBezTo>
                    <a:pt x="8" y="183"/>
                    <a:pt x="9" y="186"/>
                    <a:pt x="8" y="187"/>
                  </a:cubicBezTo>
                  <a:cubicBezTo>
                    <a:pt x="6" y="188"/>
                    <a:pt x="10" y="190"/>
                    <a:pt x="8" y="192"/>
                  </a:cubicBezTo>
                  <a:cubicBezTo>
                    <a:pt x="6" y="193"/>
                    <a:pt x="7" y="196"/>
                    <a:pt x="5" y="196"/>
                  </a:cubicBezTo>
                  <a:cubicBezTo>
                    <a:pt x="3" y="196"/>
                    <a:pt x="2" y="199"/>
                    <a:pt x="2" y="200"/>
                  </a:cubicBezTo>
                  <a:cubicBezTo>
                    <a:pt x="2" y="201"/>
                    <a:pt x="0" y="204"/>
                    <a:pt x="2" y="206"/>
                  </a:cubicBezTo>
                  <a:cubicBezTo>
                    <a:pt x="4" y="208"/>
                    <a:pt x="2" y="209"/>
                    <a:pt x="3" y="210"/>
                  </a:cubicBezTo>
                  <a:cubicBezTo>
                    <a:pt x="5" y="211"/>
                    <a:pt x="10" y="210"/>
                    <a:pt x="9" y="212"/>
                  </a:cubicBezTo>
                  <a:cubicBezTo>
                    <a:pt x="8" y="214"/>
                    <a:pt x="8" y="219"/>
                    <a:pt x="9" y="219"/>
                  </a:cubicBezTo>
                  <a:cubicBezTo>
                    <a:pt x="10" y="219"/>
                    <a:pt x="11" y="222"/>
                    <a:pt x="12" y="222"/>
                  </a:cubicBezTo>
                  <a:cubicBezTo>
                    <a:pt x="14" y="222"/>
                    <a:pt x="20" y="221"/>
                    <a:pt x="23" y="222"/>
                  </a:cubicBezTo>
                  <a:cubicBezTo>
                    <a:pt x="25" y="222"/>
                    <a:pt x="26" y="223"/>
                    <a:pt x="27" y="223"/>
                  </a:cubicBezTo>
                  <a:cubicBezTo>
                    <a:pt x="28" y="223"/>
                    <a:pt x="32" y="225"/>
                    <a:pt x="33" y="224"/>
                  </a:cubicBezTo>
                  <a:cubicBezTo>
                    <a:pt x="34" y="223"/>
                    <a:pt x="29" y="220"/>
                    <a:pt x="29" y="218"/>
                  </a:cubicBezTo>
                  <a:cubicBezTo>
                    <a:pt x="29" y="217"/>
                    <a:pt x="29" y="215"/>
                    <a:pt x="29" y="214"/>
                  </a:cubicBezTo>
                  <a:cubicBezTo>
                    <a:pt x="29" y="212"/>
                    <a:pt x="28" y="209"/>
                    <a:pt x="30" y="208"/>
                  </a:cubicBezTo>
                  <a:cubicBezTo>
                    <a:pt x="32" y="207"/>
                    <a:pt x="32" y="205"/>
                    <a:pt x="33" y="205"/>
                  </a:cubicBezTo>
                  <a:cubicBezTo>
                    <a:pt x="34" y="206"/>
                    <a:pt x="37" y="204"/>
                    <a:pt x="37" y="201"/>
                  </a:cubicBezTo>
                  <a:cubicBezTo>
                    <a:pt x="37" y="198"/>
                    <a:pt x="39" y="196"/>
                    <a:pt x="41" y="194"/>
                  </a:cubicBezTo>
                  <a:cubicBezTo>
                    <a:pt x="44" y="192"/>
                    <a:pt x="49" y="189"/>
                    <a:pt x="49" y="188"/>
                  </a:cubicBezTo>
                  <a:cubicBezTo>
                    <a:pt x="48" y="187"/>
                    <a:pt x="50" y="183"/>
                    <a:pt x="50" y="182"/>
                  </a:cubicBezTo>
                  <a:cubicBezTo>
                    <a:pt x="50" y="181"/>
                    <a:pt x="45" y="181"/>
                    <a:pt x="44" y="180"/>
                  </a:cubicBezTo>
                  <a:cubicBezTo>
                    <a:pt x="42" y="180"/>
                    <a:pt x="37" y="176"/>
                    <a:pt x="39" y="171"/>
                  </a:cubicBezTo>
                  <a:cubicBezTo>
                    <a:pt x="42" y="166"/>
                    <a:pt x="48" y="165"/>
                    <a:pt x="50" y="165"/>
                  </a:cubicBezTo>
                  <a:cubicBezTo>
                    <a:pt x="51" y="165"/>
                    <a:pt x="50" y="162"/>
                    <a:pt x="51" y="162"/>
                  </a:cubicBezTo>
                  <a:cubicBezTo>
                    <a:pt x="52" y="161"/>
                    <a:pt x="53" y="159"/>
                    <a:pt x="53" y="157"/>
                  </a:cubicBezTo>
                  <a:cubicBezTo>
                    <a:pt x="53" y="155"/>
                    <a:pt x="53" y="151"/>
                    <a:pt x="55" y="151"/>
                  </a:cubicBezTo>
                  <a:cubicBezTo>
                    <a:pt x="58" y="151"/>
                    <a:pt x="58" y="149"/>
                    <a:pt x="57" y="149"/>
                  </a:cubicBezTo>
                  <a:cubicBezTo>
                    <a:pt x="55" y="148"/>
                    <a:pt x="55" y="147"/>
                    <a:pt x="57" y="146"/>
                  </a:cubicBezTo>
                  <a:cubicBezTo>
                    <a:pt x="60" y="146"/>
                    <a:pt x="59" y="148"/>
                    <a:pt x="61" y="148"/>
                  </a:cubicBezTo>
                  <a:cubicBezTo>
                    <a:pt x="62" y="148"/>
                    <a:pt x="65" y="145"/>
                    <a:pt x="63" y="144"/>
                  </a:cubicBezTo>
                  <a:cubicBezTo>
                    <a:pt x="61" y="142"/>
                    <a:pt x="60" y="144"/>
                    <a:pt x="59" y="145"/>
                  </a:cubicBezTo>
                  <a:cubicBezTo>
                    <a:pt x="58" y="145"/>
                    <a:pt x="57" y="143"/>
                    <a:pt x="55" y="143"/>
                  </a:cubicBezTo>
                  <a:cubicBezTo>
                    <a:pt x="54" y="143"/>
                    <a:pt x="55" y="140"/>
                    <a:pt x="54" y="138"/>
                  </a:cubicBezTo>
                  <a:cubicBezTo>
                    <a:pt x="54" y="137"/>
                    <a:pt x="53" y="134"/>
                    <a:pt x="54" y="133"/>
                  </a:cubicBezTo>
                  <a:cubicBezTo>
                    <a:pt x="55" y="131"/>
                    <a:pt x="60" y="135"/>
                    <a:pt x="64" y="135"/>
                  </a:cubicBezTo>
                  <a:cubicBezTo>
                    <a:pt x="68" y="135"/>
                    <a:pt x="71" y="133"/>
                    <a:pt x="71" y="132"/>
                  </a:cubicBezTo>
                  <a:cubicBezTo>
                    <a:pt x="71" y="130"/>
                    <a:pt x="69" y="127"/>
                    <a:pt x="72" y="126"/>
                  </a:cubicBezTo>
                  <a:cubicBezTo>
                    <a:pt x="74" y="124"/>
                    <a:pt x="72" y="123"/>
                    <a:pt x="72" y="121"/>
                  </a:cubicBezTo>
                  <a:cubicBezTo>
                    <a:pt x="71" y="119"/>
                    <a:pt x="73" y="118"/>
                    <a:pt x="74" y="119"/>
                  </a:cubicBezTo>
                  <a:cubicBezTo>
                    <a:pt x="75" y="120"/>
                    <a:pt x="83" y="119"/>
                    <a:pt x="90" y="118"/>
                  </a:cubicBezTo>
                  <a:cubicBezTo>
                    <a:pt x="97" y="116"/>
                    <a:pt x="101" y="114"/>
                    <a:pt x="102" y="112"/>
                  </a:cubicBezTo>
                  <a:cubicBezTo>
                    <a:pt x="102" y="110"/>
                    <a:pt x="106" y="106"/>
                    <a:pt x="107" y="104"/>
                  </a:cubicBezTo>
                  <a:cubicBezTo>
                    <a:pt x="108" y="102"/>
                    <a:pt x="107" y="100"/>
                    <a:pt x="105" y="100"/>
                  </a:cubicBezTo>
                  <a:cubicBezTo>
                    <a:pt x="102" y="99"/>
                    <a:pt x="102" y="96"/>
                    <a:pt x="104" y="94"/>
                  </a:cubicBezTo>
                  <a:cubicBezTo>
                    <a:pt x="105" y="93"/>
                    <a:pt x="103" y="91"/>
                    <a:pt x="100" y="91"/>
                  </a:cubicBezTo>
                  <a:cubicBezTo>
                    <a:pt x="98" y="90"/>
                    <a:pt x="93" y="89"/>
                    <a:pt x="96" y="86"/>
                  </a:cubicBezTo>
                  <a:cubicBezTo>
                    <a:pt x="97" y="85"/>
                    <a:pt x="97" y="85"/>
                    <a:pt x="98" y="86"/>
                  </a:cubicBezTo>
                  <a:cubicBezTo>
                    <a:pt x="98" y="85"/>
                    <a:pt x="99" y="84"/>
                    <a:pt x="98" y="83"/>
                  </a:cubicBezTo>
                  <a:cubicBezTo>
                    <a:pt x="98" y="83"/>
                    <a:pt x="96" y="83"/>
                    <a:pt x="97" y="80"/>
                  </a:cubicBezTo>
                  <a:cubicBezTo>
                    <a:pt x="97" y="76"/>
                    <a:pt x="98" y="76"/>
                    <a:pt x="98" y="71"/>
                  </a:cubicBezTo>
                  <a:cubicBezTo>
                    <a:pt x="98" y="66"/>
                    <a:pt x="100" y="63"/>
                    <a:pt x="100" y="61"/>
                  </a:cubicBezTo>
                  <a:cubicBezTo>
                    <a:pt x="100" y="58"/>
                    <a:pt x="105" y="55"/>
                    <a:pt x="108" y="51"/>
                  </a:cubicBezTo>
                  <a:cubicBezTo>
                    <a:pt x="110" y="46"/>
                    <a:pt x="116" y="41"/>
                    <a:pt x="119" y="39"/>
                  </a:cubicBezTo>
                  <a:cubicBezTo>
                    <a:pt x="121" y="38"/>
                    <a:pt x="126" y="37"/>
                    <a:pt x="126" y="35"/>
                  </a:cubicBezTo>
                  <a:cubicBezTo>
                    <a:pt x="127" y="34"/>
                    <a:pt x="126" y="26"/>
                    <a:pt x="125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11">
              <a:extLst>
                <a:ext uri="{FF2B5EF4-FFF2-40B4-BE49-F238E27FC236}">
                  <a16:creationId xmlns:a16="http://schemas.microsoft.com/office/drawing/2014/main" id="{27ED1117-08D9-4383-90B9-38586EA20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517" y="4452927"/>
              <a:ext cx="207061" cy="1060461"/>
            </a:xfrm>
            <a:custGeom>
              <a:avLst/>
              <a:gdLst>
                <a:gd name="T0" fmla="*/ 22 w 55"/>
                <a:gd name="T1" fmla="*/ 240 h 282"/>
                <a:gd name="T2" fmla="*/ 15 w 55"/>
                <a:gd name="T3" fmla="*/ 228 h 282"/>
                <a:gd name="T4" fmla="*/ 21 w 55"/>
                <a:gd name="T5" fmla="*/ 215 h 282"/>
                <a:gd name="T6" fmla="*/ 25 w 55"/>
                <a:gd name="T7" fmla="*/ 202 h 282"/>
                <a:gd name="T8" fmla="*/ 28 w 55"/>
                <a:gd name="T9" fmla="*/ 191 h 282"/>
                <a:gd name="T10" fmla="*/ 24 w 55"/>
                <a:gd name="T11" fmla="*/ 181 h 282"/>
                <a:gd name="T12" fmla="*/ 25 w 55"/>
                <a:gd name="T13" fmla="*/ 165 h 282"/>
                <a:gd name="T14" fmla="*/ 27 w 55"/>
                <a:gd name="T15" fmla="*/ 152 h 282"/>
                <a:gd name="T16" fmla="*/ 29 w 55"/>
                <a:gd name="T17" fmla="*/ 142 h 282"/>
                <a:gd name="T18" fmla="*/ 34 w 55"/>
                <a:gd name="T19" fmla="*/ 119 h 282"/>
                <a:gd name="T20" fmla="*/ 36 w 55"/>
                <a:gd name="T21" fmla="*/ 104 h 282"/>
                <a:gd name="T22" fmla="*/ 36 w 55"/>
                <a:gd name="T23" fmla="*/ 86 h 282"/>
                <a:gd name="T24" fmla="*/ 41 w 55"/>
                <a:gd name="T25" fmla="*/ 71 h 282"/>
                <a:gd name="T26" fmla="*/ 46 w 55"/>
                <a:gd name="T27" fmla="*/ 59 h 282"/>
                <a:gd name="T28" fmla="*/ 53 w 55"/>
                <a:gd name="T29" fmla="*/ 42 h 282"/>
                <a:gd name="T30" fmla="*/ 49 w 55"/>
                <a:gd name="T31" fmla="*/ 29 h 282"/>
                <a:gd name="T32" fmla="*/ 46 w 55"/>
                <a:gd name="T33" fmla="*/ 14 h 282"/>
                <a:gd name="T34" fmla="*/ 39 w 55"/>
                <a:gd name="T35" fmla="*/ 1 h 282"/>
                <a:gd name="T36" fmla="*/ 35 w 55"/>
                <a:gd name="T37" fmla="*/ 12 h 282"/>
                <a:gd name="T38" fmla="*/ 34 w 55"/>
                <a:gd name="T39" fmla="*/ 41 h 282"/>
                <a:gd name="T40" fmla="*/ 29 w 55"/>
                <a:gd name="T41" fmla="*/ 70 h 282"/>
                <a:gd name="T42" fmla="*/ 26 w 55"/>
                <a:gd name="T43" fmla="*/ 90 h 282"/>
                <a:gd name="T44" fmla="*/ 22 w 55"/>
                <a:gd name="T45" fmla="*/ 116 h 282"/>
                <a:gd name="T46" fmla="*/ 14 w 55"/>
                <a:gd name="T47" fmla="*/ 138 h 282"/>
                <a:gd name="T48" fmla="*/ 13 w 55"/>
                <a:gd name="T49" fmla="*/ 158 h 282"/>
                <a:gd name="T50" fmla="*/ 9 w 55"/>
                <a:gd name="T51" fmla="*/ 176 h 282"/>
                <a:gd name="T52" fmla="*/ 17 w 55"/>
                <a:gd name="T53" fmla="*/ 166 h 282"/>
                <a:gd name="T54" fmla="*/ 19 w 55"/>
                <a:gd name="T55" fmla="*/ 177 h 282"/>
                <a:gd name="T56" fmla="*/ 16 w 55"/>
                <a:gd name="T57" fmla="*/ 189 h 282"/>
                <a:gd name="T58" fmla="*/ 13 w 55"/>
                <a:gd name="T59" fmla="*/ 197 h 282"/>
                <a:gd name="T60" fmla="*/ 13 w 55"/>
                <a:gd name="T61" fmla="*/ 195 h 282"/>
                <a:gd name="T62" fmla="*/ 8 w 55"/>
                <a:gd name="T63" fmla="*/ 197 h 282"/>
                <a:gd name="T64" fmla="*/ 1 w 55"/>
                <a:gd name="T65" fmla="*/ 207 h 282"/>
                <a:gd name="T66" fmla="*/ 9 w 55"/>
                <a:gd name="T67" fmla="*/ 207 h 282"/>
                <a:gd name="T68" fmla="*/ 13 w 55"/>
                <a:gd name="T69" fmla="*/ 215 h 282"/>
                <a:gd name="T70" fmla="*/ 5 w 55"/>
                <a:gd name="T71" fmla="*/ 217 h 282"/>
                <a:gd name="T72" fmla="*/ 7 w 55"/>
                <a:gd name="T73" fmla="*/ 221 h 282"/>
                <a:gd name="T74" fmla="*/ 3 w 55"/>
                <a:gd name="T75" fmla="*/ 228 h 282"/>
                <a:gd name="T76" fmla="*/ 8 w 55"/>
                <a:gd name="T77" fmla="*/ 230 h 282"/>
                <a:gd name="T78" fmla="*/ 9 w 55"/>
                <a:gd name="T79" fmla="*/ 236 h 282"/>
                <a:gd name="T80" fmla="*/ 5 w 55"/>
                <a:gd name="T81" fmla="*/ 244 h 282"/>
                <a:gd name="T82" fmla="*/ 12 w 55"/>
                <a:gd name="T83" fmla="*/ 245 h 282"/>
                <a:gd name="T84" fmla="*/ 15 w 55"/>
                <a:gd name="T85" fmla="*/ 248 h 282"/>
                <a:gd name="T86" fmla="*/ 12 w 55"/>
                <a:gd name="T87" fmla="*/ 255 h 282"/>
                <a:gd name="T88" fmla="*/ 22 w 55"/>
                <a:gd name="T89" fmla="*/ 255 h 282"/>
                <a:gd name="T90" fmla="*/ 15 w 55"/>
                <a:gd name="T91" fmla="*/ 261 h 282"/>
                <a:gd name="T92" fmla="*/ 23 w 55"/>
                <a:gd name="T93" fmla="*/ 259 h 282"/>
                <a:gd name="T94" fmla="*/ 14 w 55"/>
                <a:gd name="T95" fmla="*/ 266 h 282"/>
                <a:gd name="T96" fmla="*/ 22 w 55"/>
                <a:gd name="T97" fmla="*/ 267 h 282"/>
                <a:gd name="T98" fmla="*/ 35 w 55"/>
                <a:gd name="T99" fmla="*/ 254 h 282"/>
                <a:gd name="T100" fmla="*/ 39 w 55"/>
                <a:gd name="T101" fmla="*/ 261 h 282"/>
                <a:gd name="T102" fmla="*/ 33 w 55"/>
                <a:gd name="T103" fmla="*/ 263 h 282"/>
                <a:gd name="T104" fmla="*/ 27 w 55"/>
                <a:gd name="T105" fmla="*/ 269 h 282"/>
                <a:gd name="T106" fmla="*/ 32 w 55"/>
                <a:gd name="T107" fmla="*/ 278 h 282"/>
                <a:gd name="T108" fmla="*/ 41 w 55"/>
                <a:gd name="T109" fmla="*/ 276 h 282"/>
                <a:gd name="T110" fmla="*/ 50 w 55"/>
                <a:gd name="T111" fmla="*/ 277 h 282"/>
                <a:gd name="T112" fmla="*/ 45 w 55"/>
                <a:gd name="T113" fmla="*/ 275 h 282"/>
                <a:gd name="T114" fmla="*/ 39 w 55"/>
                <a:gd name="T115" fmla="*/ 252 h 282"/>
                <a:gd name="T116" fmla="*/ 25 w 55"/>
                <a:gd name="T117" fmla="*/ 25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282">
                  <a:moveTo>
                    <a:pt x="25" y="250"/>
                  </a:moveTo>
                  <a:cubicBezTo>
                    <a:pt x="24" y="250"/>
                    <a:pt x="23" y="247"/>
                    <a:pt x="22" y="247"/>
                  </a:cubicBezTo>
                  <a:cubicBezTo>
                    <a:pt x="21" y="247"/>
                    <a:pt x="21" y="242"/>
                    <a:pt x="22" y="240"/>
                  </a:cubicBezTo>
                  <a:cubicBezTo>
                    <a:pt x="23" y="238"/>
                    <a:pt x="18" y="239"/>
                    <a:pt x="16" y="238"/>
                  </a:cubicBezTo>
                  <a:cubicBezTo>
                    <a:pt x="15" y="237"/>
                    <a:pt x="17" y="236"/>
                    <a:pt x="15" y="234"/>
                  </a:cubicBezTo>
                  <a:cubicBezTo>
                    <a:pt x="13" y="232"/>
                    <a:pt x="15" y="229"/>
                    <a:pt x="15" y="228"/>
                  </a:cubicBezTo>
                  <a:cubicBezTo>
                    <a:pt x="15" y="227"/>
                    <a:pt x="16" y="224"/>
                    <a:pt x="18" y="224"/>
                  </a:cubicBezTo>
                  <a:cubicBezTo>
                    <a:pt x="20" y="224"/>
                    <a:pt x="19" y="221"/>
                    <a:pt x="21" y="220"/>
                  </a:cubicBezTo>
                  <a:cubicBezTo>
                    <a:pt x="23" y="218"/>
                    <a:pt x="19" y="216"/>
                    <a:pt x="21" y="215"/>
                  </a:cubicBezTo>
                  <a:cubicBezTo>
                    <a:pt x="22" y="214"/>
                    <a:pt x="21" y="211"/>
                    <a:pt x="23" y="211"/>
                  </a:cubicBezTo>
                  <a:cubicBezTo>
                    <a:pt x="26" y="210"/>
                    <a:pt x="23" y="207"/>
                    <a:pt x="25" y="206"/>
                  </a:cubicBezTo>
                  <a:cubicBezTo>
                    <a:pt x="27" y="206"/>
                    <a:pt x="25" y="204"/>
                    <a:pt x="25" y="202"/>
                  </a:cubicBezTo>
                  <a:cubicBezTo>
                    <a:pt x="26" y="199"/>
                    <a:pt x="24" y="198"/>
                    <a:pt x="26" y="197"/>
                  </a:cubicBezTo>
                  <a:cubicBezTo>
                    <a:pt x="29" y="196"/>
                    <a:pt x="27" y="194"/>
                    <a:pt x="25" y="193"/>
                  </a:cubicBezTo>
                  <a:cubicBezTo>
                    <a:pt x="24" y="191"/>
                    <a:pt x="26" y="191"/>
                    <a:pt x="28" y="191"/>
                  </a:cubicBezTo>
                  <a:cubicBezTo>
                    <a:pt x="30" y="191"/>
                    <a:pt x="29" y="188"/>
                    <a:pt x="27" y="189"/>
                  </a:cubicBezTo>
                  <a:cubicBezTo>
                    <a:pt x="25" y="189"/>
                    <a:pt x="23" y="187"/>
                    <a:pt x="25" y="185"/>
                  </a:cubicBezTo>
                  <a:cubicBezTo>
                    <a:pt x="27" y="184"/>
                    <a:pt x="23" y="183"/>
                    <a:pt x="24" y="181"/>
                  </a:cubicBezTo>
                  <a:cubicBezTo>
                    <a:pt x="25" y="180"/>
                    <a:pt x="25" y="179"/>
                    <a:pt x="23" y="178"/>
                  </a:cubicBezTo>
                  <a:cubicBezTo>
                    <a:pt x="22" y="177"/>
                    <a:pt x="23" y="172"/>
                    <a:pt x="24" y="171"/>
                  </a:cubicBezTo>
                  <a:cubicBezTo>
                    <a:pt x="26" y="171"/>
                    <a:pt x="25" y="166"/>
                    <a:pt x="25" y="165"/>
                  </a:cubicBezTo>
                  <a:cubicBezTo>
                    <a:pt x="25" y="163"/>
                    <a:pt x="23" y="162"/>
                    <a:pt x="23" y="160"/>
                  </a:cubicBezTo>
                  <a:cubicBezTo>
                    <a:pt x="24" y="159"/>
                    <a:pt x="25" y="159"/>
                    <a:pt x="25" y="156"/>
                  </a:cubicBezTo>
                  <a:cubicBezTo>
                    <a:pt x="25" y="154"/>
                    <a:pt x="26" y="152"/>
                    <a:pt x="27" y="152"/>
                  </a:cubicBezTo>
                  <a:cubicBezTo>
                    <a:pt x="28" y="152"/>
                    <a:pt x="27" y="149"/>
                    <a:pt x="27" y="148"/>
                  </a:cubicBezTo>
                  <a:cubicBezTo>
                    <a:pt x="27" y="146"/>
                    <a:pt x="30" y="148"/>
                    <a:pt x="31" y="145"/>
                  </a:cubicBezTo>
                  <a:cubicBezTo>
                    <a:pt x="31" y="143"/>
                    <a:pt x="29" y="143"/>
                    <a:pt x="29" y="142"/>
                  </a:cubicBezTo>
                  <a:cubicBezTo>
                    <a:pt x="30" y="140"/>
                    <a:pt x="29" y="137"/>
                    <a:pt x="29" y="133"/>
                  </a:cubicBezTo>
                  <a:cubicBezTo>
                    <a:pt x="29" y="129"/>
                    <a:pt x="32" y="128"/>
                    <a:pt x="34" y="127"/>
                  </a:cubicBezTo>
                  <a:cubicBezTo>
                    <a:pt x="35" y="126"/>
                    <a:pt x="32" y="120"/>
                    <a:pt x="34" y="119"/>
                  </a:cubicBezTo>
                  <a:cubicBezTo>
                    <a:pt x="35" y="119"/>
                    <a:pt x="34" y="116"/>
                    <a:pt x="36" y="115"/>
                  </a:cubicBezTo>
                  <a:cubicBezTo>
                    <a:pt x="37" y="114"/>
                    <a:pt x="36" y="112"/>
                    <a:pt x="37" y="110"/>
                  </a:cubicBezTo>
                  <a:cubicBezTo>
                    <a:pt x="38" y="107"/>
                    <a:pt x="36" y="106"/>
                    <a:pt x="36" y="104"/>
                  </a:cubicBezTo>
                  <a:cubicBezTo>
                    <a:pt x="36" y="102"/>
                    <a:pt x="35" y="100"/>
                    <a:pt x="34" y="98"/>
                  </a:cubicBezTo>
                  <a:cubicBezTo>
                    <a:pt x="32" y="96"/>
                    <a:pt x="33" y="91"/>
                    <a:pt x="34" y="91"/>
                  </a:cubicBezTo>
                  <a:cubicBezTo>
                    <a:pt x="35" y="91"/>
                    <a:pt x="34" y="87"/>
                    <a:pt x="36" y="86"/>
                  </a:cubicBezTo>
                  <a:cubicBezTo>
                    <a:pt x="38" y="86"/>
                    <a:pt x="37" y="83"/>
                    <a:pt x="36" y="80"/>
                  </a:cubicBezTo>
                  <a:cubicBezTo>
                    <a:pt x="35" y="77"/>
                    <a:pt x="38" y="79"/>
                    <a:pt x="38" y="77"/>
                  </a:cubicBezTo>
                  <a:cubicBezTo>
                    <a:pt x="38" y="75"/>
                    <a:pt x="39" y="72"/>
                    <a:pt x="41" y="71"/>
                  </a:cubicBezTo>
                  <a:cubicBezTo>
                    <a:pt x="42" y="70"/>
                    <a:pt x="43" y="67"/>
                    <a:pt x="43" y="66"/>
                  </a:cubicBezTo>
                  <a:cubicBezTo>
                    <a:pt x="43" y="64"/>
                    <a:pt x="45" y="64"/>
                    <a:pt x="46" y="63"/>
                  </a:cubicBezTo>
                  <a:cubicBezTo>
                    <a:pt x="48" y="62"/>
                    <a:pt x="44" y="60"/>
                    <a:pt x="46" y="59"/>
                  </a:cubicBezTo>
                  <a:cubicBezTo>
                    <a:pt x="48" y="58"/>
                    <a:pt x="45" y="53"/>
                    <a:pt x="46" y="52"/>
                  </a:cubicBezTo>
                  <a:cubicBezTo>
                    <a:pt x="47" y="51"/>
                    <a:pt x="46" y="49"/>
                    <a:pt x="46" y="47"/>
                  </a:cubicBezTo>
                  <a:cubicBezTo>
                    <a:pt x="46" y="46"/>
                    <a:pt x="52" y="43"/>
                    <a:pt x="53" y="42"/>
                  </a:cubicBezTo>
                  <a:cubicBezTo>
                    <a:pt x="54" y="41"/>
                    <a:pt x="54" y="38"/>
                    <a:pt x="54" y="35"/>
                  </a:cubicBezTo>
                  <a:cubicBezTo>
                    <a:pt x="52" y="36"/>
                    <a:pt x="51" y="36"/>
                    <a:pt x="50" y="36"/>
                  </a:cubicBezTo>
                  <a:cubicBezTo>
                    <a:pt x="50" y="34"/>
                    <a:pt x="51" y="31"/>
                    <a:pt x="49" y="29"/>
                  </a:cubicBezTo>
                  <a:cubicBezTo>
                    <a:pt x="47" y="27"/>
                    <a:pt x="48" y="24"/>
                    <a:pt x="47" y="23"/>
                  </a:cubicBezTo>
                  <a:cubicBezTo>
                    <a:pt x="45" y="22"/>
                    <a:pt x="43" y="19"/>
                    <a:pt x="45" y="18"/>
                  </a:cubicBezTo>
                  <a:cubicBezTo>
                    <a:pt x="46" y="17"/>
                    <a:pt x="45" y="15"/>
                    <a:pt x="46" y="14"/>
                  </a:cubicBezTo>
                  <a:cubicBezTo>
                    <a:pt x="47" y="13"/>
                    <a:pt x="45" y="12"/>
                    <a:pt x="43" y="10"/>
                  </a:cubicBezTo>
                  <a:cubicBezTo>
                    <a:pt x="41" y="8"/>
                    <a:pt x="44" y="5"/>
                    <a:pt x="42" y="3"/>
                  </a:cubicBezTo>
                  <a:cubicBezTo>
                    <a:pt x="40" y="2"/>
                    <a:pt x="40" y="0"/>
                    <a:pt x="39" y="1"/>
                  </a:cubicBezTo>
                  <a:cubicBezTo>
                    <a:pt x="39" y="2"/>
                    <a:pt x="38" y="5"/>
                    <a:pt x="36" y="6"/>
                  </a:cubicBezTo>
                  <a:cubicBezTo>
                    <a:pt x="36" y="6"/>
                    <a:pt x="36" y="6"/>
                    <a:pt x="35" y="7"/>
                  </a:cubicBezTo>
                  <a:cubicBezTo>
                    <a:pt x="35" y="8"/>
                    <a:pt x="35" y="11"/>
                    <a:pt x="35" y="12"/>
                  </a:cubicBezTo>
                  <a:cubicBezTo>
                    <a:pt x="36" y="14"/>
                    <a:pt x="36" y="24"/>
                    <a:pt x="36" y="28"/>
                  </a:cubicBezTo>
                  <a:cubicBezTo>
                    <a:pt x="35" y="32"/>
                    <a:pt x="34" y="35"/>
                    <a:pt x="33" y="38"/>
                  </a:cubicBezTo>
                  <a:cubicBezTo>
                    <a:pt x="32" y="40"/>
                    <a:pt x="35" y="40"/>
                    <a:pt x="34" y="41"/>
                  </a:cubicBezTo>
                  <a:cubicBezTo>
                    <a:pt x="33" y="42"/>
                    <a:pt x="33" y="45"/>
                    <a:pt x="33" y="50"/>
                  </a:cubicBezTo>
                  <a:cubicBezTo>
                    <a:pt x="33" y="54"/>
                    <a:pt x="31" y="61"/>
                    <a:pt x="31" y="64"/>
                  </a:cubicBezTo>
                  <a:cubicBezTo>
                    <a:pt x="30" y="66"/>
                    <a:pt x="29" y="68"/>
                    <a:pt x="29" y="70"/>
                  </a:cubicBezTo>
                  <a:cubicBezTo>
                    <a:pt x="29" y="73"/>
                    <a:pt x="28" y="74"/>
                    <a:pt x="26" y="76"/>
                  </a:cubicBezTo>
                  <a:cubicBezTo>
                    <a:pt x="25" y="77"/>
                    <a:pt x="29" y="81"/>
                    <a:pt x="28" y="83"/>
                  </a:cubicBezTo>
                  <a:cubicBezTo>
                    <a:pt x="28" y="85"/>
                    <a:pt x="25" y="86"/>
                    <a:pt x="26" y="90"/>
                  </a:cubicBezTo>
                  <a:cubicBezTo>
                    <a:pt x="27" y="94"/>
                    <a:pt x="26" y="102"/>
                    <a:pt x="26" y="104"/>
                  </a:cubicBezTo>
                  <a:cubicBezTo>
                    <a:pt x="26" y="105"/>
                    <a:pt x="24" y="105"/>
                    <a:pt x="25" y="108"/>
                  </a:cubicBezTo>
                  <a:cubicBezTo>
                    <a:pt x="25" y="111"/>
                    <a:pt x="23" y="112"/>
                    <a:pt x="22" y="116"/>
                  </a:cubicBezTo>
                  <a:cubicBezTo>
                    <a:pt x="22" y="120"/>
                    <a:pt x="19" y="126"/>
                    <a:pt x="18" y="129"/>
                  </a:cubicBezTo>
                  <a:cubicBezTo>
                    <a:pt x="16" y="132"/>
                    <a:pt x="16" y="134"/>
                    <a:pt x="15" y="134"/>
                  </a:cubicBezTo>
                  <a:cubicBezTo>
                    <a:pt x="13" y="134"/>
                    <a:pt x="13" y="136"/>
                    <a:pt x="14" y="138"/>
                  </a:cubicBezTo>
                  <a:cubicBezTo>
                    <a:pt x="15" y="141"/>
                    <a:pt x="13" y="144"/>
                    <a:pt x="15" y="146"/>
                  </a:cubicBezTo>
                  <a:cubicBezTo>
                    <a:pt x="16" y="149"/>
                    <a:pt x="16" y="150"/>
                    <a:pt x="15" y="153"/>
                  </a:cubicBezTo>
                  <a:cubicBezTo>
                    <a:pt x="14" y="155"/>
                    <a:pt x="13" y="155"/>
                    <a:pt x="13" y="158"/>
                  </a:cubicBezTo>
                  <a:cubicBezTo>
                    <a:pt x="13" y="160"/>
                    <a:pt x="11" y="163"/>
                    <a:pt x="12" y="165"/>
                  </a:cubicBezTo>
                  <a:cubicBezTo>
                    <a:pt x="13" y="168"/>
                    <a:pt x="13" y="169"/>
                    <a:pt x="12" y="169"/>
                  </a:cubicBezTo>
                  <a:cubicBezTo>
                    <a:pt x="10" y="169"/>
                    <a:pt x="10" y="171"/>
                    <a:pt x="9" y="176"/>
                  </a:cubicBezTo>
                  <a:cubicBezTo>
                    <a:pt x="9" y="180"/>
                    <a:pt x="9" y="180"/>
                    <a:pt x="12" y="180"/>
                  </a:cubicBezTo>
                  <a:cubicBezTo>
                    <a:pt x="15" y="180"/>
                    <a:pt x="13" y="169"/>
                    <a:pt x="15" y="169"/>
                  </a:cubicBezTo>
                  <a:cubicBezTo>
                    <a:pt x="17" y="169"/>
                    <a:pt x="15" y="167"/>
                    <a:pt x="17" y="166"/>
                  </a:cubicBezTo>
                  <a:cubicBezTo>
                    <a:pt x="19" y="166"/>
                    <a:pt x="17" y="168"/>
                    <a:pt x="19" y="169"/>
                  </a:cubicBezTo>
                  <a:cubicBezTo>
                    <a:pt x="20" y="169"/>
                    <a:pt x="21" y="170"/>
                    <a:pt x="19" y="172"/>
                  </a:cubicBezTo>
                  <a:cubicBezTo>
                    <a:pt x="17" y="173"/>
                    <a:pt x="20" y="175"/>
                    <a:pt x="19" y="177"/>
                  </a:cubicBezTo>
                  <a:cubicBezTo>
                    <a:pt x="18" y="178"/>
                    <a:pt x="16" y="180"/>
                    <a:pt x="17" y="182"/>
                  </a:cubicBezTo>
                  <a:cubicBezTo>
                    <a:pt x="18" y="184"/>
                    <a:pt x="16" y="183"/>
                    <a:pt x="16" y="186"/>
                  </a:cubicBezTo>
                  <a:cubicBezTo>
                    <a:pt x="16" y="188"/>
                    <a:pt x="17" y="188"/>
                    <a:pt x="16" y="189"/>
                  </a:cubicBezTo>
                  <a:cubicBezTo>
                    <a:pt x="15" y="189"/>
                    <a:pt x="18" y="191"/>
                    <a:pt x="16" y="191"/>
                  </a:cubicBezTo>
                  <a:cubicBezTo>
                    <a:pt x="15" y="192"/>
                    <a:pt x="16" y="193"/>
                    <a:pt x="16" y="195"/>
                  </a:cubicBezTo>
                  <a:cubicBezTo>
                    <a:pt x="17" y="197"/>
                    <a:pt x="15" y="196"/>
                    <a:pt x="13" y="197"/>
                  </a:cubicBezTo>
                  <a:cubicBezTo>
                    <a:pt x="12" y="198"/>
                    <a:pt x="15" y="200"/>
                    <a:pt x="14" y="201"/>
                  </a:cubicBezTo>
                  <a:cubicBezTo>
                    <a:pt x="13" y="203"/>
                    <a:pt x="11" y="200"/>
                    <a:pt x="10" y="199"/>
                  </a:cubicBezTo>
                  <a:cubicBezTo>
                    <a:pt x="9" y="199"/>
                    <a:pt x="11" y="197"/>
                    <a:pt x="13" y="195"/>
                  </a:cubicBezTo>
                  <a:cubicBezTo>
                    <a:pt x="14" y="194"/>
                    <a:pt x="11" y="190"/>
                    <a:pt x="9" y="191"/>
                  </a:cubicBezTo>
                  <a:cubicBezTo>
                    <a:pt x="7" y="192"/>
                    <a:pt x="11" y="194"/>
                    <a:pt x="11" y="196"/>
                  </a:cubicBezTo>
                  <a:cubicBezTo>
                    <a:pt x="11" y="197"/>
                    <a:pt x="8" y="195"/>
                    <a:pt x="8" y="197"/>
                  </a:cubicBezTo>
                  <a:cubicBezTo>
                    <a:pt x="8" y="199"/>
                    <a:pt x="6" y="198"/>
                    <a:pt x="4" y="200"/>
                  </a:cubicBezTo>
                  <a:cubicBezTo>
                    <a:pt x="3" y="201"/>
                    <a:pt x="6" y="202"/>
                    <a:pt x="5" y="203"/>
                  </a:cubicBezTo>
                  <a:cubicBezTo>
                    <a:pt x="3" y="203"/>
                    <a:pt x="1" y="205"/>
                    <a:pt x="1" y="207"/>
                  </a:cubicBezTo>
                  <a:cubicBezTo>
                    <a:pt x="1" y="208"/>
                    <a:pt x="2" y="208"/>
                    <a:pt x="2" y="207"/>
                  </a:cubicBezTo>
                  <a:cubicBezTo>
                    <a:pt x="2" y="206"/>
                    <a:pt x="5" y="205"/>
                    <a:pt x="5" y="207"/>
                  </a:cubicBezTo>
                  <a:cubicBezTo>
                    <a:pt x="6" y="209"/>
                    <a:pt x="7" y="207"/>
                    <a:pt x="9" y="207"/>
                  </a:cubicBezTo>
                  <a:cubicBezTo>
                    <a:pt x="11" y="208"/>
                    <a:pt x="10" y="211"/>
                    <a:pt x="9" y="210"/>
                  </a:cubicBezTo>
                  <a:cubicBezTo>
                    <a:pt x="8" y="210"/>
                    <a:pt x="7" y="212"/>
                    <a:pt x="7" y="214"/>
                  </a:cubicBezTo>
                  <a:cubicBezTo>
                    <a:pt x="8" y="216"/>
                    <a:pt x="12" y="214"/>
                    <a:pt x="13" y="215"/>
                  </a:cubicBezTo>
                  <a:cubicBezTo>
                    <a:pt x="15" y="215"/>
                    <a:pt x="14" y="218"/>
                    <a:pt x="13" y="217"/>
                  </a:cubicBezTo>
                  <a:cubicBezTo>
                    <a:pt x="12" y="216"/>
                    <a:pt x="10" y="215"/>
                    <a:pt x="9" y="216"/>
                  </a:cubicBezTo>
                  <a:cubicBezTo>
                    <a:pt x="8" y="218"/>
                    <a:pt x="7" y="217"/>
                    <a:pt x="5" y="217"/>
                  </a:cubicBezTo>
                  <a:cubicBezTo>
                    <a:pt x="4" y="216"/>
                    <a:pt x="0" y="219"/>
                    <a:pt x="1" y="220"/>
                  </a:cubicBezTo>
                  <a:cubicBezTo>
                    <a:pt x="3" y="221"/>
                    <a:pt x="3" y="223"/>
                    <a:pt x="4" y="223"/>
                  </a:cubicBezTo>
                  <a:cubicBezTo>
                    <a:pt x="5" y="223"/>
                    <a:pt x="6" y="222"/>
                    <a:pt x="7" y="221"/>
                  </a:cubicBezTo>
                  <a:cubicBezTo>
                    <a:pt x="7" y="220"/>
                    <a:pt x="9" y="219"/>
                    <a:pt x="9" y="221"/>
                  </a:cubicBezTo>
                  <a:cubicBezTo>
                    <a:pt x="9" y="224"/>
                    <a:pt x="7" y="223"/>
                    <a:pt x="6" y="224"/>
                  </a:cubicBezTo>
                  <a:cubicBezTo>
                    <a:pt x="6" y="225"/>
                    <a:pt x="5" y="226"/>
                    <a:pt x="3" y="228"/>
                  </a:cubicBezTo>
                  <a:cubicBezTo>
                    <a:pt x="1" y="229"/>
                    <a:pt x="3" y="231"/>
                    <a:pt x="4" y="230"/>
                  </a:cubicBezTo>
                  <a:cubicBezTo>
                    <a:pt x="6" y="230"/>
                    <a:pt x="4" y="232"/>
                    <a:pt x="6" y="232"/>
                  </a:cubicBezTo>
                  <a:cubicBezTo>
                    <a:pt x="8" y="232"/>
                    <a:pt x="8" y="231"/>
                    <a:pt x="8" y="230"/>
                  </a:cubicBezTo>
                  <a:cubicBezTo>
                    <a:pt x="7" y="228"/>
                    <a:pt x="9" y="225"/>
                    <a:pt x="10" y="227"/>
                  </a:cubicBezTo>
                  <a:cubicBezTo>
                    <a:pt x="12" y="228"/>
                    <a:pt x="9" y="230"/>
                    <a:pt x="9" y="231"/>
                  </a:cubicBezTo>
                  <a:cubicBezTo>
                    <a:pt x="9" y="233"/>
                    <a:pt x="9" y="234"/>
                    <a:pt x="9" y="236"/>
                  </a:cubicBezTo>
                  <a:cubicBezTo>
                    <a:pt x="9" y="237"/>
                    <a:pt x="7" y="237"/>
                    <a:pt x="7" y="238"/>
                  </a:cubicBezTo>
                  <a:cubicBezTo>
                    <a:pt x="7" y="240"/>
                    <a:pt x="3" y="239"/>
                    <a:pt x="5" y="240"/>
                  </a:cubicBezTo>
                  <a:cubicBezTo>
                    <a:pt x="7" y="241"/>
                    <a:pt x="4" y="243"/>
                    <a:pt x="5" y="244"/>
                  </a:cubicBezTo>
                  <a:cubicBezTo>
                    <a:pt x="6" y="245"/>
                    <a:pt x="6" y="242"/>
                    <a:pt x="8" y="243"/>
                  </a:cubicBezTo>
                  <a:cubicBezTo>
                    <a:pt x="9" y="243"/>
                    <a:pt x="9" y="244"/>
                    <a:pt x="11" y="243"/>
                  </a:cubicBezTo>
                  <a:cubicBezTo>
                    <a:pt x="13" y="242"/>
                    <a:pt x="14" y="244"/>
                    <a:pt x="12" y="245"/>
                  </a:cubicBezTo>
                  <a:cubicBezTo>
                    <a:pt x="11" y="245"/>
                    <a:pt x="9" y="248"/>
                    <a:pt x="9" y="248"/>
                  </a:cubicBezTo>
                  <a:cubicBezTo>
                    <a:pt x="10" y="248"/>
                    <a:pt x="13" y="246"/>
                    <a:pt x="13" y="248"/>
                  </a:cubicBezTo>
                  <a:cubicBezTo>
                    <a:pt x="14" y="250"/>
                    <a:pt x="15" y="249"/>
                    <a:pt x="15" y="248"/>
                  </a:cubicBezTo>
                  <a:cubicBezTo>
                    <a:pt x="15" y="246"/>
                    <a:pt x="19" y="247"/>
                    <a:pt x="19" y="249"/>
                  </a:cubicBezTo>
                  <a:cubicBezTo>
                    <a:pt x="20" y="251"/>
                    <a:pt x="16" y="252"/>
                    <a:pt x="14" y="251"/>
                  </a:cubicBezTo>
                  <a:cubicBezTo>
                    <a:pt x="12" y="251"/>
                    <a:pt x="11" y="253"/>
                    <a:pt x="12" y="255"/>
                  </a:cubicBezTo>
                  <a:cubicBezTo>
                    <a:pt x="13" y="257"/>
                    <a:pt x="15" y="255"/>
                    <a:pt x="17" y="253"/>
                  </a:cubicBezTo>
                  <a:cubicBezTo>
                    <a:pt x="18" y="252"/>
                    <a:pt x="26" y="252"/>
                    <a:pt x="26" y="254"/>
                  </a:cubicBezTo>
                  <a:cubicBezTo>
                    <a:pt x="27" y="256"/>
                    <a:pt x="23" y="254"/>
                    <a:pt x="22" y="255"/>
                  </a:cubicBezTo>
                  <a:cubicBezTo>
                    <a:pt x="22" y="256"/>
                    <a:pt x="19" y="257"/>
                    <a:pt x="18" y="256"/>
                  </a:cubicBezTo>
                  <a:cubicBezTo>
                    <a:pt x="18" y="255"/>
                    <a:pt x="15" y="256"/>
                    <a:pt x="15" y="258"/>
                  </a:cubicBezTo>
                  <a:cubicBezTo>
                    <a:pt x="15" y="260"/>
                    <a:pt x="13" y="260"/>
                    <a:pt x="15" y="261"/>
                  </a:cubicBezTo>
                  <a:cubicBezTo>
                    <a:pt x="18" y="261"/>
                    <a:pt x="17" y="258"/>
                    <a:pt x="21" y="258"/>
                  </a:cubicBezTo>
                  <a:cubicBezTo>
                    <a:pt x="25" y="258"/>
                    <a:pt x="27" y="255"/>
                    <a:pt x="28" y="257"/>
                  </a:cubicBezTo>
                  <a:cubicBezTo>
                    <a:pt x="29" y="259"/>
                    <a:pt x="25" y="261"/>
                    <a:pt x="23" y="259"/>
                  </a:cubicBezTo>
                  <a:cubicBezTo>
                    <a:pt x="22" y="258"/>
                    <a:pt x="20" y="260"/>
                    <a:pt x="20" y="262"/>
                  </a:cubicBezTo>
                  <a:cubicBezTo>
                    <a:pt x="20" y="265"/>
                    <a:pt x="15" y="262"/>
                    <a:pt x="13" y="262"/>
                  </a:cubicBezTo>
                  <a:cubicBezTo>
                    <a:pt x="11" y="261"/>
                    <a:pt x="12" y="264"/>
                    <a:pt x="14" y="266"/>
                  </a:cubicBezTo>
                  <a:cubicBezTo>
                    <a:pt x="16" y="268"/>
                    <a:pt x="17" y="266"/>
                    <a:pt x="19" y="267"/>
                  </a:cubicBezTo>
                  <a:cubicBezTo>
                    <a:pt x="22" y="269"/>
                    <a:pt x="22" y="270"/>
                    <a:pt x="23" y="269"/>
                  </a:cubicBezTo>
                  <a:cubicBezTo>
                    <a:pt x="25" y="267"/>
                    <a:pt x="23" y="267"/>
                    <a:pt x="22" y="267"/>
                  </a:cubicBezTo>
                  <a:cubicBezTo>
                    <a:pt x="21" y="266"/>
                    <a:pt x="22" y="264"/>
                    <a:pt x="25" y="265"/>
                  </a:cubicBezTo>
                  <a:cubicBezTo>
                    <a:pt x="27" y="266"/>
                    <a:pt x="30" y="264"/>
                    <a:pt x="30" y="260"/>
                  </a:cubicBezTo>
                  <a:cubicBezTo>
                    <a:pt x="29" y="257"/>
                    <a:pt x="32" y="256"/>
                    <a:pt x="35" y="254"/>
                  </a:cubicBezTo>
                  <a:cubicBezTo>
                    <a:pt x="38" y="253"/>
                    <a:pt x="37" y="257"/>
                    <a:pt x="34" y="257"/>
                  </a:cubicBezTo>
                  <a:cubicBezTo>
                    <a:pt x="32" y="258"/>
                    <a:pt x="31" y="259"/>
                    <a:pt x="33" y="261"/>
                  </a:cubicBezTo>
                  <a:cubicBezTo>
                    <a:pt x="35" y="263"/>
                    <a:pt x="37" y="260"/>
                    <a:pt x="39" y="261"/>
                  </a:cubicBezTo>
                  <a:cubicBezTo>
                    <a:pt x="40" y="263"/>
                    <a:pt x="36" y="263"/>
                    <a:pt x="35" y="264"/>
                  </a:cubicBezTo>
                  <a:cubicBezTo>
                    <a:pt x="35" y="266"/>
                    <a:pt x="38" y="267"/>
                    <a:pt x="36" y="269"/>
                  </a:cubicBezTo>
                  <a:cubicBezTo>
                    <a:pt x="33" y="270"/>
                    <a:pt x="35" y="264"/>
                    <a:pt x="33" y="263"/>
                  </a:cubicBezTo>
                  <a:cubicBezTo>
                    <a:pt x="32" y="263"/>
                    <a:pt x="31" y="264"/>
                    <a:pt x="32" y="267"/>
                  </a:cubicBezTo>
                  <a:cubicBezTo>
                    <a:pt x="33" y="270"/>
                    <a:pt x="30" y="268"/>
                    <a:pt x="29" y="266"/>
                  </a:cubicBezTo>
                  <a:cubicBezTo>
                    <a:pt x="27" y="265"/>
                    <a:pt x="26" y="267"/>
                    <a:pt x="27" y="269"/>
                  </a:cubicBezTo>
                  <a:cubicBezTo>
                    <a:pt x="29" y="270"/>
                    <a:pt x="24" y="268"/>
                    <a:pt x="24" y="271"/>
                  </a:cubicBezTo>
                  <a:cubicBezTo>
                    <a:pt x="24" y="274"/>
                    <a:pt x="26" y="271"/>
                    <a:pt x="29" y="272"/>
                  </a:cubicBezTo>
                  <a:cubicBezTo>
                    <a:pt x="31" y="273"/>
                    <a:pt x="30" y="276"/>
                    <a:pt x="32" y="278"/>
                  </a:cubicBezTo>
                  <a:cubicBezTo>
                    <a:pt x="34" y="279"/>
                    <a:pt x="32" y="273"/>
                    <a:pt x="34" y="273"/>
                  </a:cubicBezTo>
                  <a:cubicBezTo>
                    <a:pt x="36" y="272"/>
                    <a:pt x="34" y="277"/>
                    <a:pt x="38" y="278"/>
                  </a:cubicBezTo>
                  <a:cubicBezTo>
                    <a:pt x="43" y="280"/>
                    <a:pt x="39" y="278"/>
                    <a:pt x="41" y="276"/>
                  </a:cubicBezTo>
                  <a:cubicBezTo>
                    <a:pt x="43" y="275"/>
                    <a:pt x="45" y="280"/>
                    <a:pt x="47" y="281"/>
                  </a:cubicBezTo>
                  <a:cubicBezTo>
                    <a:pt x="49" y="282"/>
                    <a:pt x="48" y="278"/>
                    <a:pt x="46" y="277"/>
                  </a:cubicBezTo>
                  <a:cubicBezTo>
                    <a:pt x="45" y="275"/>
                    <a:pt x="48" y="276"/>
                    <a:pt x="50" y="277"/>
                  </a:cubicBezTo>
                  <a:cubicBezTo>
                    <a:pt x="52" y="278"/>
                    <a:pt x="54" y="278"/>
                    <a:pt x="54" y="276"/>
                  </a:cubicBezTo>
                  <a:cubicBezTo>
                    <a:pt x="54" y="276"/>
                    <a:pt x="55" y="276"/>
                    <a:pt x="55" y="276"/>
                  </a:cubicBezTo>
                  <a:cubicBezTo>
                    <a:pt x="53" y="274"/>
                    <a:pt x="46" y="276"/>
                    <a:pt x="45" y="275"/>
                  </a:cubicBezTo>
                  <a:cubicBezTo>
                    <a:pt x="44" y="275"/>
                    <a:pt x="44" y="259"/>
                    <a:pt x="44" y="255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55"/>
                    <a:pt x="38" y="255"/>
                    <a:pt x="39" y="252"/>
                  </a:cubicBezTo>
                  <a:cubicBezTo>
                    <a:pt x="39" y="252"/>
                    <a:pt x="39" y="252"/>
                    <a:pt x="40" y="251"/>
                  </a:cubicBezTo>
                  <a:cubicBezTo>
                    <a:pt x="39" y="251"/>
                    <a:pt x="38" y="250"/>
                    <a:pt x="36" y="250"/>
                  </a:cubicBezTo>
                  <a:cubicBezTo>
                    <a:pt x="33" y="249"/>
                    <a:pt x="27" y="250"/>
                    <a:pt x="25" y="25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58F2FB69-4875-4E35-905B-7DF04D5F8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838" y="4498348"/>
              <a:ext cx="207060" cy="211302"/>
            </a:xfrm>
            <a:custGeom>
              <a:avLst/>
              <a:gdLst>
                <a:gd name="T0" fmla="*/ 53 w 55"/>
                <a:gd name="T1" fmla="*/ 30 h 56"/>
                <a:gd name="T2" fmla="*/ 47 w 55"/>
                <a:gd name="T3" fmla="*/ 31 h 56"/>
                <a:gd name="T4" fmla="*/ 44 w 55"/>
                <a:gd name="T5" fmla="*/ 24 h 56"/>
                <a:gd name="T6" fmla="*/ 40 w 55"/>
                <a:gd name="T7" fmla="*/ 19 h 56"/>
                <a:gd name="T8" fmla="*/ 35 w 55"/>
                <a:gd name="T9" fmla="*/ 19 h 56"/>
                <a:gd name="T10" fmla="*/ 31 w 55"/>
                <a:gd name="T11" fmla="*/ 14 h 56"/>
                <a:gd name="T12" fmla="*/ 30 w 55"/>
                <a:gd name="T13" fmla="*/ 6 h 56"/>
                <a:gd name="T14" fmla="*/ 30 w 55"/>
                <a:gd name="T15" fmla="*/ 3 h 56"/>
                <a:gd name="T16" fmla="*/ 29 w 55"/>
                <a:gd name="T17" fmla="*/ 3 h 56"/>
                <a:gd name="T18" fmla="*/ 23 w 55"/>
                <a:gd name="T19" fmla="*/ 0 h 56"/>
                <a:gd name="T20" fmla="*/ 16 w 55"/>
                <a:gd name="T21" fmla="*/ 1 h 56"/>
                <a:gd name="T22" fmla="*/ 8 w 55"/>
                <a:gd name="T23" fmla="*/ 2 h 56"/>
                <a:gd name="T24" fmla="*/ 4 w 55"/>
                <a:gd name="T25" fmla="*/ 8 h 56"/>
                <a:gd name="T26" fmla="*/ 2 w 55"/>
                <a:gd name="T27" fmla="*/ 18 h 56"/>
                <a:gd name="T28" fmla="*/ 0 w 55"/>
                <a:gd name="T29" fmla="*/ 18 h 56"/>
                <a:gd name="T30" fmla="*/ 8 w 55"/>
                <a:gd name="T31" fmla="*/ 27 h 56"/>
                <a:gd name="T32" fmla="*/ 15 w 55"/>
                <a:gd name="T33" fmla="*/ 31 h 56"/>
                <a:gd name="T34" fmla="*/ 22 w 55"/>
                <a:gd name="T35" fmla="*/ 35 h 56"/>
                <a:gd name="T36" fmla="*/ 34 w 55"/>
                <a:gd name="T37" fmla="*/ 40 h 56"/>
                <a:gd name="T38" fmla="*/ 29 w 55"/>
                <a:gd name="T39" fmla="*/ 49 h 56"/>
                <a:gd name="T40" fmla="*/ 27 w 55"/>
                <a:gd name="T41" fmla="*/ 53 h 56"/>
                <a:gd name="T42" fmla="*/ 33 w 55"/>
                <a:gd name="T43" fmla="*/ 54 h 56"/>
                <a:gd name="T44" fmla="*/ 38 w 55"/>
                <a:gd name="T45" fmla="*/ 55 h 56"/>
                <a:gd name="T46" fmla="*/ 44 w 55"/>
                <a:gd name="T47" fmla="*/ 54 h 56"/>
                <a:gd name="T48" fmla="*/ 49 w 55"/>
                <a:gd name="T49" fmla="*/ 51 h 56"/>
                <a:gd name="T50" fmla="*/ 52 w 55"/>
                <a:gd name="T51" fmla="*/ 42 h 56"/>
                <a:gd name="T52" fmla="*/ 53 w 55"/>
                <a:gd name="T53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53" y="30"/>
                  </a:moveTo>
                  <a:cubicBezTo>
                    <a:pt x="50" y="29"/>
                    <a:pt x="48" y="31"/>
                    <a:pt x="47" y="31"/>
                  </a:cubicBezTo>
                  <a:cubicBezTo>
                    <a:pt x="47" y="31"/>
                    <a:pt x="45" y="26"/>
                    <a:pt x="44" y="24"/>
                  </a:cubicBezTo>
                  <a:cubicBezTo>
                    <a:pt x="44" y="22"/>
                    <a:pt x="41" y="18"/>
                    <a:pt x="40" y="19"/>
                  </a:cubicBezTo>
                  <a:cubicBezTo>
                    <a:pt x="38" y="20"/>
                    <a:pt x="39" y="19"/>
                    <a:pt x="35" y="19"/>
                  </a:cubicBezTo>
                  <a:cubicBezTo>
                    <a:pt x="30" y="18"/>
                    <a:pt x="30" y="18"/>
                    <a:pt x="31" y="14"/>
                  </a:cubicBezTo>
                  <a:cubicBezTo>
                    <a:pt x="32" y="9"/>
                    <a:pt x="29" y="7"/>
                    <a:pt x="30" y="6"/>
                  </a:cubicBezTo>
                  <a:cubicBezTo>
                    <a:pt x="32" y="5"/>
                    <a:pt x="31" y="4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7" y="3"/>
                    <a:pt x="26" y="0"/>
                    <a:pt x="23" y="0"/>
                  </a:cubicBezTo>
                  <a:cubicBezTo>
                    <a:pt x="20" y="0"/>
                    <a:pt x="18" y="0"/>
                    <a:pt x="16" y="1"/>
                  </a:cubicBezTo>
                  <a:cubicBezTo>
                    <a:pt x="14" y="2"/>
                    <a:pt x="11" y="1"/>
                    <a:pt x="8" y="2"/>
                  </a:cubicBezTo>
                  <a:cubicBezTo>
                    <a:pt x="6" y="4"/>
                    <a:pt x="3" y="7"/>
                    <a:pt x="4" y="8"/>
                  </a:cubicBezTo>
                  <a:cubicBezTo>
                    <a:pt x="4" y="10"/>
                    <a:pt x="3" y="17"/>
                    <a:pt x="2" y="18"/>
                  </a:cubicBezTo>
                  <a:cubicBezTo>
                    <a:pt x="1" y="18"/>
                    <a:pt x="1" y="18"/>
                    <a:pt x="0" y="18"/>
                  </a:cubicBezTo>
                  <a:cubicBezTo>
                    <a:pt x="1" y="20"/>
                    <a:pt x="5" y="25"/>
                    <a:pt x="8" y="27"/>
                  </a:cubicBezTo>
                  <a:cubicBezTo>
                    <a:pt x="12" y="29"/>
                    <a:pt x="11" y="31"/>
                    <a:pt x="15" y="31"/>
                  </a:cubicBezTo>
                  <a:cubicBezTo>
                    <a:pt x="19" y="31"/>
                    <a:pt x="21" y="33"/>
                    <a:pt x="22" y="35"/>
                  </a:cubicBezTo>
                  <a:cubicBezTo>
                    <a:pt x="23" y="36"/>
                    <a:pt x="33" y="39"/>
                    <a:pt x="34" y="40"/>
                  </a:cubicBezTo>
                  <a:cubicBezTo>
                    <a:pt x="34" y="42"/>
                    <a:pt x="29" y="45"/>
                    <a:pt x="29" y="49"/>
                  </a:cubicBezTo>
                  <a:cubicBezTo>
                    <a:pt x="29" y="52"/>
                    <a:pt x="27" y="52"/>
                    <a:pt x="27" y="53"/>
                  </a:cubicBezTo>
                  <a:cubicBezTo>
                    <a:pt x="27" y="54"/>
                    <a:pt x="31" y="53"/>
                    <a:pt x="33" y="54"/>
                  </a:cubicBezTo>
                  <a:cubicBezTo>
                    <a:pt x="34" y="55"/>
                    <a:pt x="37" y="54"/>
                    <a:pt x="38" y="55"/>
                  </a:cubicBezTo>
                  <a:cubicBezTo>
                    <a:pt x="40" y="56"/>
                    <a:pt x="42" y="53"/>
                    <a:pt x="44" y="54"/>
                  </a:cubicBezTo>
                  <a:cubicBezTo>
                    <a:pt x="45" y="54"/>
                    <a:pt x="47" y="51"/>
                    <a:pt x="49" y="51"/>
                  </a:cubicBezTo>
                  <a:cubicBezTo>
                    <a:pt x="51" y="51"/>
                    <a:pt x="52" y="45"/>
                    <a:pt x="52" y="42"/>
                  </a:cubicBezTo>
                  <a:cubicBezTo>
                    <a:pt x="52" y="39"/>
                    <a:pt x="55" y="31"/>
                    <a:pt x="53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13">
              <a:extLst>
                <a:ext uri="{FF2B5EF4-FFF2-40B4-BE49-F238E27FC236}">
                  <a16:creationId xmlns:a16="http://schemas.microsoft.com/office/drawing/2014/main" id="{BF5B85C6-AA37-4866-B8D6-D6AEC701C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122" y="3773600"/>
              <a:ext cx="74106" cy="63193"/>
            </a:xfrm>
            <a:custGeom>
              <a:avLst/>
              <a:gdLst>
                <a:gd name="T0" fmla="*/ 19 w 20"/>
                <a:gd name="T1" fmla="*/ 14 h 17"/>
                <a:gd name="T2" fmla="*/ 20 w 20"/>
                <a:gd name="T3" fmla="*/ 10 h 17"/>
                <a:gd name="T4" fmla="*/ 14 w 20"/>
                <a:gd name="T5" fmla="*/ 2 h 17"/>
                <a:gd name="T6" fmla="*/ 11 w 20"/>
                <a:gd name="T7" fmla="*/ 2 h 17"/>
                <a:gd name="T8" fmla="*/ 5 w 20"/>
                <a:gd name="T9" fmla="*/ 1 h 17"/>
                <a:gd name="T10" fmla="*/ 2 w 20"/>
                <a:gd name="T11" fmla="*/ 1 h 17"/>
                <a:gd name="T12" fmla="*/ 1 w 20"/>
                <a:gd name="T13" fmla="*/ 3 h 17"/>
                <a:gd name="T14" fmla="*/ 3 w 20"/>
                <a:gd name="T15" fmla="*/ 8 h 17"/>
                <a:gd name="T16" fmla="*/ 6 w 20"/>
                <a:gd name="T17" fmla="*/ 8 h 17"/>
                <a:gd name="T18" fmla="*/ 9 w 20"/>
                <a:gd name="T19" fmla="*/ 10 h 17"/>
                <a:gd name="T20" fmla="*/ 13 w 20"/>
                <a:gd name="T21" fmla="*/ 14 h 17"/>
                <a:gd name="T22" fmla="*/ 17 w 20"/>
                <a:gd name="T23" fmla="*/ 17 h 17"/>
                <a:gd name="T24" fmla="*/ 19 w 20"/>
                <a:gd name="T25" fmla="*/ 17 h 17"/>
                <a:gd name="T26" fmla="*/ 19 w 20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7">
                  <a:moveTo>
                    <a:pt x="19" y="14"/>
                  </a:moveTo>
                  <a:cubicBezTo>
                    <a:pt x="19" y="13"/>
                    <a:pt x="19" y="11"/>
                    <a:pt x="20" y="10"/>
                  </a:cubicBezTo>
                  <a:cubicBezTo>
                    <a:pt x="18" y="7"/>
                    <a:pt x="16" y="4"/>
                    <a:pt x="14" y="2"/>
                  </a:cubicBezTo>
                  <a:cubicBezTo>
                    <a:pt x="13" y="2"/>
                    <a:pt x="12" y="2"/>
                    <a:pt x="11" y="2"/>
                  </a:cubicBezTo>
                  <a:cubicBezTo>
                    <a:pt x="10" y="1"/>
                    <a:pt x="6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4"/>
                    <a:pt x="0" y="7"/>
                    <a:pt x="3" y="8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8" y="8"/>
                    <a:pt x="8" y="10"/>
                    <a:pt x="9" y="10"/>
                  </a:cubicBezTo>
                  <a:cubicBezTo>
                    <a:pt x="10" y="10"/>
                    <a:pt x="14" y="12"/>
                    <a:pt x="13" y="14"/>
                  </a:cubicBezTo>
                  <a:cubicBezTo>
                    <a:pt x="13" y="16"/>
                    <a:pt x="15" y="17"/>
                    <a:pt x="17" y="17"/>
                  </a:cubicBezTo>
                  <a:cubicBezTo>
                    <a:pt x="18" y="17"/>
                    <a:pt x="18" y="17"/>
                    <a:pt x="19" y="17"/>
                  </a:cubicBezTo>
                  <a:cubicBezTo>
                    <a:pt x="19" y="16"/>
                    <a:pt x="20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14">
              <a:extLst>
                <a:ext uri="{FF2B5EF4-FFF2-40B4-BE49-F238E27FC236}">
                  <a16:creationId xmlns:a16="http://schemas.microsoft.com/office/drawing/2014/main" id="{198BD023-A565-4C70-BF58-B8A148BAC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68" y="3803223"/>
              <a:ext cx="135134" cy="67143"/>
            </a:xfrm>
            <a:custGeom>
              <a:avLst/>
              <a:gdLst>
                <a:gd name="T0" fmla="*/ 32 w 36"/>
                <a:gd name="T1" fmla="*/ 6 h 18"/>
                <a:gd name="T2" fmla="*/ 23 w 36"/>
                <a:gd name="T3" fmla="*/ 2 h 18"/>
                <a:gd name="T4" fmla="*/ 15 w 36"/>
                <a:gd name="T5" fmla="*/ 5 h 18"/>
                <a:gd name="T6" fmla="*/ 5 w 36"/>
                <a:gd name="T7" fmla="*/ 5 h 18"/>
                <a:gd name="T8" fmla="*/ 1 w 36"/>
                <a:gd name="T9" fmla="*/ 2 h 18"/>
                <a:gd name="T10" fmla="*/ 0 w 36"/>
                <a:gd name="T11" fmla="*/ 6 h 18"/>
                <a:gd name="T12" fmla="*/ 0 w 36"/>
                <a:gd name="T13" fmla="*/ 9 h 18"/>
                <a:gd name="T14" fmla="*/ 8 w 36"/>
                <a:gd name="T15" fmla="*/ 13 h 18"/>
                <a:gd name="T16" fmla="*/ 12 w 36"/>
                <a:gd name="T17" fmla="*/ 16 h 18"/>
                <a:gd name="T18" fmla="*/ 17 w 36"/>
                <a:gd name="T19" fmla="*/ 15 h 18"/>
                <a:gd name="T20" fmla="*/ 15 w 36"/>
                <a:gd name="T21" fmla="*/ 11 h 18"/>
                <a:gd name="T22" fmla="*/ 19 w 36"/>
                <a:gd name="T23" fmla="*/ 8 h 18"/>
                <a:gd name="T24" fmla="*/ 25 w 36"/>
                <a:gd name="T25" fmla="*/ 6 h 18"/>
                <a:gd name="T26" fmla="*/ 27 w 36"/>
                <a:gd name="T27" fmla="*/ 10 h 18"/>
                <a:gd name="T28" fmla="*/ 31 w 36"/>
                <a:gd name="T29" fmla="*/ 17 h 18"/>
                <a:gd name="T30" fmla="*/ 35 w 36"/>
                <a:gd name="T31" fmla="*/ 13 h 18"/>
                <a:gd name="T32" fmla="*/ 36 w 36"/>
                <a:gd name="T33" fmla="*/ 11 h 18"/>
                <a:gd name="T34" fmla="*/ 32 w 36"/>
                <a:gd name="T35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8">
                  <a:moveTo>
                    <a:pt x="32" y="6"/>
                  </a:moveTo>
                  <a:cubicBezTo>
                    <a:pt x="30" y="2"/>
                    <a:pt x="26" y="3"/>
                    <a:pt x="23" y="2"/>
                  </a:cubicBezTo>
                  <a:cubicBezTo>
                    <a:pt x="21" y="0"/>
                    <a:pt x="18" y="2"/>
                    <a:pt x="15" y="5"/>
                  </a:cubicBezTo>
                  <a:cubicBezTo>
                    <a:pt x="11" y="8"/>
                    <a:pt x="7" y="6"/>
                    <a:pt x="5" y="5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2" y="10"/>
                    <a:pt x="6" y="11"/>
                    <a:pt x="8" y="13"/>
                  </a:cubicBezTo>
                  <a:cubicBezTo>
                    <a:pt x="10" y="15"/>
                    <a:pt x="11" y="14"/>
                    <a:pt x="12" y="16"/>
                  </a:cubicBezTo>
                  <a:cubicBezTo>
                    <a:pt x="13" y="18"/>
                    <a:pt x="16" y="16"/>
                    <a:pt x="17" y="15"/>
                  </a:cubicBezTo>
                  <a:cubicBezTo>
                    <a:pt x="18" y="13"/>
                    <a:pt x="15" y="13"/>
                    <a:pt x="15" y="11"/>
                  </a:cubicBezTo>
                  <a:cubicBezTo>
                    <a:pt x="15" y="10"/>
                    <a:pt x="18" y="10"/>
                    <a:pt x="19" y="8"/>
                  </a:cubicBezTo>
                  <a:cubicBezTo>
                    <a:pt x="19" y="6"/>
                    <a:pt x="24" y="5"/>
                    <a:pt x="25" y="6"/>
                  </a:cubicBezTo>
                  <a:cubicBezTo>
                    <a:pt x="27" y="7"/>
                    <a:pt x="29" y="8"/>
                    <a:pt x="27" y="10"/>
                  </a:cubicBezTo>
                  <a:cubicBezTo>
                    <a:pt x="26" y="12"/>
                    <a:pt x="29" y="14"/>
                    <a:pt x="31" y="17"/>
                  </a:cubicBezTo>
                  <a:cubicBezTo>
                    <a:pt x="33" y="15"/>
                    <a:pt x="34" y="13"/>
                    <a:pt x="35" y="13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5" y="10"/>
                    <a:pt x="34" y="8"/>
                    <a:pt x="3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15">
              <a:extLst>
                <a:ext uri="{FF2B5EF4-FFF2-40B4-BE49-F238E27FC236}">
                  <a16:creationId xmlns:a16="http://schemas.microsoft.com/office/drawing/2014/main" id="{8A260FB1-149B-41FD-9914-CF525901A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232" y="3736080"/>
              <a:ext cx="283346" cy="402856"/>
            </a:xfrm>
            <a:custGeom>
              <a:avLst/>
              <a:gdLst>
                <a:gd name="T0" fmla="*/ 12 w 75"/>
                <a:gd name="T1" fmla="*/ 78 h 107"/>
                <a:gd name="T2" fmla="*/ 17 w 75"/>
                <a:gd name="T3" fmla="*/ 78 h 107"/>
                <a:gd name="T4" fmla="*/ 21 w 75"/>
                <a:gd name="T5" fmla="*/ 81 h 107"/>
                <a:gd name="T6" fmla="*/ 21 w 75"/>
                <a:gd name="T7" fmla="*/ 82 h 107"/>
                <a:gd name="T8" fmla="*/ 27 w 75"/>
                <a:gd name="T9" fmla="*/ 82 h 107"/>
                <a:gd name="T10" fmla="*/ 30 w 75"/>
                <a:gd name="T11" fmla="*/ 87 h 107"/>
                <a:gd name="T12" fmla="*/ 34 w 75"/>
                <a:gd name="T13" fmla="*/ 91 h 107"/>
                <a:gd name="T14" fmla="*/ 37 w 75"/>
                <a:gd name="T15" fmla="*/ 95 h 107"/>
                <a:gd name="T16" fmla="*/ 44 w 75"/>
                <a:gd name="T17" fmla="*/ 95 h 107"/>
                <a:gd name="T18" fmla="*/ 48 w 75"/>
                <a:gd name="T19" fmla="*/ 95 h 107"/>
                <a:gd name="T20" fmla="*/ 52 w 75"/>
                <a:gd name="T21" fmla="*/ 95 h 107"/>
                <a:gd name="T22" fmla="*/ 56 w 75"/>
                <a:gd name="T23" fmla="*/ 98 h 107"/>
                <a:gd name="T24" fmla="*/ 53 w 75"/>
                <a:gd name="T25" fmla="*/ 104 h 107"/>
                <a:gd name="T26" fmla="*/ 57 w 75"/>
                <a:gd name="T27" fmla="*/ 107 h 107"/>
                <a:gd name="T28" fmla="*/ 57 w 75"/>
                <a:gd name="T29" fmla="*/ 107 h 107"/>
                <a:gd name="T30" fmla="*/ 59 w 75"/>
                <a:gd name="T31" fmla="*/ 98 h 107"/>
                <a:gd name="T32" fmla="*/ 61 w 75"/>
                <a:gd name="T33" fmla="*/ 90 h 107"/>
                <a:gd name="T34" fmla="*/ 57 w 75"/>
                <a:gd name="T35" fmla="*/ 80 h 107"/>
                <a:gd name="T36" fmla="*/ 61 w 75"/>
                <a:gd name="T37" fmla="*/ 76 h 107"/>
                <a:gd name="T38" fmla="*/ 60 w 75"/>
                <a:gd name="T39" fmla="*/ 74 h 107"/>
                <a:gd name="T40" fmla="*/ 58 w 75"/>
                <a:gd name="T41" fmla="*/ 70 h 107"/>
                <a:gd name="T42" fmla="*/ 68 w 75"/>
                <a:gd name="T43" fmla="*/ 69 h 107"/>
                <a:gd name="T44" fmla="*/ 74 w 75"/>
                <a:gd name="T45" fmla="*/ 67 h 107"/>
                <a:gd name="T46" fmla="*/ 73 w 75"/>
                <a:gd name="T47" fmla="*/ 64 h 107"/>
                <a:gd name="T48" fmla="*/ 74 w 75"/>
                <a:gd name="T49" fmla="*/ 59 h 107"/>
                <a:gd name="T50" fmla="*/ 71 w 75"/>
                <a:gd name="T51" fmla="*/ 55 h 107"/>
                <a:gd name="T52" fmla="*/ 73 w 75"/>
                <a:gd name="T53" fmla="*/ 43 h 107"/>
                <a:gd name="T54" fmla="*/ 65 w 75"/>
                <a:gd name="T55" fmla="*/ 41 h 107"/>
                <a:gd name="T56" fmla="*/ 57 w 75"/>
                <a:gd name="T57" fmla="*/ 37 h 107"/>
                <a:gd name="T58" fmla="*/ 46 w 75"/>
                <a:gd name="T59" fmla="*/ 36 h 107"/>
                <a:gd name="T60" fmla="*/ 42 w 75"/>
                <a:gd name="T61" fmla="*/ 28 h 107"/>
                <a:gd name="T62" fmla="*/ 39 w 75"/>
                <a:gd name="T63" fmla="*/ 24 h 107"/>
                <a:gd name="T64" fmla="*/ 36 w 75"/>
                <a:gd name="T65" fmla="*/ 23 h 107"/>
                <a:gd name="T66" fmla="*/ 37 w 75"/>
                <a:gd name="T67" fmla="*/ 20 h 107"/>
                <a:gd name="T68" fmla="*/ 38 w 75"/>
                <a:gd name="T69" fmla="*/ 15 h 107"/>
                <a:gd name="T70" fmla="*/ 44 w 75"/>
                <a:gd name="T71" fmla="*/ 8 h 107"/>
                <a:gd name="T72" fmla="*/ 46 w 75"/>
                <a:gd name="T73" fmla="*/ 7 h 107"/>
                <a:gd name="T74" fmla="*/ 47 w 75"/>
                <a:gd name="T75" fmla="*/ 6 h 107"/>
                <a:gd name="T76" fmla="*/ 49 w 75"/>
                <a:gd name="T77" fmla="*/ 2 h 107"/>
                <a:gd name="T78" fmla="*/ 42 w 75"/>
                <a:gd name="T79" fmla="*/ 5 h 107"/>
                <a:gd name="T80" fmla="*/ 36 w 75"/>
                <a:gd name="T81" fmla="*/ 8 h 107"/>
                <a:gd name="T82" fmla="*/ 30 w 75"/>
                <a:gd name="T83" fmla="*/ 10 h 107"/>
                <a:gd name="T84" fmla="*/ 28 w 75"/>
                <a:gd name="T85" fmla="*/ 10 h 107"/>
                <a:gd name="T86" fmla="*/ 22 w 75"/>
                <a:gd name="T87" fmla="*/ 15 h 107"/>
                <a:gd name="T88" fmla="*/ 20 w 75"/>
                <a:gd name="T89" fmla="*/ 21 h 107"/>
                <a:gd name="T90" fmla="*/ 13 w 75"/>
                <a:gd name="T91" fmla="*/ 28 h 107"/>
                <a:gd name="T92" fmla="*/ 12 w 75"/>
                <a:gd name="T93" fmla="*/ 29 h 107"/>
                <a:gd name="T94" fmla="*/ 11 w 75"/>
                <a:gd name="T95" fmla="*/ 31 h 107"/>
                <a:gd name="T96" fmla="*/ 7 w 75"/>
                <a:gd name="T97" fmla="*/ 35 h 107"/>
                <a:gd name="T98" fmla="*/ 9 w 75"/>
                <a:gd name="T99" fmla="*/ 37 h 107"/>
                <a:gd name="T100" fmla="*/ 10 w 75"/>
                <a:gd name="T101" fmla="*/ 41 h 107"/>
                <a:gd name="T102" fmla="*/ 10 w 75"/>
                <a:gd name="T103" fmla="*/ 45 h 107"/>
                <a:gd name="T104" fmla="*/ 11 w 75"/>
                <a:gd name="T105" fmla="*/ 55 h 107"/>
                <a:gd name="T106" fmla="*/ 10 w 75"/>
                <a:gd name="T107" fmla="*/ 60 h 107"/>
                <a:gd name="T108" fmla="*/ 5 w 75"/>
                <a:gd name="T109" fmla="*/ 64 h 107"/>
                <a:gd name="T110" fmla="*/ 2 w 75"/>
                <a:gd name="T111" fmla="*/ 68 h 107"/>
                <a:gd name="T112" fmla="*/ 0 w 75"/>
                <a:gd name="T113" fmla="*/ 71 h 107"/>
                <a:gd name="T114" fmla="*/ 8 w 75"/>
                <a:gd name="T115" fmla="*/ 75 h 107"/>
                <a:gd name="T116" fmla="*/ 12 w 75"/>
                <a:gd name="T117" fmla="*/ 7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" h="107">
                  <a:moveTo>
                    <a:pt x="12" y="78"/>
                  </a:moveTo>
                  <a:cubicBezTo>
                    <a:pt x="14" y="79"/>
                    <a:pt x="16" y="79"/>
                    <a:pt x="17" y="78"/>
                  </a:cubicBezTo>
                  <a:cubicBezTo>
                    <a:pt x="17" y="77"/>
                    <a:pt x="19" y="79"/>
                    <a:pt x="21" y="81"/>
                  </a:cubicBezTo>
                  <a:cubicBezTo>
                    <a:pt x="21" y="81"/>
                    <a:pt x="21" y="82"/>
                    <a:pt x="21" y="82"/>
                  </a:cubicBezTo>
                  <a:cubicBezTo>
                    <a:pt x="23" y="81"/>
                    <a:pt x="26" y="81"/>
                    <a:pt x="27" y="82"/>
                  </a:cubicBezTo>
                  <a:cubicBezTo>
                    <a:pt x="29" y="83"/>
                    <a:pt x="28" y="87"/>
                    <a:pt x="30" y="87"/>
                  </a:cubicBezTo>
                  <a:cubicBezTo>
                    <a:pt x="33" y="87"/>
                    <a:pt x="35" y="89"/>
                    <a:pt x="34" y="91"/>
                  </a:cubicBezTo>
                  <a:cubicBezTo>
                    <a:pt x="34" y="92"/>
                    <a:pt x="37" y="93"/>
                    <a:pt x="37" y="95"/>
                  </a:cubicBezTo>
                  <a:cubicBezTo>
                    <a:pt x="37" y="96"/>
                    <a:pt x="43" y="96"/>
                    <a:pt x="44" y="95"/>
                  </a:cubicBezTo>
                  <a:cubicBezTo>
                    <a:pt x="45" y="95"/>
                    <a:pt x="47" y="94"/>
                    <a:pt x="48" y="95"/>
                  </a:cubicBezTo>
                  <a:cubicBezTo>
                    <a:pt x="49" y="96"/>
                    <a:pt x="51" y="94"/>
                    <a:pt x="52" y="95"/>
                  </a:cubicBezTo>
                  <a:cubicBezTo>
                    <a:pt x="53" y="95"/>
                    <a:pt x="57" y="97"/>
                    <a:pt x="56" y="98"/>
                  </a:cubicBezTo>
                  <a:cubicBezTo>
                    <a:pt x="55" y="100"/>
                    <a:pt x="52" y="102"/>
                    <a:pt x="53" y="104"/>
                  </a:cubicBezTo>
                  <a:cubicBezTo>
                    <a:pt x="54" y="105"/>
                    <a:pt x="56" y="105"/>
                    <a:pt x="57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9" y="106"/>
                    <a:pt x="59" y="100"/>
                    <a:pt x="59" y="98"/>
                  </a:cubicBezTo>
                  <a:cubicBezTo>
                    <a:pt x="59" y="96"/>
                    <a:pt x="60" y="91"/>
                    <a:pt x="61" y="90"/>
                  </a:cubicBezTo>
                  <a:cubicBezTo>
                    <a:pt x="62" y="86"/>
                    <a:pt x="57" y="83"/>
                    <a:pt x="57" y="80"/>
                  </a:cubicBezTo>
                  <a:cubicBezTo>
                    <a:pt x="57" y="76"/>
                    <a:pt x="59" y="78"/>
                    <a:pt x="61" y="76"/>
                  </a:cubicBezTo>
                  <a:cubicBezTo>
                    <a:pt x="63" y="75"/>
                    <a:pt x="61" y="74"/>
                    <a:pt x="60" y="74"/>
                  </a:cubicBezTo>
                  <a:cubicBezTo>
                    <a:pt x="59" y="73"/>
                    <a:pt x="58" y="71"/>
                    <a:pt x="58" y="70"/>
                  </a:cubicBezTo>
                  <a:cubicBezTo>
                    <a:pt x="58" y="69"/>
                    <a:pt x="65" y="69"/>
                    <a:pt x="68" y="69"/>
                  </a:cubicBezTo>
                  <a:cubicBezTo>
                    <a:pt x="70" y="69"/>
                    <a:pt x="74" y="67"/>
                    <a:pt x="74" y="67"/>
                  </a:cubicBezTo>
                  <a:cubicBezTo>
                    <a:pt x="75" y="67"/>
                    <a:pt x="75" y="65"/>
                    <a:pt x="73" y="64"/>
                  </a:cubicBezTo>
                  <a:cubicBezTo>
                    <a:pt x="72" y="63"/>
                    <a:pt x="72" y="61"/>
                    <a:pt x="74" y="59"/>
                  </a:cubicBezTo>
                  <a:cubicBezTo>
                    <a:pt x="75" y="58"/>
                    <a:pt x="73" y="56"/>
                    <a:pt x="71" y="55"/>
                  </a:cubicBezTo>
                  <a:cubicBezTo>
                    <a:pt x="70" y="53"/>
                    <a:pt x="71" y="46"/>
                    <a:pt x="73" y="43"/>
                  </a:cubicBezTo>
                  <a:cubicBezTo>
                    <a:pt x="75" y="40"/>
                    <a:pt x="69" y="41"/>
                    <a:pt x="65" y="41"/>
                  </a:cubicBezTo>
                  <a:cubicBezTo>
                    <a:pt x="62" y="42"/>
                    <a:pt x="59" y="40"/>
                    <a:pt x="57" y="37"/>
                  </a:cubicBezTo>
                  <a:cubicBezTo>
                    <a:pt x="54" y="35"/>
                    <a:pt x="51" y="36"/>
                    <a:pt x="46" y="36"/>
                  </a:cubicBezTo>
                  <a:cubicBezTo>
                    <a:pt x="41" y="37"/>
                    <a:pt x="42" y="31"/>
                    <a:pt x="42" y="28"/>
                  </a:cubicBezTo>
                  <a:cubicBezTo>
                    <a:pt x="42" y="26"/>
                    <a:pt x="39" y="26"/>
                    <a:pt x="39" y="24"/>
                  </a:cubicBezTo>
                  <a:cubicBezTo>
                    <a:pt x="39" y="23"/>
                    <a:pt x="38" y="23"/>
                    <a:pt x="36" y="23"/>
                  </a:cubicBezTo>
                  <a:cubicBezTo>
                    <a:pt x="35" y="23"/>
                    <a:pt x="36" y="21"/>
                    <a:pt x="37" y="20"/>
                  </a:cubicBezTo>
                  <a:cubicBezTo>
                    <a:pt x="38" y="19"/>
                    <a:pt x="38" y="18"/>
                    <a:pt x="38" y="15"/>
                  </a:cubicBezTo>
                  <a:cubicBezTo>
                    <a:pt x="38" y="13"/>
                    <a:pt x="42" y="11"/>
                    <a:pt x="44" y="8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50" y="5"/>
                    <a:pt x="51" y="3"/>
                    <a:pt x="49" y="2"/>
                  </a:cubicBezTo>
                  <a:cubicBezTo>
                    <a:pt x="46" y="0"/>
                    <a:pt x="44" y="5"/>
                    <a:pt x="42" y="5"/>
                  </a:cubicBezTo>
                  <a:cubicBezTo>
                    <a:pt x="39" y="6"/>
                    <a:pt x="38" y="7"/>
                    <a:pt x="36" y="8"/>
                  </a:cubicBezTo>
                  <a:cubicBezTo>
                    <a:pt x="34" y="9"/>
                    <a:pt x="31" y="9"/>
                    <a:pt x="30" y="10"/>
                  </a:cubicBezTo>
                  <a:cubicBezTo>
                    <a:pt x="30" y="12"/>
                    <a:pt x="29" y="10"/>
                    <a:pt x="28" y="10"/>
                  </a:cubicBezTo>
                  <a:cubicBezTo>
                    <a:pt x="26" y="9"/>
                    <a:pt x="22" y="13"/>
                    <a:pt x="22" y="15"/>
                  </a:cubicBezTo>
                  <a:cubicBezTo>
                    <a:pt x="22" y="17"/>
                    <a:pt x="23" y="19"/>
                    <a:pt x="20" y="21"/>
                  </a:cubicBezTo>
                  <a:cubicBezTo>
                    <a:pt x="17" y="23"/>
                    <a:pt x="15" y="27"/>
                    <a:pt x="13" y="28"/>
                  </a:cubicBezTo>
                  <a:cubicBezTo>
                    <a:pt x="13" y="29"/>
                    <a:pt x="12" y="29"/>
                    <a:pt x="12" y="29"/>
                  </a:cubicBezTo>
                  <a:cubicBezTo>
                    <a:pt x="12" y="30"/>
                    <a:pt x="12" y="30"/>
                    <a:pt x="11" y="31"/>
                  </a:cubicBezTo>
                  <a:cubicBezTo>
                    <a:pt x="10" y="31"/>
                    <a:pt x="9" y="33"/>
                    <a:pt x="7" y="35"/>
                  </a:cubicBezTo>
                  <a:cubicBezTo>
                    <a:pt x="8" y="35"/>
                    <a:pt x="8" y="36"/>
                    <a:pt x="9" y="37"/>
                  </a:cubicBezTo>
                  <a:cubicBezTo>
                    <a:pt x="11" y="39"/>
                    <a:pt x="10" y="40"/>
                    <a:pt x="10" y="41"/>
                  </a:cubicBezTo>
                  <a:cubicBezTo>
                    <a:pt x="11" y="43"/>
                    <a:pt x="11" y="44"/>
                    <a:pt x="10" y="45"/>
                  </a:cubicBezTo>
                  <a:cubicBezTo>
                    <a:pt x="9" y="46"/>
                    <a:pt x="10" y="53"/>
                    <a:pt x="11" y="55"/>
                  </a:cubicBezTo>
                  <a:cubicBezTo>
                    <a:pt x="12" y="56"/>
                    <a:pt x="11" y="57"/>
                    <a:pt x="10" y="60"/>
                  </a:cubicBezTo>
                  <a:cubicBezTo>
                    <a:pt x="8" y="63"/>
                    <a:pt x="7" y="64"/>
                    <a:pt x="5" y="64"/>
                  </a:cubicBezTo>
                  <a:cubicBezTo>
                    <a:pt x="2" y="64"/>
                    <a:pt x="2" y="68"/>
                    <a:pt x="2" y="68"/>
                  </a:cubicBezTo>
                  <a:cubicBezTo>
                    <a:pt x="1" y="68"/>
                    <a:pt x="0" y="70"/>
                    <a:pt x="0" y="71"/>
                  </a:cubicBezTo>
                  <a:cubicBezTo>
                    <a:pt x="3" y="73"/>
                    <a:pt x="7" y="75"/>
                    <a:pt x="8" y="75"/>
                  </a:cubicBezTo>
                  <a:cubicBezTo>
                    <a:pt x="9" y="75"/>
                    <a:pt x="10" y="77"/>
                    <a:pt x="12" y="7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id="{DFDA014F-DB0E-492B-BD63-93F9B9CB8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549" y="4265323"/>
              <a:ext cx="289884" cy="327815"/>
            </a:xfrm>
            <a:custGeom>
              <a:avLst/>
              <a:gdLst>
                <a:gd name="T0" fmla="*/ 76 w 77"/>
                <a:gd name="T1" fmla="*/ 52 h 87"/>
                <a:gd name="T2" fmla="*/ 72 w 77"/>
                <a:gd name="T3" fmla="*/ 46 h 87"/>
                <a:gd name="T4" fmla="*/ 67 w 77"/>
                <a:gd name="T5" fmla="*/ 43 h 87"/>
                <a:gd name="T6" fmla="*/ 60 w 77"/>
                <a:gd name="T7" fmla="*/ 40 h 87"/>
                <a:gd name="T8" fmla="*/ 59 w 77"/>
                <a:gd name="T9" fmla="*/ 35 h 87"/>
                <a:gd name="T10" fmla="*/ 58 w 77"/>
                <a:gd name="T11" fmla="*/ 30 h 87"/>
                <a:gd name="T12" fmla="*/ 56 w 77"/>
                <a:gd name="T13" fmla="*/ 26 h 87"/>
                <a:gd name="T14" fmla="*/ 49 w 77"/>
                <a:gd name="T15" fmla="*/ 24 h 87"/>
                <a:gd name="T16" fmla="*/ 44 w 77"/>
                <a:gd name="T17" fmla="*/ 22 h 87"/>
                <a:gd name="T18" fmla="*/ 41 w 77"/>
                <a:gd name="T19" fmla="*/ 20 h 87"/>
                <a:gd name="T20" fmla="*/ 37 w 77"/>
                <a:gd name="T21" fmla="*/ 19 h 87"/>
                <a:gd name="T22" fmla="*/ 30 w 77"/>
                <a:gd name="T23" fmla="*/ 14 h 87"/>
                <a:gd name="T24" fmla="*/ 28 w 77"/>
                <a:gd name="T25" fmla="*/ 2 h 87"/>
                <a:gd name="T26" fmla="*/ 22 w 77"/>
                <a:gd name="T27" fmla="*/ 2 h 87"/>
                <a:gd name="T28" fmla="*/ 14 w 77"/>
                <a:gd name="T29" fmla="*/ 5 h 87"/>
                <a:gd name="T30" fmla="*/ 9 w 77"/>
                <a:gd name="T31" fmla="*/ 8 h 87"/>
                <a:gd name="T32" fmla="*/ 4 w 77"/>
                <a:gd name="T33" fmla="*/ 9 h 87"/>
                <a:gd name="T34" fmla="*/ 1 w 77"/>
                <a:gd name="T35" fmla="*/ 9 h 87"/>
                <a:gd name="T36" fmla="*/ 6 w 77"/>
                <a:gd name="T37" fmla="*/ 17 h 87"/>
                <a:gd name="T38" fmla="*/ 4 w 77"/>
                <a:gd name="T39" fmla="*/ 21 h 87"/>
                <a:gd name="T40" fmla="*/ 5 w 77"/>
                <a:gd name="T41" fmla="*/ 30 h 87"/>
                <a:gd name="T42" fmla="*/ 3 w 77"/>
                <a:gd name="T43" fmla="*/ 35 h 87"/>
                <a:gd name="T44" fmla="*/ 2 w 77"/>
                <a:gd name="T45" fmla="*/ 40 h 87"/>
                <a:gd name="T46" fmla="*/ 4 w 77"/>
                <a:gd name="T47" fmla="*/ 43 h 87"/>
                <a:gd name="T48" fmla="*/ 1 w 77"/>
                <a:gd name="T49" fmla="*/ 48 h 87"/>
                <a:gd name="T50" fmla="*/ 0 w 77"/>
                <a:gd name="T51" fmla="*/ 51 h 87"/>
                <a:gd name="T52" fmla="*/ 3 w 77"/>
                <a:gd name="T53" fmla="*/ 53 h 87"/>
                <a:gd name="T54" fmla="*/ 4 w 77"/>
                <a:gd name="T55" fmla="*/ 60 h 87"/>
                <a:gd name="T56" fmla="*/ 7 w 77"/>
                <a:gd name="T57" fmla="*/ 64 h 87"/>
                <a:gd name="T58" fmla="*/ 6 w 77"/>
                <a:gd name="T59" fmla="*/ 68 h 87"/>
                <a:gd name="T60" fmla="*/ 8 w 77"/>
                <a:gd name="T61" fmla="*/ 73 h 87"/>
                <a:gd name="T62" fmla="*/ 10 w 77"/>
                <a:gd name="T63" fmla="*/ 79 h 87"/>
                <a:gd name="T64" fmla="*/ 11 w 77"/>
                <a:gd name="T65" fmla="*/ 86 h 87"/>
                <a:gd name="T66" fmla="*/ 20 w 77"/>
                <a:gd name="T67" fmla="*/ 81 h 87"/>
                <a:gd name="T68" fmla="*/ 26 w 77"/>
                <a:gd name="T69" fmla="*/ 81 h 87"/>
                <a:gd name="T70" fmla="*/ 33 w 77"/>
                <a:gd name="T71" fmla="*/ 84 h 87"/>
                <a:gd name="T72" fmla="*/ 36 w 77"/>
                <a:gd name="T73" fmla="*/ 80 h 87"/>
                <a:gd name="T74" fmla="*/ 45 w 77"/>
                <a:gd name="T75" fmla="*/ 80 h 87"/>
                <a:gd name="T76" fmla="*/ 47 w 77"/>
                <a:gd name="T77" fmla="*/ 70 h 87"/>
                <a:gd name="T78" fmla="*/ 51 w 77"/>
                <a:gd name="T79" fmla="*/ 64 h 87"/>
                <a:gd name="T80" fmla="*/ 59 w 77"/>
                <a:gd name="T81" fmla="*/ 63 h 87"/>
                <a:gd name="T82" fmla="*/ 66 w 77"/>
                <a:gd name="T83" fmla="*/ 62 h 87"/>
                <a:gd name="T84" fmla="*/ 72 w 77"/>
                <a:gd name="T85" fmla="*/ 65 h 87"/>
                <a:gd name="T86" fmla="*/ 75 w 77"/>
                <a:gd name="T87" fmla="*/ 60 h 87"/>
                <a:gd name="T88" fmla="*/ 76 w 77"/>
                <a:gd name="T89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" h="87">
                  <a:moveTo>
                    <a:pt x="76" y="52"/>
                  </a:moveTo>
                  <a:cubicBezTo>
                    <a:pt x="75" y="49"/>
                    <a:pt x="72" y="49"/>
                    <a:pt x="72" y="46"/>
                  </a:cubicBezTo>
                  <a:cubicBezTo>
                    <a:pt x="72" y="43"/>
                    <a:pt x="71" y="43"/>
                    <a:pt x="67" y="43"/>
                  </a:cubicBezTo>
                  <a:cubicBezTo>
                    <a:pt x="63" y="43"/>
                    <a:pt x="60" y="42"/>
                    <a:pt x="60" y="40"/>
                  </a:cubicBezTo>
                  <a:cubicBezTo>
                    <a:pt x="60" y="37"/>
                    <a:pt x="57" y="36"/>
                    <a:pt x="59" y="35"/>
                  </a:cubicBezTo>
                  <a:cubicBezTo>
                    <a:pt x="61" y="34"/>
                    <a:pt x="58" y="32"/>
                    <a:pt x="58" y="30"/>
                  </a:cubicBezTo>
                  <a:cubicBezTo>
                    <a:pt x="59" y="28"/>
                    <a:pt x="57" y="27"/>
                    <a:pt x="56" y="26"/>
                  </a:cubicBezTo>
                  <a:cubicBezTo>
                    <a:pt x="55" y="25"/>
                    <a:pt x="49" y="26"/>
                    <a:pt x="49" y="24"/>
                  </a:cubicBezTo>
                  <a:cubicBezTo>
                    <a:pt x="49" y="22"/>
                    <a:pt x="46" y="22"/>
                    <a:pt x="44" y="22"/>
                  </a:cubicBezTo>
                  <a:cubicBezTo>
                    <a:pt x="42" y="22"/>
                    <a:pt x="43" y="19"/>
                    <a:pt x="41" y="20"/>
                  </a:cubicBezTo>
                  <a:cubicBezTo>
                    <a:pt x="39" y="20"/>
                    <a:pt x="40" y="18"/>
                    <a:pt x="37" y="19"/>
                  </a:cubicBezTo>
                  <a:cubicBezTo>
                    <a:pt x="34" y="19"/>
                    <a:pt x="33" y="18"/>
                    <a:pt x="30" y="14"/>
                  </a:cubicBezTo>
                  <a:cubicBezTo>
                    <a:pt x="27" y="11"/>
                    <a:pt x="27" y="4"/>
                    <a:pt x="28" y="2"/>
                  </a:cubicBezTo>
                  <a:cubicBezTo>
                    <a:pt x="28" y="0"/>
                    <a:pt x="24" y="2"/>
                    <a:pt x="22" y="2"/>
                  </a:cubicBezTo>
                  <a:cubicBezTo>
                    <a:pt x="19" y="2"/>
                    <a:pt x="17" y="4"/>
                    <a:pt x="14" y="5"/>
                  </a:cubicBezTo>
                  <a:cubicBezTo>
                    <a:pt x="12" y="6"/>
                    <a:pt x="10" y="6"/>
                    <a:pt x="9" y="8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3" y="11"/>
                    <a:pt x="5" y="16"/>
                    <a:pt x="6" y="17"/>
                  </a:cubicBezTo>
                  <a:cubicBezTo>
                    <a:pt x="7" y="19"/>
                    <a:pt x="5" y="20"/>
                    <a:pt x="4" y="21"/>
                  </a:cubicBezTo>
                  <a:cubicBezTo>
                    <a:pt x="3" y="21"/>
                    <a:pt x="4" y="28"/>
                    <a:pt x="5" y="30"/>
                  </a:cubicBezTo>
                  <a:cubicBezTo>
                    <a:pt x="5" y="31"/>
                    <a:pt x="2" y="34"/>
                    <a:pt x="3" y="35"/>
                  </a:cubicBezTo>
                  <a:cubicBezTo>
                    <a:pt x="4" y="36"/>
                    <a:pt x="2" y="38"/>
                    <a:pt x="2" y="40"/>
                  </a:cubicBezTo>
                  <a:cubicBezTo>
                    <a:pt x="2" y="42"/>
                    <a:pt x="4" y="42"/>
                    <a:pt x="4" y="43"/>
                  </a:cubicBezTo>
                  <a:cubicBezTo>
                    <a:pt x="4" y="44"/>
                    <a:pt x="2" y="47"/>
                    <a:pt x="1" y="48"/>
                  </a:cubicBezTo>
                  <a:cubicBezTo>
                    <a:pt x="0" y="48"/>
                    <a:pt x="0" y="49"/>
                    <a:pt x="0" y="51"/>
                  </a:cubicBezTo>
                  <a:cubicBezTo>
                    <a:pt x="1" y="50"/>
                    <a:pt x="1" y="52"/>
                    <a:pt x="3" y="53"/>
                  </a:cubicBezTo>
                  <a:cubicBezTo>
                    <a:pt x="5" y="55"/>
                    <a:pt x="2" y="58"/>
                    <a:pt x="4" y="60"/>
                  </a:cubicBezTo>
                  <a:cubicBezTo>
                    <a:pt x="6" y="62"/>
                    <a:pt x="8" y="63"/>
                    <a:pt x="7" y="64"/>
                  </a:cubicBezTo>
                  <a:cubicBezTo>
                    <a:pt x="6" y="65"/>
                    <a:pt x="7" y="67"/>
                    <a:pt x="6" y="68"/>
                  </a:cubicBezTo>
                  <a:cubicBezTo>
                    <a:pt x="4" y="69"/>
                    <a:pt x="6" y="72"/>
                    <a:pt x="8" y="73"/>
                  </a:cubicBezTo>
                  <a:cubicBezTo>
                    <a:pt x="9" y="74"/>
                    <a:pt x="8" y="77"/>
                    <a:pt x="10" y="79"/>
                  </a:cubicBezTo>
                  <a:cubicBezTo>
                    <a:pt x="12" y="81"/>
                    <a:pt x="11" y="84"/>
                    <a:pt x="11" y="86"/>
                  </a:cubicBezTo>
                  <a:cubicBezTo>
                    <a:pt x="12" y="87"/>
                    <a:pt x="17" y="84"/>
                    <a:pt x="20" y="81"/>
                  </a:cubicBezTo>
                  <a:cubicBezTo>
                    <a:pt x="23" y="78"/>
                    <a:pt x="23" y="80"/>
                    <a:pt x="26" y="81"/>
                  </a:cubicBezTo>
                  <a:cubicBezTo>
                    <a:pt x="28" y="81"/>
                    <a:pt x="31" y="81"/>
                    <a:pt x="33" y="84"/>
                  </a:cubicBezTo>
                  <a:cubicBezTo>
                    <a:pt x="34" y="86"/>
                    <a:pt x="35" y="81"/>
                    <a:pt x="36" y="80"/>
                  </a:cubicBezTo>
                  <a:cubicBezTo>
                    <a:pt x="37" y="79"/>
                    <a:pt x="44" y="80"/>
                    <a:pt x="45" y="80"/>
                  </a:cubicBezTo>
                  <a:cubicBezTo>
                    <a:pt x="46" y="79"/>
                    <a:pt x="47" y="72"/>
                    <a:pt x="47" y="70"/>
                  </a:cubicBezTo>
                  <a:cubicBezTo>
                    <a:pt x="46" y="69"/>
                    <a:pt x="49" y="66"/>
                    <a:pt x="51" y="64"/>
                  </a:cubicBezTo>
                  <a:cubicBezTo>
                    <a:pt x="54" y="63"/>
                    <a:pt x="57" y="64"/>
                    <a:pt x="59" y="63"/>
                  </a:cubicBezTo>
                  <a:cubicBezTo>
                    <a:pt x="61" y="62"/>
                    <a:pt x="63" y="62"/>
                    <a:pt x="66" y="62"/>
                  </a:cubicBezTo>
                  <a:cubicBezTo>
                    <a:pt x="69" y="62"/>
                    <a:pt x="70" y="65"/>
                    <a:pt x="72" y="65"/>
                  </a:cubicBezTo>
                  <a:cubicBezTo>
                    <a:pt x="73" y="65"/>
                    <a:pt x="75" y="63"/>
                    <a:pt x="75" y="60"/>
                  </a:cubicBezTo>
                  <a:cubicBezTo>
                    <a:pt x="75" y="58"/>
                    <a:pt x="77" y="55"/>
                    <a:pt x="76" y="5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17">
              <a:extLst>
                <a:ext uri="{FF2B5EF4-FFF2-40B4-BE49-F238E27FC236}">
                  <a16:creationId xmlns:a16="http://schemas.microsoft.com/office/drawing/2014/main" id="{22921672-8FD1-45E4-86D8-8C38C9DC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742" y="4040197"/>
              <a:ext cx="302962" cy="440377"/>
            </a:xfrm>
            <a:custGeom>
              <a:avLst/>
              <a:gdLst>
                <a:gd name="T0" fmla="*/ 74 w 81"/>
                <a:gd name="T1" fmla="*/ 111 h 117"/>
                <a:gd name="T2" fmla="*/ 74 w 81"/>
                <a:gd name="T3" fmla="*/ 111 h 117"/>
                <a:gd name="T4" fmla="*/ 75 w 81"/>
                <a:gd name="T5" fmla="*/ 108 h 117"/>
                <a:gd name="T6" fmla="*/ 78 w 81"/>
                <a:gd name="T7" fmla="*/ 103 h 117"/>
                <a:gd name="T8" fmla="*/ 76 w 81"/>
                <a:gd name="T9" fmla="*/ 100 h 117"/>
                <a:gd name="T10" fmla="*/ 77 w 81"/>
                <a:gd name="T11" fmla="*/ 95 h 117"/>
                <a:gd name="T12" fmla="*/ 79 w 81"/>
                <a:gd name="T13" fmla="*/ 90 h 117"/>
                <a:gd name="T14" fmla="*/ 78 w 81"/>
                <a:gd name="T15" fmla="*/ 81 h 117"/>
                <a:gd name="T16" fmla="*/ 80 w 81"/>
                <a:gd name="T17" fmla="*/ 77 h 117"/>
                <a:gd name="T18" fmla="*/ 75 w 81"/>
                <a:gd name="T19" fmla="*/ 69 h 117"/>
                <a:gd name="T20" fmla="*/ 69 w 81"/>
                <a:gd name="T21" fmla="*/ 69 h 117"/>
                <a:gd name="T22" fmla="*/ 68 w 81"/>
                <a:gd name="T23" fmla="*/ 61 h 117"/>
                <a:gd name="T24" fmla="*/ 65 w 81"/>
                <a:gd name="T25" fmla="*/ 61 h 117"/>
                <a:gd name="T26" fmla="*/ 59 w 81"/>
                <a:gd name="T27" fmla="*/ 62 h 117"/>
                <a:gd name="T28" fmla="*/ 55 w 81"/>
                <a:gd name="T29" fmla="*/ 59 h 117"/>
                <a:gd name="T30" fmla="*/ 52 w 81"/>
                <a:gd name="T31" fmla="*/ 56 h 117"/>
                <a:gd name="T32" fmla="*/ 50 w 81"/>
                <a:gd name="T33" fmla="*/ 51 h 117"/>
                <a:gd name="T34" fmla="*/ 48 w 81"/>
                <a:gd name="T35" fmla="*/ 46 h 117"/>
                <a:gd name="T36" fmla="*/ 49 w 81"/>
                <a:gd name="T37" fmla="*/ 42 h 117"/>
                <a:gd name="T38" fmla="*/ 52 w 81"/>
                <a:gd name="T39" fmla="*/ 38 h 117"/>
                <a:gd name="T40" fmla="*/ 54 w 81"/>
                <a:gd name="T41" fmla="*/ 32 h 117"/>
                <a:gd name="T42" fmla="*/ 59 w 81"/>
                <a:gd name="T43" fmla="*/ 29 h 117"/>
                <a:gd name="T44" fmla="*/ 67 w 81"/>
                <a:gd name="T45" fmla="*/ 26 h 117"/>
                <a:gd name="T46" fmla="*/ 72 w 81"/>
                <a:gd name="T47" fmla="*/ 26 h 117"/>
                <a:gd name="T48" fmla="*/ 68 w 81"/>
                <a:gd name="T49" fmla="*/ 23 h 117"/>
                <a:gd name="T50" fmla="*/ 71 w 81"/>
                <a:gd name="T51" fmla="*/ 17 h 117"/>
                <a:gd name="T52" fmla="*/ 67 w 81"/>
                <a:gd name="T53" fmla="*/ 14 h 117"/>
                <a:gd name="T54" fmla="*/ 63 w 81"/>
                <a:gd name="T55" fmla="*/ 14 h 117"/>
                <a:gd name="T56" fmla="*/ 59 w 81"/>
                <a:gd name="T57" fmla="*/ 14 h 117"/>
                <a:gd name="T58" fmla="*/ 52 w 81"/>
                <a:gd name="T59" fmla="*/ 14 h 117"/>
                <a:gd name="T60" fmla="*/ 49 w 81"/>
                <a:gd name="T61" fmla="*/ 10 h 117"/>
                <a:gd name="T62" fmla="*/ 45 w 81"/>
                <a:gd name="T63" fmla="*/ 6 h 117"/>
                <a:gd name="T64" fmla="*/ 42 w 81"/>
                <a:gd name="T65" fmla="*/ 1 h 117"/>
                <a:gd name="T66" fmla="*/ 36 w 81"/>
                <a:gd name="T67" fmla="*/ 1 h 117"/>
                <a:gd name="T68" fmla="*/ 38 w 81"/>
                <a:gd name="T69" fmla="*/ 5 h 117"/>
                <a:gd name="T70" fmla="*/ 34 w 81"/>
                <a:gd name="T71" fmla="*/ 11 h 117"/>
                <a:gd name="T72" fmla="*/ 22 w 81"/>
                <a:gd name="T73" fmla="*/ 18 h 117"/>
                <a:gd name="T74" fmla="*/ 17 w 81"/>
                <a:gd name="T75" fmla="*/ 28 h 117"/>
                <a:gd name="T76" fmla="*/ 12 w 81"/>
                <a:gd name="T77" fmla="*/ 28 h 117"/>
                <a:gd name="T78" fmla="*/ 7 w 81"/>
                <a:gd name="T79" fmla="*/ 27 h 117"/>
                <a:gd name="T80" fmla="*/ 7 w 81"/>
                <a:gd name="T81" fmla="*/ 24 h 117"/>
                <a:gd name="T82" fmla="*/ 6 w 81"/>
                <a:gd name="T83" fmla="*/ 21 h 117"/>
                <a:gd name="T84" fmla="*/ 1 w 81"/>
                <a:gd name="T85" fmla="*/ 26 h 117"/>
                <a:gd name="T86" fmla="*/ 3 w 81"/>
                <a:gd name="T87" fmla="*/ 35 h 117"/>
                <a:gd name="T88" fmla="*/ 1 w 81"/>
                <a:gd name="T89" fmla="*/ 36 h 117"/>
                <a:gd name="T90" fmla="*/ 8 w 81"/>
                <a:gd name="T91" fmla="*/ 42 h 117"/>
                <a:gd name="T92" fmla="*/ 14 w 81"/>
                <a:gd name="T93" fmla="*/ 50 h 117"/>
                <a:gd name="T94" fmla="*/ 19 w 81"/>
                <a:gd name="T95" fmla="*/ 60 h 117"/>
                <a:gd name="T96" fmla="*/ 28 w 81"/>
                <a:gd name="T97" fmla="*/ 78 h 117"/>
                <a:gd name="T98" fmla="*/ 32 w 81"/>
                <a:gd name="T99" fmla="*/ 86 h 117"/>
                <a:gd name="T100" fmla="*/ 35 w 81"/>
                <a:gd name="T101" fmla="*/ 92 h 117"/>
                <a:gd name="T102" fmla="*/ 44 w 81"/>
                <a:gd name="T103" fmla="*/ 99 h 117"/>
                <a:gd name="T104" fmla="*/ 62 w 81"/>
                <a:gd name="T105" fmla="*/ 110 h 117"/>
                <a:gd name="T106" fmla="*/ 70 w 81"/>
                <a:gd name="T107" fmla="*/ 116 h 117"/>
                <a:gd name="T108" fmla="*/ 70 w 81"/>
                <a:gd name="T109" fmla="*/ 117 h 117"/>
                <a:gd name="T110" fmla="*/ 71 w 81"/>
                <a:gd name="T111" fmla="*/ 116 h 117"/>
                <a:gd name="T112" fmla="*/ 74 w 81"/>
                <a:gd name="T113" fmla="*/ 11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" h="117">
                  <a:moveTo>
                    <a:pt x="74" y="111"/>
                  </a:moveTo>
                  <a:cubicBezTo>
                    <a:pt x="74" y="111"/>
                    <a:pt x="74" y="111"/>
                    <a:pt x="74" y="111"/>
                  </a:cubicBezTo>
                  <a:cubicBezTo>
                    <a:pt x="74" y="109"/>
                    <a:pt x="74" y="108"/>
                    <a:pt x="75" y="108"/>
                  </a:cubicBezTo>
                  <a:cubicBezTo>
                    <a:pt x="76" y="107"/>
                    <a:pt x="78" y="104"/>
                    <a:pt x="78" y="103"/>
                  </a:cubicBezTo>
                  <a:cubicBezTo>
                    <a:pt x="78" y="102"/>
                    <a:pt x="76" y="102"/>
                    <a:pt x="76" y="100"/>
                  </a:cubicBezTo>
                  <a:cubicBezTo>
                    <a:pt x="76" y="98"/>
                    <a:pt x="78" y="96"/>
                    <a:pt x="77" y="95"/>
                  </a:cubicBezTo>
                  <a:cubicBezTo>
                    <a:pt x="76" y="94"/>
                    <a:pt x="79" y="91"/>
                    <a:pt x="79" y="90"/>
                  </a:cubicBezTo>
                  <a:cubicBezTo>
                    <a:pt x="78" y="88"/>
                    <a:pt x="77" y="81"/>
                    <a:pt x="78" y="81"/>
                  </a:cubicBezTo>
                  <a:cubicBezTo>
                    <a:pt x="79" y="80"/>
                    <a:pt x="81" y="79"/>
                    <a:pt x="80" y="77"/>
                  </a:cubicBezTo>
                  <a:cubicBezTo>
                    <a:pt x="79" y="76"/>
                    <a:pt x="77" y="71"/>
                    <a:pt x="75" y="69"/>
                  </a:cubicBezTo>
                  <a:cubicBezTo>
                    <a:pt x="73" y="68"/>
                    <a:pt x="71" y="68"/>
                    <a:pt x="69" y="69"/>
                  </a:cubicBezTo>
                  <a:cubicBezTo>
                    <a:pt x="67" y="70"/>
                    <a:pt x="68" y="63"/>
                    <a:pt x="68" y="61"/>
                  </a:cubicBezTo>
                  <a:cubicBezTo>
                    <a:pt x="68" y="58"/>
                    <a:pt x="66" y="60"/>
                    <a:pt x="65" y="61"/>
                  </a:cubicBezTo>
                  <a:cubicBezTo>
                    <a:pt x="64" y="63"/>
                    <a:pt x="62" y="62"/>
                    <a:pt x="59" y="62"/>
                  </a:cubicBezTo>
                  <a:cubicBezTo>
                    <a:pt x="56" y="62"/>
                    <a:pt x="57" y="59"/>
                    <a:pt x="55" y="59"/>
                  </a:cubicBezTo>
                  <a:cubicBezTo>
                    <a:pt x="53" y="59"/>
                    <a:pt x="52" y="58"/>
                    <a:pt x="52" y="56"/>
                  </a:cubicBezTo>
                  <a:cubicBezTo>
                    <a:pt x="52" y="55"/>
                    <a:pt x="51" y="53"/>
                    <a:pt x="50" y="51"/>
                  </a:cubicBezTo>
                  <a:cubicBezTo>
                    <a:pt x="48" y="49"/>
                    <a:pt x="47" y="47"/>
                    <a:pt x="48" y="46"/>
                  </a:cubicBezTo>
                  <a:cubicBezTo>
                    <a:pt x="49" y="44"/>
                    <a:pt x="47" y="43"/>
                    <a:pt x="49" y="42"/>
                  </a:cubicBezTo>
                  <a:cubicBezTo>
                    <a:pt x="50" y="40"/>
                    <a:pt x="52" y="41"/>
                    <a:pt x="52" y="38"/>
                  </a:cubicBezTo>
                  <a:cubicBezTo>
                    <a:pt x="51" y="36"/>
                    <a:pt x="53" y="35"/>
                    <a:pt x="54" y="32"/>
                  </a:cubicBezTo>
                  <a:cubicBezTo>
                    <a:pt x="54" y="30"/>
                    <a:pt x="57" y="31"/>
                    <a:pt x="59" y="29"/>
                  </a:cubicBezTo>
                  <a:cubicBezTo>
                    <a:pt x="62" y="27"/>
                    <a:pt x="64" y="28"/>
                    <a:pt x="67" y="26"/>
                  </a:cubicBezTo>
                  <a:cubicBezTo>
                    <a:pt x="69" y="24"/>
                    <a:pt x="70" y="26"/>
                    <a:pt x="72" y="26"/>
                  </a:cubicBezTo>
                  <a:cubicBezTo>
                    <a:pt x="71" y="24"/>
                    <a:pt x="69" y="24"/>
                    <a:pt x="68" y="23"/>
                  </a:cubicBezTo>
                  <a:cubicBezTo>
                    <a:pt x="67" y="21"/>
                    <a:pt x="70" y="19"/>
                    <a:pt x="71" y="17"/>
                  </a:cubicBezTo>
                  <a:cubicBezTo>
                    <a:pt x="72" y="16"/>
                    <a:pt x="68" y="14"/>
                    <a:pt x="67" y="14"/>
                  </a:cubicBezTo>
                  <a:cubicBezTo>
                    <a:pt x="66" y="13"/>
                    <a:pt x="64" y="15"/>
                    <a:pt x="63" y="14"/>
                  </a:cubicBezTo>
                  <a:cubicBezTo>
                    <a:pt x="62" y="13"/>
                    <a:pt x="60" y="14"/>
                    <a:pt x="59" y="14"/>
                  </a:cubicBezTo>
                  <a:cubicBezTo>
                    <a:pt x="58" y="15"/>
                    <a:pt x="52" y="15"/>
                    <a:pt x="52" y="14"/>
                  </a:cubicBezTo>
                  <a:cubicBezTo>
                    <a:pt x="52" y="12"/>
                    <a:pt x="49" y="11"/>
                    <a:pt x="49" y="10"/>
                  </a:cubicBezTo>
                  <a:cubicBezTo>
                    <a:pt x="50" y="8"/>
                    <a:pt x="48" y="6"/>
                    <a:pt x="45" y="6"/>
                  </a:cubicBezTo>
                  <a:cubicBezTo>
                    <a:pt x="43" y="6"/>
                    <a:pt x="44" y="2"/>
                    <a:pt x="42" y="1"/>
                  </a:cubicBezTo>
                  <a:cubicBezTo>
                    <a:pt x="41" y="0"/>
                    <a:pt x="38" y="0"/>
                    <a:pt x="36" y="1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6" y="7"/>
                    <a:pt x="38" y="7"/>
                    <a:pt x="34" y="11"/>
                  </a:cubicBezTo>
                  <a:cubicBezTo>
                    <a:pt x="31" y="16"/>
                    <a:pt x="25" y="17"/>
                    <a:pt x="22" y="18"/>
                  </a:cubicBezTo>
                  <a:cubicBezTo>
                    <a:pt x="19" y="19"/>
                    <a:pt x="18" y="24"/>
                    <a:pt x="17" y="28"/>
                  </a:cubicBezTo>
                  <a:cubicBezTo>
                    <a:pt x="15" y="32"/>
                    <a:pt x="14" y="30"/>
                    <a:pt x="12" y="28"/>
                  </a:cubicBezTo>
                  <a:cubicBezTo>
                    <a:pt x="10" y="26"/>
                    <a:pt x="9" y="29"/>
                    <a:pt x="7" y="27"/>
                  </a:cubicBezTo>
                  <a:cubicBezTo>
                    <a:pt x="5" y="25"/>
                    <a:pt x="6" y="25"/>
                    <a:pt x="7" y="24"/>
                  </a:cubicBezTo>
                  <a:cubicBezTo>
                    <a:pt x="8" y="23"/>
                    <a:pt x="7" y="22"/>
                    <a:pt x="6" y="21"/>
                  </a:cubicBezTo>
                  <a:cubicBezTo>
                    <a:pt x="4" y="21"/>
                    <a:pt x="2" y="24"/>
                    <a:pt x="1" y="26"/>
                  </a:cubicBezTo>
                  <a:cubicBezTo>
                    <a:pt x="0" y="28"/>
                    <a:pt x="3" y="33"/>
                    <a:pt x="3" y="35"/>
                  </a:cubicBezTo>
                  <a:cubicBezTo>
                    <a:pt x="4" y="36"/>
                    <a:pt x="2" y="35"/>
                    <a:pt x="1" y="36"/>
                  </a:cubicBezTo>
                  <a:cubicBezTo>
                    <a:pt x="1" y="38"/>
                    <a:pt x="6" y="40"/>
                    <a:pt x="8" y="42"/>
                  </a:cubicBezTo>
                  <a:cubicBezTo>
                    <a:pt x="10" y="43"/>
                    <a:pt x="12" y="48"/>
                    <a:pt x="14" y="50"/>
                  </a:cubicBezTo>
                  <a:cubicBezTo>
                    <a:pt x="16" y="52"/>
                    <a:pt x="17" y="54"/>
                    <a:pt x="19" y="60"/>
                  </a:cubicBezTo>
                  <a:cubicBezTo>
                    <a:pt x="21" y="65"/>
                    <a:pt x="25" y="74"/>
                    <a:pt x="28" y="78"/>
                  </a:cubicBezTo>
                  <a:cubicBezTo>
                    <a:pt x="32" y="82"/>
                    <a:pt x="33" y="85"/>
                    <a:pt x="32" y="86"/>
                  </a:cubicBezTo>
                  <a:cubicBezTo>
                    <a:pt x="32" y="87"/>
                    <a:pt x="32" y="90"/>
                    <a:pt x="35" y="92"/>
                  </a:cubicBezTo>
                  <a:cubicBezTo>
                    <a:pt x="37" y="93"/>
                    <a:pt x="39" y="96"/>
                    <a:pt x="44" y="99"/>
                  </a:cubicBezTo>
                  <a:cubicBezTo>
                    <a:pt x="50" y="102"/>
                    <a:pt x="61" y="107"/>
                    <a:pt x="62" y="110"/>
                  </a:cubicBezTo>
                  <a:cubicBezTo>
                    <a:pt x="64" y="112"/>
                    <a:pt x="69" y="115"/>
                    <a:pt x="70" y="116"/>
                  </a:cubicBezTo>
                  <a:cubicBezTo>
                    <a:pt x="70" y="116"/>
                    <a:pt x="70" y="116"/>
                    <a:pt x="70" y="117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3" y="115"/>
                    <a:pt x="74" y="112"/>
                    <a:pt x="74" y="1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18">
              <a:extLst>
                <a:ext uri="{FF2B5EF4-FFF2-40B4-BE49-F238E27FC236}">
                  <a16:creationId xmlns:a16="http://schemas.microsoft.com/office/drawing/2014/main" id="{130E180B-EEFA-45DE-9C3F-0521387F0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186" y="3751878"/>
              <a:ext cx="322578" cy="268571"/>
            </a:xfrm>
            <a:custGeom>
              <a:avLst/>
              <a:gdLst>
                <a:gd name="T0" fmla="*/ 9 w 86"/>
                <a:gd name="T1" fmla="*/ 4 h 72"/>
                <a:gd name="T2" fmla="*/ 3 w 86"/>
                <a:gd name="T3" fmla="*/ 11 h 72"/>
                <a:gd name="T4" fmla="*/ 2 w 86"/>
                <a:gd name="T5" fmla="*/ 16 h 72"/>
                <a:gd name="T6" fmla="*/ 1 w 86"/>
                <a:gd name="T7" fmla="*/ 19 h 72"/>
                <a:gd name="T8" fmla="*/ 4 w 86"/>
                <a:gd name="T9" fmla="*/ 20 h 72"/>
                <a:gd name="T10" fmla="*/ 7 w 86"/>
                <a:gd name="T11" fmla="*/ 24 h 72"/>
                <a:gd name="T12" fmla="*/ 11 w 86"/>
                <a:gd name="T13" fmla="*/ 32 h 72"/>
                <a:gd name="T14" fmla="*/ 22 w 86"/>
                <a:gd name="T15" fmla="*/ 33 h 72"/>
                <a:gd name="T16" fmla="*/ 30 w 86"/>
                <a:gd name="T17" fmla="*/ 37 h 72"/>
                <a:gd name="T18" fmla="*/ 38 w 86"/>
                <a:gd name="T19" fmla="*/ 39 h 72"/>
                <a:gd name="T20" fmla="*/ 36 w 86"/>
                <a:gd name="T21" fmla="*/ 51 h 72"/>
                <a:gd name="T22" fmla="*/ 39 w 86"/>
                <a:gd name="T23" fmla="*/ 55 h 72"/>
                <a:gd name="T24" fmla="*/ 38 w 86"/>
                <a:gd name="T25" fmla="*/ 60 h 72"/>
                <a:gd name="T26" fmla="*/ 39 w 86"/>
                <a:gd name="T27" fmla="*/ 63 h 72"/>
                <a:gd name="T28" fmla="*/ 39 w 86"/>
                <a:gd name="T29" fmla="*/ 64 h 72"/>
                <a:gd name="T30" fmla="*/ 43 w 86"/>
                <a:gd name="T31" fmla="*/ 70 h 72"/>
                <a:gd name="T32" fmla="*/ 47 w 86"/>
                <a:gd name="T33" fmla="*/ 71 h 72"/>
                <a:gd name="T34" fmla="*/ 50 w 86"/>
                <a:gd name="T35" fmla="*/ 71 h 72"/>
                <a:gd name="T36" fmla="*/ 55 w 86"/>
                <a:gd name="T37" fmla="*/ 69 h 72"/>
                <a:gd name="T38" fmla="*/ 59 w 86"/>
                <a:gd name="T39" fmla="*/ 67 h 72"/>
                <a:gd name="T40" fmla="*/ 62 w 86"/>
                <a:gd name="T41" fmla="*/ 63 h 72"/>
                <a:gd name="T42" fmla="*/ 63 w 86"/>
                <a:gd name="T43" fmla="*/ 61 h 72"/>
                <a:gd name="T44" fmla="*/ 60 w 86"/>
                <a:gd name="T45" fmla="*/ 60 h 72"/>
                <a:gd name="T46" fmla="*/ 58 w 86"/>
                <a:gd name="T47" fmla="*/ 56 h 72"/>
                <a:gd name="T48" fmla="*/ 56 w 86"/>
                <a:gd name="T49" fmla="*/ 51 h 72"/>
                <a:gd name="T50" fmla="*/ 60 w 86"/>
                <a:gd name="T51" fmla="*/ 51 h 72"/>
                <a:gd name="T52" fmla="*/ 65 w 86"/>
                <a:gd name="T53" fmla="*/ 52 h 72"/>
                <a:gd name="T54" fmla="*/ 68 w 86"/>
                <a:gd name="T55" fmla="*/ 53 h 72"/>
                <a:gd name="T56" fmla="*/ 72 w 86"/>
                <a:gd name="T57" fmla="*/ 50 h 72"/>
                <a:gd name="T58" fmla="*/ 80 w 86"/>
                <a:gd name="T59" fmla="*/ 47 h 72"/>
                <a:gd name="T60" fmla="*/ 82 w 86"/>
                <a:gd name="T61" fmla="*/ 45 h 72"/>
                <a:gd name="T62" fmla="*/ 77 w 86"/>
                <a:gd name="T63" fmla="*/ 40 h 72"/>
                <a:gd name="T64" fmla="*/ 78 w 86"/>
                <a:gd name="T65" fmla="*/ 37 h 72"/>
                <a:gd name="T66" fmla="*/ 81 w 86"/>
                <a:gd name="T67" fmla="*/ 34 h 72"/>
                <a:gd name="T68" fmla="*/ 82 w 86"/>
                <a:gd name="T69" fmla="*/ 30 h 72"/>
                <a:gd name="T70" fmla="*/ 84 w 86"/>
                <a:gd name="T71" fmla="*/ 26 h 72"/>
                <a:gd name="T72" fmla="*/ 86 w 86"/>
                <a:gd name="T73" fmla="*/ 23 h 72"/>
                <a:gd name="T74" fmla="*/ 77 w 86"/>
                <a:gd name="T75" fmla="*/ 22 h 72"/>
                <a:gd name="T76" fmla="*/ 79 w 86"/>
                <a:gd name="T77" fmla="*/ 17 h 72"/>
                <a:gd name="T78" fmla="*/ 70 w 86"/>
                <a:gd name="T79" fmla="*/ 14 h 72"/>
                <a:gd name="T80" fmla="*/ 71 w 86"/>
                <a:gd name="T81" fmla="*/ 10 h 72"/>
                <a:gd name="T82" fmla="*/ 65 w 86"/>
                <a:gd name="T83" fmla="*/ 9 h 72"/>
                <a:gd name="T84" fmla="*/ 53 w 86"/>
                <a:gd name="T85" fmla="*/ 13 h 72"/>
                <a:gd name="T86" fmla="*/ 42 w 86"/>
                <a:gd name="T87" fmla="*/ 9 h 72"/>
                <a:gd name="T88" fmla="*/ 33 w 86"/>
                <a:gd name="T89" fmla="*/ 8 h 72"/>
                <a:gd name="T90" fmla="*/ 29 w 86"/>
                <a:gd name="T91" fmla="*/ 3 h 72"/>
                <a:gd name="T92" fmla="*/ 23 w 86"/>
                <a:gd name="T93" fmla="*/ 0 h 72"/>
                <a:gd name="T94" fmla="*/ 22 w 86"/>
                <a:gd name="T95" fmla="*/ 4 h 72"/>
                <a:gd name="T96" fmla="*/ 13 w 86"/>
                <a:gd name="T97" fmla="*/ 9 h 72"/>
                <a:gd name="T98" fmla="*/ 15 w 86"/>
                <a:gd name="T99" fmla="*/ 18 h 72"/>
                <a:gd name="T100" fmla="*/ 9 w 86"/>
                <a:gd name="T101" fmla="*/ 15 h 72"/>
                <a:gd name="T102" fmla="*/ 11 w 86"/>
                <a:gd name="T103" fmla="*/ 7 h 72"/>
                <a:gd name="T104" fmla="*/ 11 w 86"/>
                <a:gd name="T105" fmla="*/ 3 h 72"/>
                <a:gd name="T106" fmla="*/ 9 w 86"/>
                <a:gd name="T10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6" h="72">
                  <a:moveTo>
                    <a:pt x="9" y="4"/>
                  </a:moveTo>
                  <a:cubicBezTo>
                    <a:pt x="7" y="7"/>
                    <a:pt x="3" y="9"/>
                    <a:pt x="3" y="11"/>
                  </a:cubicBezTo>
                  <a:cubicBezTo>
                    <a:pt x="3" y="14"/>
                    <a:pt x="3" y="15"/>
                    <a:pt x="2" y="16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2"/>
                    <a:pt x="7" y="22"/>
                    <a:pt x="7" y="24"/>
                  </a:cubicBezTo>
                  <a:cubicBezTo>
                    <a:pt x="7" y="27"/>
                    <a:pt x="6" y="33"/>
                    <a:pt x="11" y="32"/>
                  </a:cubicBezTo>
                  <a:cubicBezTo>
                    <a:pt x="16" y="32"/>
                    <a:pt x="19" y="31"/>
                    <a:pt x="22" y="33"/>
                  </a:cubicBezTo>
                  <a:cubicBezTo>
                    <a:pt x="24" y="36"/>
                    <a:pt x="27" y="38"/>
                    <a:pt x="30" y="37"/>
                  </a:cubicBezTo>
                  <a:cubicBezTo>
                    <a:pt x="34" y="37"/>
                    <a:pt x="40" y="36"/>
                    <a:pt x="38" y="39"/>
                  </a:cubicBezTo>
                  <a:cubicBezTo>
                    <a:pt x="36" y="42"/>
                    <a:pt x="35" y="49"/>
                    <a:pt x="36" y="51"/>
                  </a:cubicBezTo>
                  <a:cubicBezTo>
                    <a:pt x="38" y="52"/>
                    <a:pt x="40" y="54"/>
                    <a:pt x="39" y="55"/>
                  </a:cubicBezTo>
                  <a:cubicBezTo>
                    <a:pt x="37" y="57"/>
                    <a:pt x="37" y="59"/>
                    <a:pt x="38" y="60"/>
                  </a:cubicBezTo>
                  <a:cubicBezTo>
                    <a:pt x="40" y="61"/>
                    <a:pt x="40" y="63"/>
                    <a:pt x="39" y="63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41" y="66"/>
                    <a:pt x="42" y="69"/>
                    <a:pt x="43" y="70"/>
                  </a:cubicBezTo>
                  <a:cubicBezTo>
                    <a:pt x="45" y="71"/>
                    <a:pt x="46" y="72"/>
                    <a:pt x="47" y="71"/>
                  </a:cubicBezTo>
                  <a:cubicBezTo>
                    <a:pt x="48" y="71"/>
                    <a:pt x="49" y="70"/>
                    <a:pt x="50" y="71"/>
                  </a:cubicBezTo>
                  <a:cubicBezTo>
                    <a:pt x="52" y="72"/>
                    <a:pt x="53" y="70"/>
                    <a:pt x="55" y="69"/>
                  </a:cubicBezTo>
                  <a:cubicBezTo>
                    <a:pt x="56" y="67"/>
                    <a:pt x="58" y="68"/>
                    <a:pt x="59" y="67"/>
                  </a:cubicBezTo>
                  <a:cubicBezTo>
                    <a:pt x="59" y="65"/>
                    <a:pt x="60" y="64"/>
                    <a:pt x="62" y="63"/>
                  </a:cubicBezTo>
                  <a:cubicBezTo>
                    <a:pt x="65" y="63"/>
                    <a:pt x="65" y="61"/>
                    <a:pt x="63" y="61"/>
                  </a:cubicBezTo>
                  <a:cubicBezTo>
                    <a:pt x="62" y="61"/>
                    <a:pt x="60" y="62"/>
                    <a:pt x="60" y="60"/>
                  </a:cubicBezTo>
                  <a:cubicBezTo>
                    <a:pt x="60" y="57"/>
                    <a:pt x="58" y="58"/>
                    <a:pt x="58" y="56"/>
                  </a:cubicBezTo>
                  <a:cubicBezTo>
                    <a:pt x="58" y="54"/>
                    <a:pt x="58" y="53"/>
                    <a:pt x="56" y="51"/>
                  </a:cubicBezTo>
                  <a:cubicBezTo>
                    <a:pt x="54" y="50"/>
                    <a:pt x="59" y="49"/>
                    <a:pt x="60" y="51"/>
                  </a:cubicBezTo>
                  <a:cubicBezTo>
                    <a:pt x="61" y="52"/>
                    <a:pt x="65" y="51"/>
                    <a:pt x="65" y="52"/>
                  </a:cubicBezTo>
                  <a:cubicBezTo>
                    <a:pt x="66" y="54"/>
                    <a:pt x="68" y="55"/>
                    <a:pt x="68" y="53"/>
                  </a:cubicBezTo>
                  <a:cubicBezTo>
                    <a:pt x="68" y="51"/>
                    <a:pt x="70" y="50"/>
                    <a:pt x="72" y="50"/>
                  </a:cubicBezTo>
                  <a:cubicBezTo>
                    <a:pt x="74" y="51"/>
                    <a:pt x="78" y="48"/>
                    <a:pt x="80" y="47"/>
                  </a:cubicBezTo>
                  <a:cubicBezTo>
                    <a:pt x="81" y="47"/>
                    <a:pt x="81" y="46"/>
                    <a:pt x="82" y="45"/>
                  </a:cubicBezTo>
                  <a:cubicBezTo>
                    <a:pt x="80" y="43"/>
                    <a:pt x="78" y="41"/>
                    <a:pt x="77" y="40"/>
                  </a:cubicBezTo>
                  <a:cubicBezTo>
                    <a:pt x="76" y="39"/>
                    <a:pt x="78" y="38"/>
                    <a:pt x="78" y="37"/>
                  </a:cubicBezTo>
                  <a:cubicBezTo>
                    <a:pt x="78" y="35"/>
                    <a:pt x="78" y="34"/>
                    <a:pt x="81" y="34"/>
                  </a:cubicBezTo>
                  <a:cubicBezTo>
                    <a:pt x="84" y="33"/>
                    <a:pt x="84" y="31"/>
                    <a:pt x="82" y="30"/>
                  </a:cubicBezTo>
                  <a:cubicBezTo>
                    <a:pt x="80" y="29"/>
                    <a:pt x="83" y="27"/>
                    <a:pt x="84" y="26"/>
                  </a:cubicBezTo>
                  <a:cubicBezTo>
                    <a:pt x="85" y="26"/>
                    <a:pt x="86" y="25"/>
                    <a:pt x="86" y="23"/>
                  </a:cubicBezTo>
                  <a:cubicBezTo>
                    <a:pt x="83" y="22"/>
                    <a:pt x="79" y="22"/>
                    <a:pt x="77" y="22"/>
                  </a:cubicBezTo>
                  <a:cubicBezTo>
                    <a:pt x="75" y="22"/>
                    <a:pt x="79" y="19"/>
                    <a:pt x="79" y="17"/>
                  </a:cubicBezTo>
                  <a:cubicBezTo>
                    <a:pt x="79" y="14"/>
                    <a:pt x="72" y="14"/>
                    <a:pt x="70" y="14"/>
                  </a:cubicBezTo>
                  <a:cubicBezTo>
                    <a:pt x="67" y="13"/>
                    <a:pt x="68" y="10"/>
                    <a:pt x="71" y="10"/>
                  </a:cubicBezTo>
                  <a:cubicBezTo>
                    <a:pt x="73" y="10"/>
                    <a:pt x="69" y="8"/>
                    <a:pt x="65" y="9"/>
                  </a:cubicBezTo>
                  <a:cubicBezTo>
                    <a:pt x="62" y="9"/>
                    <a:pt x="56" y="11"/>
                    <a:pt x="53" y="13"/>
                  </a:cubicBezTo>
                  <a:cubicBezTo>
                    <a:pt x="50" y="14"/>
                    <a:pt x="45" y="8"/>
                    <a:pt x="42" y="9"/>
                  </a:cubicBezTo>
                  <a:cubicBezTo>
                    <a:pt x="38" y="11"/>
                    <a:pt x="33" y="11"/>
                    <a:pt x="33" y="8"/>
                  </a:cubicBezTo>
                  <a:cubicBezTo>
                    <a:pt x="34" y="5"/>
                    <a:pt x="32" y="3"/>
                    <a:pt x="29" y="3"/>
                  </a:cubicBezTo>
                  <a:cubicBezTo>
                    <a:pt x="25" y="3"/>
                    <a:pt x="26" y="0"/>
                    <a:pt x="23" y="0"/>
                  </a:cubicBezTo>
                  <a:cubicBezTo>
                    <a:pt x="21" y="0"/>
                    <a:pt x="23" y="3"/>
                    <a:pt x="22" y="4"/>
                  </a:cubicBezTo>
                  <a:cubicBezTo>
                    <a:pt x="20" y="5"/>
                    <a:pt x="14" y="6"/>
                    <a:pt x="13" y="9"/>
                  </a:cubicBezTo>
                  <a:cubicBezTo>
                    <a:pt x="13" y="11"/>
                    <a:pt x="16" y="15"/>
                    <a:pt x="15" y="18"/>
                  </a:cubicBezTo>
                  <a:cubicBezTo>
                    <a:pt x="14" y="20"/>
                    <a:pt x="10" y="18"/>
                    <a:pt x="9" y="15"/>
                  </a:cubicBezTo>
                  <a:cubicBezTo>
                    <a:pt x="7" y="13"/>
                    <a:pt x="12" y="9"/>
                    <a:pt x="11" y="7"/>
                  </a:cubicBezTo>
                  <a:cubicBezTo>
                    <a:pt x="11" y="6"/>
                    <a:pt x="10" y="4"/>
                    <a:pt x="11" y="3"/>
                  </a:cubicBezTo>
                  <a:cubicBezTo>
                    <a:pt x="10" y="3"/>
                    <a:pt x="9" y="4"/>
                    <a:pt x="9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19">
              <a:extLst>
                <a:ext uri="{FF2B5EF4-FFF2-40B4-BE49-F238E27FC236}">
                  <a16:creationId xmlns:a16="http://schemas.microsoft.com/office/drawing/2014/main" id="{3E6F9586-6DC7-4EE3-9969-F949D9C88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996" y="3890113"/>
              <a:ext cx="100261" cy="104663"/>
            </a:xfrm>
            <a:custGeom>
              <a:avLst/>
              <a:gdLst>
                <a:gd name="T0" fmla="*/ 6 w 26"/>
                <a:gd name="T1" fmla="*/ 6 h 28"/>
                <a:gd name="T2" fmla="*/ 3 w 26"/>
                <a:gd name="T3" fmla="*/ 8 h 28"/>
                <a:gd name="T4" fmla="*/ 1 w 26"/>
                <a:gd name="T5" fmla="*/ 14 h 28"/>
                <a:gd name="T6" fmla="*/ 6 w 26"/>
                <a:gd name="T7" fmla="*/ 20 h 28"/>
                <a:gd name="T8" fmla="*/ 10 w 26"/>
                <a:gd name="T9" fmla="*/ 27 h 28"/>
                <a:gd name="T10" fmla="*/ 13 w 26"/>
                <a:gd name="T11" fmla="*/ 28 h 28"/>
                <a:gd name="T12" fmla="*/ 15 w 26"/>
                <a:gd name="T13" fmla="*/ 24 h 28"/>
                <a:gd name="T14" fmla="*/ 22 w 26"/>
                <a:gd name="T15" fmla="*/ 24 h 28"/>
                <a:gd name="T16" fmla="*/ 23 w 26"/>
                <a:gd name="T17" fmla="*/ 25 h 28"/>
                <a:gd name="T18" fmla="*/ 25 w 26"/>
                <a:gd name="T19" fmla="*/ 22 h 28"/>
                <a:gd name="T20" fmla="*/ 24 w 26"/>
                <a:gd name="T21" fmla="*/ 13 h 28"/>
                <a:gd name="T22" fmla="*/ 25 w 26"/>
                <a:gd name="T23" fmla="*/ 6 h 28"/>
                <a:gd name="T24" fmla="*/ 26 w 26"/>
                <a:gd name="T25" fmla="*/ 3 h 28"/>
                <a:gd name="T26" fmla="*/ 20 w 26"/>
                <a:gd name="T27" fmla="*/ 1 h 28"/>
                <a:gd name="T28" fmla="*/ 12 w 26"/>
                <a:gd name="T29" fmla="*/ 2 h 28"/>
                <a:gd name="T30" fmla="*/ 8 w 26"/>
                <a:gd name="T31" fmla="*/ 1 h 28"/>
                <a:gd name="T32" fmla="*/ 7 w 26"/>
                <a:gd name="T33" fmla="*/ 2 h 28"/>
                <a:gd name="T34" fmla="*/ 6 w 26"/>
                <a:gd name="T3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8">
                  <a:moveTo>
                    <a:pt x="6" y="6"/>
                  </a:moveTo>
                  <a:cubicBezTo>
                    <a:pt x="7" y="7"/>
                    <a:pt x="5" y="8"/>
                    <a:pt x="3" y="8"/>
                  </a:cubicBezTo>
                  <a:cubicBezTo>
                    <a:pt x="2" y="9"/>
                    <a:pt x="2" y="13"/>
                    <a:pt x="1" y="14"/>
                  </a:cubicBezTo>
                  <a:cubicBezTo>
                    <a:pt x="0" y="15"/>
                    <a:pt x="5" y="18"/>
                    <a:pt x="6" y="20"/>
                  </a:cubicBezTo>
                  <a:cubicBezTo>
                    <a:pt x="7" y="22"/>
                    <a:pt x="8" y="25"/>
                    <a:pt x="10" y="27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4" y="27"/>
                    <a:pt x="13" y="23"/>
                    <a:pt x="15" y="24"/>
                  </a:cubicBezTo>
                  <a:cubicBezTo>
                    <a:pt x="18" y="24"/>
                    <a:pt x="21" y="22"/>
                    <a:pt x="22" y="24"/>
                  </a:cubicBezTo>
                  <a:cubicBezTo>
                    <a:pt x="23" y="24"/>
                    <a:pt x="23" y="24"/>
                    <a:pt x="23" y="25"/>
                  </a:cubicBezTo>
                  <a:cubicBezTo>
                    <a:pt x="24" y="23"/>
                    <a:pt x="25" y="22"/>
                    <a:pt x="25" y="22"/>
                  </a:cubicBezTo>
                  <a:cubicBezTo>
                    <a:pt x="25" y="21"/>
                    <a:pt x="25" y="16"/>
                    <a:pt x="24" y="13"/>
                  </a:cubicBezTo>
                  <a:cubicBezTo>
                    <a:pt x="23" y="11"/>
                    <a:pt x="24" y="7"/>
                    <a:pt x="25" y="6"/>
                  </a:cubicBezTo>
                  <a:cubicBezTo>
                    <a:pt x="26" y="6"/>
                    <a:pt x="26" y="5"/>
                    <a:pt x="26" y="3"/>
                  </a:cubicBezTo>
                  <a:cubicBezTo>
                    <a:pt x="24" y="2"/>
                    <a:pt x="22" y="1"/>
                    <a:pt x="20" y="1"/>
                  </a:cubicBezTo>
                  <a:cubicBezTo>
                    <a:pt x="17" y="2"/>
                    <a:pt x="13" y="3"/>
                    <a:pt x="12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5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20">
              <a:extLst>
                <a:ext uri="{FF2B5EF4-FFF2-40B4-BE49-F238E27FC236}">
                  <a16:creationId xmlns:a16="http://schemas.microsoft.com/office/drawing/2014/main" id="{4261B34E-5DF5-48AD-8AEE-F6EC79CBA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712" y="3836794"/>
              <a:ext cx="115517" cy="173781"/>
            </a:xfrm>
            <a:custGeom>
              <a:avLst/>
              <a:gdLst>
                <a:gd name="T0" fmla="*/ 8 w 31"/>
                <a:gd name="T1" fmla="*/ 3 h 46"/>
                <a:gd name="T2" fmla="*/ 6 w 31"/>
                <a:gd name="T3" fmla="*/ 7 h 46"/>
                <a:gd name="T4" fmla="*/ 5 w 31"/>
                <a:gd name="T5" fmla="*/ 11 h 46"/>
                <a:gd name="T6" fmla="*/ 2 w 31"/>
                <a:gd name="T7" fmla="*/ 14 h 46"/>
                <a:gd name="T8" fmla="*/ 1 w 31"/>
                <a:gd name="T9" fmla="*/ 17 h 46"/>
                <a:gd name="T10" fmla="*/ 6 w 31"/>
                <a:gd name="T11" fmla="*/ 22 h 46"/>
                <a:gd name="T12" fmla="*/ 8 w 31"/>
                <a:gd name="T13" fmla="*/ 21 h 46"/>
                <a:gd name="T14" fmla="*/ 10 w 31"/>
                <a:gd name="T15" fmla="*/ 26 h 46"/>
                <a:gd name="T16" fmla="*/ 11 w 31"/>
                <a:gd name="T17" fmla="*/ 31 h 46"/>
                <a:gd name="T18" fmla="*/ 12 w 31"/>
                <a:gd name="T19" fmla="*/ 42 h 46"/>
                <a:gd name="T20" fmla="*/ 19 w 31"/>
                <a:gd name="T21" fmla="*/ 44 h 46"/>
                <a:gd name="T22" fmla="*/ 23 w 31"/>
                <a:gd name="T23" fmla="*/ 43 h 46"/>
                <a:gd name="T24" fmla="*/ 26 w 31"/>
                <a:gd name="T25" fmla="*/ 41 h 46"/>
                <a:gd name="T26" fmla="*/ 31 w 31"/>
                <a:gd name="T27" fmla="*/ 41 h 46"/>
                <a:gd name="T28" fmla="*/ 27 w 31"/>
                <a:gd name="T29" fmla="*/ 34 h 46"/>
                <a:gd name="T30" fmla="*/ 22 w 31"/>
                <a:gd name="T31" fmla="*/ 28 h 46"/>
                <a:gd name="T32" fmla="*/ 24 w 31"/>
                <a:gd name="T33" fmla="*/ 22 h 46"/>
                <a:gd name="T34" fmla="*/ 27 w 31"/>
                <a:gd name="T35" fmla="*/ 20 h 46"/>
                <a:gd name="T36" fmla="*/ 28 w 31"/>
                <a:gd name="T37" fmla="*/ 16 h 46"/>
                <a:gd name="T38" fmla="*/ 22 w 31"/>
                <a:gd name="T39" fmla="*/ 10 h 46"/>
                <a:gd name="T40" fmla="*/ 19 w 31"/>
                <a:gd name="T41" fmla="*/ 7 h 46"/>
                <a:gd name="T42" fmla="*/ 13 w 31"/>
                <a:gd name="T43" fmla="*/ 1 h 46"/>
                <a:gd name="T44" fmla="*/ 10 w 31"/>
                <a:gd name="T45" fmla="*/ 0 h 46"/>
                <a:gd name="T46" fmla="*/ 8 w 31"/>
                <a:gd name="T4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46">
                  <a:moveTo>
                    <a:pt x="8" y="3"/>
                  </a:moveTo>
                  <a:cubicBezTo>
                    <a:pt x="7" y="4"/>
                    <a:pt x="4" y="6"/>
                    <a:pt x="6" y="7"/>
                  </a:cubicBezTo>
                  <a:cubicBezTo>
                    <a:pt x="8" y="8"/>
                    <a:pt x="8" y="10"/>
                    <a:pt x="5" y="11"/>
                  </a:cubicBezTo>
                  <a:cubicBezTo>
                    <a:pt x="2" y="11"/>
                    <a:pt x="2" y="12"/>
                    <a:pt x="2" y="14"/>
                  </a:cubicBezTo>
                  <a:cubicBezTo>
                    <a:pt x="2" y="15"/>
                    <a:pt x="0" y="16"/>
                    <a:pt x="1" y="17"/>
                  </a:cubicBezTo>
                  <a:cubicBezTo>
                    <a:pt x="2" y="18"/>
                    <a:pt x="4" y="20"/>
                    <a:pt x="6" y="22"/>
                  </a:cubicBezTo>
                  <a:cubicBezTo>
                    <a:pt x="6" y="21"/>
                    <a:pt x="7" y="20"/>
                    <a:pt x="8" y="21"/>
                  </a:cubicBezTo>
                  <a:cubicBezTo>
                    <a:pt x="10" y="21"/>
                    <a:pt x="8" y="25"/>
                    <a:pt x="10" y="26"/>
                  </a:cubicBezTo>
                  <a:cubicBezTo>
                    <a:pt x="12" y="27"/>
                    <a:pt x="12" y="30"/>
                    <a:pt x="11" y="31"/>
                  </a:cubicBezTo>
                  <a:cubicBezTo>
                    <a:pt x="9" y="32"/>
                    <a:pt x="9" y="38"/>
                    <a:pt x="12" y="42"/>
                  </a:cubicBezTo>
                  <a:cubicBezTo>
                    <a:pt x="16" y="46"/>
                    <a:pt x="18" y="45"/>
                    <a:pt x="19" y="44"/>
                  </a:cubicBezTo>
                  <a:cubicBezTo>
                    <a:pt x="20" y="43"/>
                    <a:pt x="22" y="44"/>
                    <a:pt x="23" y="43"/>
                  </a:cubicBezTo>
                  <a:cubicBezTo>
                    <a:pt x="24" y="41"/>
                    <a:pt x="25" y="43"/>
                    <a:pt x="26" y="41"/>
                  </a:cubicBezTo>
                  <a:cubicBezTo>
                    <a:pt x="27" y="40"/>
                    <a:pt x="29" y="41"/>
                    <a:pt x="31" y="41"/>
                  </a:cubicBezTo>
                  <a:cubicBezTo>
                    <a:pt x="29" y="39"/>
                    <a:pt x="28" y="36"/>
                    <a:pt x="27" y="34"/>
                  </a:cubicBezTo>
                  <a:cubicBezTo>
                    <a:pt x="26" y="32"/>
                    <a:pt x="21" y="29"/>
                    <a:pt x="22" y="28"/>
                  </a:cubicBezTo>
                  <a:cubicBezTo>
                    <a:pt x="23" y="27"/>
                    <a:pt x="23" y="23"/>
                    <a:pt x="24" y="22"/>
                  </a:cubicBezTo>
                  <a:cubicBezTo>
                    <a:pt x="26" y="22"/>
                    <a:pt x="28" y="21"/>
                    <a:pt x="27" y="20"/>
                  </a:cubicBezTo>
                  <a:cubicBezTo>
                    <a:pt x="27" y="19"/>
                    <a:pt x="27" y="17"/>
                    <a:pt x="28" y="16"/>
                  </a:cubicBezTo>
                  <a:cubicBezTo>
                    <a:pt x="26" y="15"/>
                    <a:pt x="24" y="10"/>
                    <a:pt x="22" y="10"/>
                  </a:cubicBezTo>
                  <a:cubicBezTo>
                    <a:pt x="20" y="10"/>
                    <a:pt x="19" y="9"/>
                    <a:pt x="19" y="7"/>
                  </a:cubicBezTo>
                  <a:cubicBezTo>
                    <a:pt x="19" y="4"/>
                    <a:pt x="15" y="4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2"/>
                    <a:pt x="9" y="3"/>
                    <a:pt x="8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21">
              <a:extLst>
                <a:ext uri="{FF2B5EF4-FFF2-40B4-BE49-F238E27FC236}">
                  <a16:creationId xmlns:a16="http://schemas.microsoft.com/office/drawing/2014/main" id="{29824B65-FCCB-4C72-B289-96E0D343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360" y="3899987"/>
              <a:ext cx="69747" cy="90840"/>
            </a:xfrm>
            <a:custGeom>
              <a:avLst/>
              <a:gdLst>
                <a:gd name="T0" fmla="*/ 1 w 19"/>
                <a:gd name="T1" fmla="*/ 10 h 24"/>
                <a:gd name="T2" fmla="*/ 2 w 19"/>
                <a:gd name="T3" fmla="*/ 19 h 24"/>
                <a:gd name="T4" fmla="*/ 0 w 19"/>
                <a:gd name="T5" fmla="*/ 22 h 24"/>
                <a:gd name="T6" fmla="*/ 6 w 19"/>
                <a:gd name="T7" fmla="*/ 23 h 24"/>
                <a:gd name="T8" fmla="*/ 12 w 19"/>
                <a:gd name="T9" fmla="*/ 20 h 24"/>
                <a:gd name="T10" fmla="*/ 19 w 19"/>
                <a:gd name="T11" fmla="*/ 10 h 24"/>
                <a:gd name="T12" fmla="*/ 19 w 19"/>
                <a:gd name="T13" fmla="*/ 10 h 24"/>
                <a:gd name="T14" fmla="*/ 9 w 19"/>
                <a:gd name="T15" fmla="*/ 2 h 24"/>
                <a:gd name="T16" fmla="*/ 3 w 19"/>
                <a:gd name="T17" fmla="*/ 0 h 24"/>
                <a:gd name="T18" fmla="*/ 2 w 19"/>
                <a:gd name="T19" fmla="*/ 3 h 24"/>
                <a:gd name="T20" fmla="*/ 1 w 19"/>
                <a:gd name="T2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4">
                  <a:moveTo>
                    <a:pt x="1" y="10"/>
                  </a:moveTo>
                  <a:cubicBezTo>
                    <a:pt x="2" y="13"/>
                    <a:pt x="2" y="18"/>
                    <a:pt x="2" y="19"/>
                  </a:cubicBezTo>
                  <a:cubicBezTo>
                    <a:pt x="2" y="19"/>
                    <a:pt x="1" y="20"/>
                    <a:pt x="0" y="22"/>
                  </a:cubicBezTo>
                  <a:cubicBezTo>
                    <a:pt x="1" y="23"/>
                    <a:pt x="3" y="24"/>
                    <a:pt x="6" y="23"/>
                  </a:cubicBezTo>
                  <a:cubicBezTo>
                    <a:pt x="9" y="22"/>
                    <a:pt x="11" y="24"/>
                    <a:pt x="12" y="20"/>
                  </a:cubicBezTo>
                  <a:cubicBezTo>
                    <a:pt x="13" y="17"/>
                    <a:pt x="17" y="13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9"/>
                    <a:pt x="13" y="2"/>
                    <a:pt x="9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4"/>
                    <a:pt x="0" y="8"/>
                    <a:pt x="1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22">
              <a:extLst>
                <a:ext uri="{FF2B5EF4-FFF2-40B4-BE49-F238E27FC236}">
                  <a16:creationId xmlns:a16="http://schemas.microsoft.com/office/drawing/2014/main" id="{A5D09D01-4A05-4E91-AA0D-A157FA966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36" y="3471459"/>
              <a:ext cx="246293" cy="86891"/>
            </a:xfrm>
            <a:custGeom>
              <a:avLst/>
              <a:gdLst>
                <a:gd name="T0" fmla="*/ 53 w 66"/>
                <a:gd name="T1" fmla="*/ 15 h 23"/>
                <a:gd name="T2" fmla="*/ 23 w 66"/>
                <a:gd name="T3" fmla="*/ 3 h 23"/>
                <a:gd name="T4" fmla="*/ 1 w 66"/>
                <a:gd name="T5" fmla="*/ 10 h 23"/>
                <a:gd name="T6" fmla="*/ 12 w 66"/>
                <a:gd name="T7" fmla="*/ 5 h 23"/>
                <a:gd name="T8" fmla="*/ 18 w 66"/>
                <a:gd name="T9" fmla="*/ 8 h 23"/>
                <a:gd name="T10" fmla="*/ 28 w 66"/>
                <a:gd name="T11" fmla="*/ 10 h 23"/>
                <a:gd name="T12" fmla="*/ 42 w 66"/>
                <a:gd name="T13" fmla="*/ 17 h 23"/>
                <a:gd name="T14" fmla="*/ 45 w 66"/>
                <a:gd name="T15" fmla="*/ 22 h 23"/>
                <a:gd name="T16" fmla="*/ 65 w 66"/>
                <a:gd name="T17" fmla="*/ 22 h 23"/>
                <a:gd name="T18" fmla="*/ 53 w 66"/>
                <a:gd name="T19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23">
                  <a:moveTo>
                    <a:pt x="53" y="15"/>
                  </a:moveTo>
                  <a:cubicBezTo>
                    <a:pt x="49" y="15"/>
                    <a:pt x="35" y="5"/>
                    <a:pt x="23" y="3"/>
                  </a:cubicBezTo>
                  <a:cubicBezTo>
                    <a:pt x="11" y="0"/>
                    <a:pt x="0" y="9"/>
                    <a:pt x="1" y="10"/>
                  </a:cubicBezTo>
                  <a:cubicBezTo>
                    <a:pt x="3" y="12"/>
                    <a:pt x="9" y="7"/>
                    <a:pt x="12" y="5"/>
                  </a:cubicBezTo>
                  <a:cubicBezTo>
                    <a:pt x="15" y="3"/>
                    <a:pt x="18" y="6"/>
                    <a:pt x="18" y="8"/>
                  </a:cubicBezTo>
                  <a:cubicBezTo>
                    <a:pt x="18" y="9"/>
                    <a:pt x="22" y="10"/>
                    <a:pt x="28" y="10"/>
                  </a:cubicBezTo>
                  <a:cubicBezTo>
                    <a:pt x="35" y="11"/>
                    <a:pt x="35" y="16"/>
                    <a:pt x="42" y="17"/>
                  </a:cubicBezTo>
                  <a:cubicBezTo>
                    <a:pt x="48" y="19"/>
                    <a:pt x="42" y="21"/>
                    <a:pt x="45" y="22"/>
                  </a:cubicBezTo>
                  <a:cubicBezTo>
                    <a:pt x="48" y="23"/>
                    <a:pt x="64" y="23"/>
                    <a:pt x="65" y="22"/>
                  </a:cubicBezTo>
                  <a:cubicBezTo>
                    <a:pt x="66" y="20"/>
                    <a:pt x="57" y="15"/>
                    <a:pt x="53" y="1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23">
              <a:extLst>
                <a:ext uri="{FF2B5EF4-FFF2-40B4-BE49-F238E27FC236}">
                  <a16:creationId xmlns:a16="http://schemas.microsoft.com/office/drawing/2014/main" id="{FE6424AC-F24A-41B3-90C2-4012A9D85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129" y="3589946"/>
              <a:ext cx="58849" cy="25672"/>
            </a:xfrm>
            <a:custGeom>
              <a:avLst/>
              <a:gdLst>
                <a:gd name="T0" fmla="*/ 1 w 15"/>
                <a:gd name="T1" fmla="*/ 3 h 7"/>
                <a:gd name="T2" fmla="*/ 14 w 15"/>
                <a:gd name="T3" fmla="*/ 5 h 7"/>
                <a:gd name="T4" fmla="*/ 1 w 1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7">
                  <a:moveTo>
                    <a:pt x="1" y="3"/>
                  </a:moveTo>
                  <a:cubicBezTo>
                    <a:pt x="2" y="5"/>
                    <a:pt x="13" y="7"/>
                    <a:pt x="14" y="5"/>
                  </a:cubicBezTo>
                  <a:cubicBezTo>
                    <a:pt x="15" y="2"/>
                    <a:pt x="0" y="0"/>
                    <a:pt x="1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24">
              <a:extLst>
                <a:ext uri="{FF2B5EF4-FFF2-40B4-BE49-F238E27FC236}">
                  <a16:creationId xmlns:a16="http://schemas.microsoft.com/office/drawing/2014/main" id="{FDE391B5-DD21-45F3-AC67-3B67CCD15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859" y="3584021"/>
              <a:ext cx="50130" cy="31597"/>
            </a:xfrm>
            <a:custGeom>
              <a:avLst/>
              <a:gdLst>
                <a:gd name="T0" fmla="*/ 2 w 13"/>
                <a:gd name="T1" fmla="*/ 4 h 8"/>
                <a:gd name="T2" fmla="*/ 12 w 13"/>
                <a:gd name="T3" fmla="*/ 4 h 8"/>
                <a:gd name="T4" fmla="*/ 2 w 13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8">
                  <a:moveTo>
                    <a:pt x="2" y="4"/>
                  </a:moveTo>
                  <a:cubicBezTo>
                    <a:pt x="5" y="8"/>
                    <a:pt x="12" y="6"/>
                    <a:pt x="12" y="4"/>
                  </a:cubicBezTo>
                  <a:cubicBezTo>
                    <a:pt x="13" y="2"/>
                    <a:pt x="0" y="0"/>
                    <a:pt x="2" y="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25">
              <a:extLst>
                <a:ext uri="{FF2B5EF4-FFF2-40B4-BE49-F238E27FC236}">
                  <a16:creationId xmlns:a16="http://schemas.microsoft.com/office/drawing/2014/main" id="{EA3A4D58-0ABB-402F-AFB0-0D688D26E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6712" y="5363304"/>
              <a:ext cx="85003" cy="37520"/>
            </a:xfrm>
            <a:custGeom>
              <a:avLst/>
              <a:gdLst>
                <a:gd name="T0" fmla="*/ 22 w 23"/>
                <a:gd name="T1" fmla="*/ 4 h 10"/>
                <a:gd name="T2" fmla="*/ 12 w 23"/>
                <a:gd name="T3" fmla="*/ 9 h 10"/>
                <a:gd name="T4" fmla="*/ 22 w 23"/>
                <a:gd name="T5" fmla="*/ 4 h 10"/>
                <a:gd name="T6" fmla="*/ 11 w 23"/>
                <a:gd name="T7" fmla="*/ 1 h 10"/>
                <a:gd name="T8" fmla="*/ 4 w 23"/>
                <a:gd name="T9" fmla="*/ 8 h 10"/>
                <a:gd name="T10" fmla="*/ 11 w 23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22" y="4"/>
                  </a:moveTo>
                  <a:cubicBezTo>
                    <a:pt x="20" y="0"/>
                    <a:pt x="10" y="8"/>
                    <a:pt x="12" y="9"/>
                  </a:cubicBezTo>
                  <a:cubicBezTo>
                    <a:pt x="14" y="10"/>
                    <a:pt x="23" y="6"/>
                    <a:pt x="22" y="4"/>
                  </a:cubicBezTo>
                  <a:close/>
                  <a:moveTo>
                    <a:pt x="11" y="1"/>
                  </a:moveTo>
                  <a:cubicBezTo>
                    <a:pt x="8" y="0"/>
                    <a:pt x="0" y="7"/>
                    <a:pt x="4" y="8"/>
                  </a:cubicBezTo>
                  <a:cubicBezTo>
                    <a:pt x="7" y="10"/>
                    <a:pt x="14" y="2"/>
                    <a:pt x="11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126">
              <a:extLst>
                <a:ext uri="{FF2B5EF4-FFF2-40B4-BE49-F238E27FC236}">
                  <a16:creationId xmlns:a16="http://schemas.microsoft.com/office/drawing/2014/main" id="{15CEAE93-1CFA-4A8B-A10C-1E028817C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9629" y="4002676"/>
              <a:ext cx="390146" cy="157983"/>
            </a:xfrm>
            <a:custGeom>
              <a:avLst/>
              <a:gdLst>
                <a:gd name="T0" fmla="*/ 101 w 104"/>
                <a:gd name="T1" fmla="*/ 10 h 42"/>
                <a:gd name="T2" fmla="*/ 97 w 104"/>
                <a:gd name="T3" fmla="*/ 7 h 42"/>
                <a:gd name="T4" fmla="*/ 92 w 104"/>
                <a:gd name="T5" fmla="*/ 7 h 42"/>
                <a:gd name="T6" fmla="*/ 88 w 104"/>
                <a:gd name="T7" fmla="*/ 4 h 42"/>
                <a:gd name="T8" fmla="*/ 80 w 104"/>
                <a:gd name="T9" fmla="*/ 0 h 42"/>
                <a:gd name="T10" fmla="*/ 80 w 104"/>
                <a:gd name="T11" fmla="*/ 1 h 42"/>
                <a:gd name="T12" fmla="*/ 76 w 104"/>
                <a:gd name="T13" fmla="*/ 3 h 42"/>
                <a:gd name="T14" fmla="*/ 74 w 104"/>
                <a:gd name="T15" fmla="*/ 7 h 42"/>
                <a:gd name="T16" fmla="*/ 71 w 104"/>
                <a:gd name="T17" fmla="*/ 11 h 42"/>
                <a:gd name="T18" fmla="*/ 70 w 104"/>
                <a:gd name="T19" fmla="*/ 14 h 42"/>
                <a:gd name="T20" fmla="*/ 68 w 104"/>
                <a:gd name="T21" fmla="*/ 19 h 42"/>
                <a:gd name="T22" fmla="*/ 68 w 104"/>
                <a:gd name="T23" fmla="*/ 23 h 42"/>
                <a:gd name="T24" fmla="*/ 71 w 104"/>
                <a:gd name="T25" fmla="*/ 26 h 42"/>
                <a:gd name="T26" fmla="*/ 74 w 104"/>
                <a:gd name="T27" fmla="*/ 27 h 42"/>
                <a:gd name="T28" fmla="*/ 72 w 104"/>
                <a:gd name="T29" fmla="*/ 31 h 42"/>
                <a:gd name="T30" fmla="*/ 71 w 104"/>
                <a:gd name="T31" fmla="*/ 31 h 42"/>
                <a:gd name="T32" fmla="*/ 72 w 104"/>
                <a:gd name="T33" fmla="*/ 34 h 42"/>
                <a:gd name="T34" fmla="*/ 72 w 104"/>
                <a:gd name="T35" fmla="*/ 37 h 42"/>
                <a:gd name="T36" fmla="*/ 77 w 104"/>
                <a:gd name="T37" fmla="*/ 38 h 42"/>
                <a:gd name="T38" fmla="*/ 82 w 104"/>
                <a:gd name="T39" fmla="*/ 38 h 42"/>
                <a:gd name="T40" fmla="*/ 87 w 104"/>
                <a:gd name="T41" fmla="*/ 28 h 42"/>
                <a:gd name="T42" fmla="*/ 99 w 104"/>
                <a:gd name="T43" fmla="*/ 21 h 42"/>
                <a:gd name="T44" fmla="*/ 103 w 104"/>
                <a:gd name="T45" fmla="*/ 15 h 42"/>
                <a:gd name="T46" fmla="*/ 101 w 104"/>
                <a:gd name="T47" fmla="*/ 10 h 42"/>
                <a:gd name="T48" fmla="*/ 3 w 104"/>
                <a:gd name="T49" fmla="*/ 9 h 42"/>
                <a:gd name="T50" fmla="*/ 7 w 104"/>
                <a:gd name="T51" fmla="*/ 15 h 42"/>
                <a:gd name="T52" fmla="*/ 3 w 104"/>
                <a:gd name="T53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42">
                  <a:moveTo>
                    <a:pt x="101" y="10"/>
                  </a:moveTo>
                  <a:cubicBezTo>
                    <a:pt x="99" y="8"/>
                    <a:pt x="97" y="6"/>
                    <a:pt x="97" y="7"/>
                  </a:cubicBezTo>
                  <a:cubicBezTo>
                    <a:pt x="96" y="8"/>
                    <a:pt x="94" y="8"/>
                    <a:pt x="92" y="7"/>
                  </a:cubicBezTo>
                  <a:cubicBezTo>
                    <a:pt x="90" y="6"/>
                    <a:pt x="89" y="4"/>
                    <a:pt x="88" y="4"/>
                  </a:cubicBezTo>
                  <a:cubicBezTo>
                    <a:pt x="87" y="4"/>
                    <a:pt x="83" y="2"/>
                    <a:pt x="80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2"/>
                    <a:pt x="78" y="3"/>
                    <a:pt x="76" y="3"/>
                  </a:cubicBezTo>
                  <a:cubicBezTo>
                    <a:pt x="74" y="3"/>
                    <a:pt x="74" y="6"/>
                    <a:pt x="74" y="7"/>
                  </a:cubicBezTo>
                  <a:cubicBezTo>
                    <a:pt x="74" y="9"/>
                    <a:pt x="72" y="9"/>
                    <a:pt x="71" y="11"/>
                  </a:cubicBezTo>
                  <a:cubicBezTo>
                    <a:pt x="70" y="13"/>
                    <a:pt x="71" y="13"/>
                    <a:pt x="70" y="14"/>
                  </a:cubicBezTo>
                  <a:cubicBezTo>
                    <a:pt x="68" y="15"/>
                    <a:pt x="67" y="17"/>
                    <a:pt x="68" y="19"/>
                  </a:cubicBezTo>
                  <a:cubicBezTo>
                    <a:pt x="69" y="20"/>
                    <a:pt x="68" y="22"/>
                    <a:pt x="68" y="23"/>
                  </a:cubicBezTo>
                  <a:cubicBezTo>
                    <a:pt x="67" y="24"/>
                    <a:pt x="69" y="24"/>
                    <a:pt x="71" y="26"/>
                  </a:cubicBezTo>
                  <a:cubicBezTo>
                    <a:pt x="73" y="28"/>
                    <a:pt x="74" y="25"/>
                    <a:pt x="74" y="27"/>
                  </a:cubicBezTo>
                  <a:cubicBezTo>
                    <a:pt x="75" y="28"/>
                    <a:pt x="74" y="31"/>
                    <a:pt x="72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2"/>
                    <a:pt x="73" y="33"/>
                    <a:pt x="72" y="34"/>
                  </a:cubicBezTo>
                  <a:cubicBezTo>
                    <a:pt x="71" y="35"/>
                    <a:pt x="70" y="35"/>
                    <a:pt x="72" y="37"/>
                  </a:cubicBezTo>
                  <a:cubicBezTo>
                    <a:pt x="74" y="39"/>
                    <a:pt x="75" y="36"/>
                    <a:pt x="77" y="38"/>
                  </a:cubicBezTo>
                  <a:cubicBezTo>
                    <a:pt x="79" y="40"/>
                    <a:pt x="80" y="42"/>
                    <a:pt x="82" y="38"/>
                  </a:cubicBezTo>
                  <a:cubicBezTo>
                    <a:pt x="83" y="34"/>
                    <a:pt x="84" y="29"/>
                    <a:pt x="87" y="28"/>
                  </a:cubicBezTo>
                  <a:cubicBezTo>
                    <a:pt x="90" y="27"/>
                    <a:pt x="96" y="26"/>
                    <a:pt x="99" y="21"/>
                  </a:cubicBezTo>
                  <a:cubicBezTo>
                    <a:pt x="103" y="17"/>
                    <a:pt x="101" y="17"/>
                    <a:pt x="103" y="15"/>
                  </a:cubicBezTo>
                  <a:cubicBezTo>
                    <a:pt x="104" y="14"/>
                    <a:pt x="103" y="13"/>
                    <a:pt x="101" y="10"/>
                  </a:cubicBezTo>
                  <a:close/>
                  <a:moveTo>
                    <a:pt x="3" y="9"/>
                  </a:moveTo>
                  <a:cubicBezTo>
                    <a:pt x="0" y="13"/>
                    <a:pt x="6" y="17"/>
                    <a:pt x="7" y="15"/>
                  </a:cubicBezTo>
                  <a:cubicBezTo>
                    <a:pt x="8" y="13"/>
                    <a:pt x="6" y="4"/>
                    <a:pt x="3" y="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id="{8880ACB0-3CD2-4625-8A37-C10F7EF00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8622" y="1344613"/>
              <a:ext cx="1434164" cy="1074284"/>
            </a:xfrm>
            <a:custGeom>
              <a:avLst/>
              <a:gdLst>
                <a:gd name="T0" fmla="*/ 335 w 382"/>
                <a:gd name="T1" fmla="*/ 33 h 286"/>
                <a:gd name="T2" fmla="*/ 307 w 382"/>
                <a:gd name="T3" fmla="*/ 46 h 286"/>
                <a:gd name="T4" fmla="*/ 305 w 382"/>
                <a:gd name="T5" fmla="*/ 29 h 286"/>
                <a:gd name="T6" fmla="*/ 273 w 382"/>
                <a:gd name="T7" fmla="*/ 27 h 286"/>
                <a:gd name="T8" fmla="*/ 305 w 382"/>
                <a:gd name="T9" fmla="*/ 22 h 286"/>
                <a:gd name="T10" fmla="*/ 302 w 382"/>
                <a:gd name="T11" fmla="*/ 10 h 286"/>
                <a:gd name="T12" fmla="*/ 258 w 382"/>
                <a:gd name="T13" fmla="*/ 1 h 286"/>
                <a:gd name="T14" fmla="*/ 217 w 382"/>
                <a:gd name="T15" fmla="*/ 6 h 286"/>
                <a:gd name="T16" fmla="*/ 186 w 382"/>
                <a:gd name="T17" fmla="*/ 7 h 286"/>
                <a:gd name="T18" fmla="*/ 161 w 382"/>
                <a:gd name="T19" fmla="*/ 18 h 286"/>
                <a:gd name="T20" fmla="*/ 155 w 382"/>
                <a:gd name="T21" fmla="*/ 21 h 286"/>
                <a:gd name="T22" fmla="*/ 137 w 382"/>
                <a:gd name="T23" fmla="*/ 27 h 286"/>
                <a:gd name="T24" fmla="*/ 120 w 382"/>
                <a:gd name="T25" fmla="*/ 33 h 286"/>
                <a:gd name="T26" fmla="*/ 90 w 382"/>
                <a:gd name="T27" fmla="*/ 27 h 286"/>
                <a:gd name="T28" fmla="*/ 74 w 382"/>
                <a:gd name="T29" fmla="*/ 39 h 286"/>
                <a:gd name="T30" fmla="*/ 49 w 382"/>
                <a:gd name="T31" fmla="*/ 55 h 286"/>
                <a:gd name="T32" fmla="*/ 0 w 382"/>
                <a:gd name="T33" fmla="*/ 79 h 286"/>
                <a:gd name="T34" fmla="*/ 31 w 382"/>
                <a:gd name="T35" fmla="*/ 88 h 286"/>
                <a:gd name="T36" fmla="*/ 9 w 382"/>
                <a:gd name="T37" fmla="*/ 96 h 286"/>
                <a:gd name="T38" fmla="*/ 28 w 382"/>
                <a:gd name="T39" fmla="*/ 108 h 286"/>
                <a:gd name="T40" fmla="*/ 52 w 382"/>
                <a:gd name="T41" fmla="*/ 107 h 286"/>
                <a:gd name="T42" fmla="*/ 90 w 382"/>
                <a:gd name="T43" fmla="*/ 117 h 286"/>
                <a:gd name="T44" fmla="*/ 109 w 382"/>
                <a:gd name="T45" fmla="*/ 142 h 286"/>
                <a:gd name="T46" fmla="*/ 112 w 382"/>
                <a:gd name="T47" fmla="*/ 165 h 286"/>
                <a:gd name="T48" fmla="*/ 135 w 382"/>
                <a:gd name="T49" fmla="*/ 173 h 286"/>
                <a:gd name="T50" fmla="*/ 133 w 382"/>
                <a:gd name="T51" fmla="*/ 182 h 286"/>
                <a:gd name="T52" fmla="*/ 129 w 382"/>
                <a:gd name="T53" fmla="*/ 197 h 286"/>
                <a:gd name="T54" fmla="*/ 125 w 382"/>
                <a:gd name="T55" fmla="*/ 216 h 286"/>
                <a:gd name="T56" fmla="*/ 130 w 382"/>
                <a:gd name="T57" fmla="*/ 242 h 286"/>
                <a:gd name="T58" fmla="*/ 142 w 382"/>
                <a:gd name="T59" fmla="*/ 257 h 286"/>
                <a:gd name="T60" fmla="*/ 159 w 382"/>
                <a:gd name="T61" fmla="*/ 276 h 286"/>
                <a:gd name="T62" fmla="*/ 183 w 382"/>
                <a:gd name="T63" fmla="*/ 285 h 286"/>
                <a:gd name="T64" fmla="*/ 190 w 382"/>
                <a:gd name="T65" fmla="*/ 261 h 286"/>
                <a:gd name="T66" fmla="*/ 201 w 382"/>
                <a:gd name="T67" fmla="*/ 249 h 286"/>
                <a:gd name="T68" fmla="*/ 202 w 382"/>
                <a:gd name="T69" fmla="*/ 237 h 286"/>
                <a:gd name="T70" fmla="*/ 212 w 382"/>
                <a:gd name="T71" fmla="*/ 229 h 286"/>
                <a:gd name="T72" fmla="*/ 222 w 382"/>
                <a:gd name="T73" fmla="*/ 227 h 286"/>
                <a:gd name="T74" fmla="*/ 255 w 382"/>
                <a:gd name="T75" fmla="*/ 205 h 286"/>
                <a:gd name="T76" fmla="*/ 276 w 382"/>
                <a:gd name="T77" fmla="*/ 199 h 286"/>
                <a:gd name="T78" fmla="*/ 319 w 382"/>
                <a:gd name="T79" fmla="*/ 180 h 286"/>
                <a:gd name="T80" fmla="*/ 296 w 382"/>
                <a:gd name="T81" fmla="*/ 175 h 286"/>
                <a:gd name="T82" fmla="*/ 319 w 382"/>
                <a:gd name="T83" fmla="*/ 177 h 286"/>
                <a:gd name="T84" fmla="*/ 314 w 382"/>
                <a:gd name="T85" fmla="*/ 155 h 286"/>
                <a:gd name="T86" fmla="*/ 303 w 382"/>
                <a:gd name="T87" fmla="*/ 145 h 286"/>
                <a:gd name="T88" fmla="*/ 329 w 382"/>
                <a:gd name="T89" fmla="*/ 141 h 286"/>
                <a:gd name="T90" fmla="*/ 337 w 382"/>
                <a:gd name="T91" fmla="*/ 128 h 286"/>
                <a:gd name="T92" fmla="*/ 333 w 382"/>
                <a:gd name="T93" fmla="*/ 108 h 286"/>
                <a:gd name="T94" fmla="*/ 326 w 382"/>
                <a:gd name="T95" fmla="*/ 99 h 286"/>
                <a:gd name="T96" fmla="*/ 329 w 382"/>
                <a:gd name="T97" fmla="*/ 90 h 286"/>
                <a:gd name="T98" fmla="*/ 320 w 382"/>
                <a:gd name="T99" fmla="*/ 86 h 286"/>
                <a:gd name="T100" fmla="*/ 345 w 382"/>
                <a:gd name="T101" fmla="*/ 59 h 286"/>
                <a:gd name="T102" fmla="*/ 339 w 382"/>
                <a:gd name="T103" fmla="*/ 53 h 286"/>
                <a:gd name="T104" fmla="*/ 346 w 382"/>
                <a:gd name="T105" fmla="*/ 46 h 286"/>
                <a:gd name="T106" fmla="*/ 382 w 382"/>
                <a:gd name="T107" fmla="*/ 33 h 286"/>
                <a:gd name="T108" fmla="*/ 126 w 382"/>
                <a:gd name="T109" fmla="*/ 183 h 286"/>
                <a:gd name="T110" fmla="*/ 120 w 382"/>
                <a:gd name="T111" fmla="*/ 19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2" h="286">
                  <a:moveTo>
                    <a:pt x="361" y="27"/>
                  </a:moveTo>
                  <a:cubicBezTo>
                    <a:pt x="354" y="27"/>
                    <a:pt x="348" y="28"/>
                    <a:pt x="348" y="33"/>
                  </a:cubicBezTo>
                  <a:cubicBezTo>
                    <a:pt x="347" y="37"/>
                    <a:pt x="339" y="32"/>
                    <a:pt x="335" y="33"/>
                  </a:cubicBezTo>
                  <a:cubicBezTo>
                    <a:pt x="331" y="35"/>
                    <a:pt x="333" y="30"/>
                    <a:pt x="330" y="31"/>
                  </a:cubicBezTo>
                  <a:cubicBezTo>
                    <a:pt x="326" y="33"/>
                    <a:pt x="322" y="38"/>
                    <a:pt x="317" y="40"/>
                  </a:cubicBezTo>
                  <a:cubicBezTo>
                    <a:pt x="313" y="41"/>
                    <a:pt x="310" y="46"/>
                    <a:pt x="307" y="46"/>
                  </a:cubicBezTo>
                  <a:cubicBezTo>
                    <a:pt x="304" y="47"/>
                    <a:pt x="313" y="38"/>
                    <a:pt x="317" y="33"/>
                  </a:cubicBezTo>
                  <a:cubicBezTo>
                    <a:pt x="322" y="29"/>
                    <a:pt x="319" y="24"/>
                    <a:pt x="313" y="24"/>
                  </a:cubicBezTo>
                  <a:cubicBezTo>
                    <a:pt x="307" y="25"/>
                    <a:pt x="309" y="29"/>
                    <a:pt x="305" y="29"/>
                  </a:cubicBezTo>
                  <a:cubicBezTo>
                    <a:pt x="302" y="30"/>
                    <a:pt x="286" y="38"/>
                    <a:pt x="286" y="36"/>
                  </a:cubicBezTo>
                  <a:cubicBezTo>
                    <a:pt x="285" y="33"/>
                    <a:pt x="299" y="29"/>
                    <a:pt x="298" y="28"/>
                  </a:cubicBezTo>
                  <a:cubicBezTo>
                    <a:pt x="298" y="26"/>
                    <a:pt x="281" y="26"/>
                    <a:pt x="273" y="27"/>
                  </a:cubicBezTo>
                  <a:cubicBezTo>
                    <a:pt x="265" y="28"/>
                    <a:pt x="252" y="32"/>
                    <a:pt x="252" y="30"/>
                  </a:cubicBezTo>
                  <a:cubicBezTo>
                    <a:pt x="251" y="28"/>
                    <a:pt x="267" y="25"/>
                    <a:pt x="276" y="24"/>
                  </a:cubicBezTo>
                  <a:cubicBezTo>
                    <a:pt x="284" y="23"/>
                    <a:pt x="299" y="24"/>
                    <a:pt x="305" y="22"/>
                  </a:cubicBezTo>
                  <a:cubicBezTo>
                    <a:pt x="311" y="19"/>
                    <a:pt x="321" y="19"/>
                    <a:pt x="322" y="17"/>
                  </a:cubicBezTo>
                  <a:cubicBezTo>
                    <a:pt x="324" y="15"/>
                    <a:pt x="315" y="12"/>
                    <a:pt x="311" y="12"/>
                  </a:cubicBezTo>
                  <a:cubicBezTo>
                    <a:pt x="306" y="13"/>
                    <a:pt x="302" y="12"/>
                    <a:pt x="302" y="10"/>
                  </a:cubicBezTo>
                  <a:cubicBezTo>
                    <a:pt x="303" y="8"/>
                    <a:pt x="295" y="7"/>
                    <a:pt x="295" y="5"/>
                  </a:cubicBezTo>
                  <a:cubicBezTo>
                    <a:pt x="294" y="4"/>
                    <a:pt x="280" y="5"/>
                    <a:pt x="277" y="3"/>
                  </a:cubicBezTo>
                  <a:cubicBezTo>
                    <a:pt x="274" y="1"/>
                    <a:pt x="265" y="0"/>
                    <a:pt x="258" y="1"/>
                  </a:cubicBezTo>
                  <a:cubicBezTo>
                    <a:pt x="251" y="2"/>
                    <a:pt x="236" y="1"/>
                    <a:pt x="232" y="2"/>
                  </a:cubicBezTo>
                  <a:cubicBezTo>
                    <a:pt x="229" y="2"/>
                    <a:pt x="226" y="3"/>
                    <a:pt x="223" y="3"/>
                  </a:cubicBezTo>
                  <a:cubicBezTo>
                    <a:pt x="220" y="3"/>
                    <a:pt x="215" y="4"/>
                    <a:pt x="217" y="6"/>
                  </a:cubicBezTo>
                  <a:cubicBezTo>
                    <a:pt x="221" y="10"/>
                    <a:pt x="212" y="11"/>
                    <a:pt x="213" y="9"/>
                  </a:cubicBezTo>
                  <a:cubicBezTo>
                    <a:pt x="213" y="6"/>
                    <a:pt x="206" y="5"/>
                    <a:pt x="203" y="7"/>
                  </a:cubicBezTo>
                  <a:cubicBezTo>
                    <a:pt x="200" y="9"/>
                    <a:pt x="188" y="4"/>
                    <a:pt x="186" y="7"/>
                  </a:cubicBezTo>
                  <a:cubicBezTo>
                    <a:pt x="184" y="9"/>
                    <a:pt x="170" y="8"/>
                    <a:pt x="166" y="9"/>
                  </a:cubicBezTo>
                  <a:cubicBezTo>
                    <a:pt x="161" y="10"/>
                    <a:pt x="172" y="13"/>
                    <a:pt x="172" y="15"/>
                  </a:cubicBezTo>
                  <a:cubicBezTo>
                    <a:pt x="171" y="16"/>
                    <a:pt x="158" y="15"/>
                    <a:pt x="161" y="18"/>
                  </a:cubicBezTo>
                  <a:cubicBezTo>
                    <a:pt x="164" y="21"/>
                    <a:pt x="172" y="24"/>
                    <a:pt x="177" y="28"/>
                  </a:cubicBezTo>
                  <a:cubicBezTo>
                    <a:pt x="181" y="32"/>
                    <a:pt x="173" y="30"/>
                    <a:pt x="169" y="26"/>
                  </a:cubicBezTo>
                  <a:cubicBezTo>
                    <a:pt x="164" y="23"/>
                    <a:pt x="158" y="24"/>
                    <a:pt x="155" y="21"/>
                  </a:cubicBezTo>
                  <a:cubicBezTo>
                    <a:pt x="152" y="18"/>
                    <a:pt x="141" y="16"/>
                    <a:pt x="138" y="18"/>
                  </a:cubicBezTo>
                  <a:cubicBezTo>
                    <a:pt x="135" y="20"/>
                    <a:pt x="145" y="24"/>
                    <a:pt x="145" y="26"/>
                  </a:cubicBezTo>
                  <a:cubicBezTo>
                    <a:pt x="145" y="29"/>
                    <a:pt x="138" y="26"/>
                    <a:pt x="137" y="27"/>
                  </a:cubicBezTo>
                  <a:cubicBezTo>
                    <a:pt x="136" y="28"/>
                    <a:pt x="129" y="20"/>
                    <a:pt x="125" y="20"/>
                  </a:cubicBezTo>
                  <a:cubicBezTo>
                    <a:pt x="122" y="20"/>
                    <a:pt x="125" y="24"/>
                    <a:pt x="125" y="28"/>
                  </a:cubicBezTo>
                  <a:cubicBezTo>
                    <a:pt x="125" y="33"/>
                    <a:pt x="118" y="36"/>
                    <a:pt x="120" y="33"/>
                  </a:cubicBezTo>
                  <a:cubicBezTo>
                    <a:pt x="122" y="29"/>
                    <a:pt x="120" y="21"/>
                    <a:pt x="116" y="20"/>
                  </a:cubicBezTo>
                  <a:cubicBezTo>
                    <a:pt x="113" y="18"/>
                    <a:pt x="103" y="23"/>
                    <a:pt x="97" y="23"/>
                  </a:cubicBezTo>
                  <a:cubicBezTo>
                    <a:pt x="92" y="23"/>
                    <a:pt x="85" y="24"/>
                    <a:pt x="90" y="27"/>
                  </a:cubicBezTo>
                  <a:cubicBezTo>
                    <a:pt x="94" y="29"/>
                    <a:pt x="90" y="31"/>
                    <a:pt x="86" y="28"/>
                  </a:cubicBezTo>
                  <a:cubicBezTo>
                    <a:pt x="82" y="25"/>
                    <a:pt x="69" y="28"/>
                    <a:pt x="72" y="30"/>
                  </a:cubicBezTo>
                  <a:cubicBezTo>
                    <a:pt x="74" y="32"/>
                    <a:pt x="75" y="37"/>
                    <a:pt x="74" y="39"/>
                  </a:cubicBezTo>
                  <a:cubicBezTo>
                    <a:pt x="72" y="42"/>
                    <a:pt x="67" y="37"/>
                    <a:pt x="62" y="37"/>
                  </a:cubicBezTo>
                  <a:cubicBezTo>
                    <a:pt x="57" y="38"/>
                    <a:pt x="32" y="50"/>
                    <a:pt x="33" y="53"/>
                  </a:cubicBezTo>
                  <a:cubicBezTo>
                    <a:pt x="35" y="56"/>
                    <a:pt x="45" y="53"/>
                    <a:pt x="49" y="55"/>
                  </a:cubicBezTo>
                  <a:cubicBezTo>
                    <a:pt x="52" y="57"/>
                    <a:pt x="48" y="64"/>
                    <a:pt x="44" y="67"/>
                  </a:cubicBezTo>
                  <a:cubicBezTo>
                    <a:pt x="40" y="69"/>
                    <a:pt x="24" y="67"/>
                    <a:pt x="24" y="70"/>
                  </a:cubicBezTo>
                  <a:cubicBezTo>
                    <a:pt x="24" y="73"/>
                    <a:pt x="0" y="74"/>
                    <a:pt x="0" y="79"/>
                  </a:cubicBezTo>
                  <a:cubicBezTo>
                    <a:pt x="0" y="81"/>
                    <a:pt x="1" y="83"/>
                    <a:pt x="4" y="84"/>
                  </a:cubicBezTo>
                  <a:cubicBezTo>
                    <a:pt x="7" y="85"/>
                    <a:pt x="11" y="84"/>
                    <a:pt x="14" y="87"/>
                  </a:cubicBezTo>
                  <a:cubicBezTo>
                    <a:pt x="17" y="90"/>
                    <a:pt x="26" y="90"/>
                    <a:pt x="31" y="88"/>
                  </a:cubicBezTo>
                  <a:cubicBezTo>
                    <a:pt x="37" y="86"/>
                    <a:pt x="41" y="89"/>
                    <a:pt x="41" y="92"/>
                  </a:cubicBezTo>
                  <a:cubicBezTo>
                    <a:pt x="41" y="95"/>
                    <a:pt x="28" y="91"/>
                    <a:pt x="24" y="93"/>
                  </a:cubicBezTo>
                  <a:cubicBezTo>
                    <a:pt x="20" y="95"/>
                    <a:pt x="8" y="93"/>
                    <a:pt x="9" y="96"/>
                  </a:cubicBezTo>
                  <a:cubicBezTo>
                    <a:pt x="9" y="98"/>
                    <a:pt x="15" y="98"/>
                    <a:pt x="20" y="99"/>
                  </a:cubicBezTo>
                  <a:cubicBezTo>
                    <a:pt x="25" y="100"/>
                    <a:pt x="21" y="102"/>
                    <a:pt x="20" y="104"/>
                  </a:cubicBezTo>
                  <a:cubicBezTo>
                    <a:pt x="20" y="106"/>
                    <a:pt x="23" y="105"/>
                    <a:pt x="28" y="108"/>
                  </a:cubicBezTo>
                  <a:cubicBezTo>
                    <a:pt x="33" y="110"/>
                    <a:pt x="40" y="112"/>
                    <a:pt x="38" y="109"/>
                  </a:cubicBezTo>
                  <a:cubicBezTo>
                    <a:pt x="35" y="106"/>
                    <a:pt x="43" y="107"/>
                    <a:pt x="44" y="108"/>
                  </a:cubicBezTo>
                  <a:cubicBezTo>
                    <a:pt x="45" y="110"/>
                    <a:pt x="49" y="106"/>
                    <a:pt x="52" y="107"/>
                  </a:cubicBezTo>
                  <a:cubicBezTo>
                    <a:pt x="56" y="108"/>
                    <a:pt x="57" y="103"/>
                    <a:pt x="60" y="105"/>
                  </a:cubicBezTo>
                  <a:cubicBezTo>
                    <a:pt x="63" y="107"/>
                    <a:pt x="76" y="108"/>
                    <a:pt x="80" y="111"/>
                  </a:cubicBezTo>
                  <a:cubicBezTo>
                    <a:pt x="84" y="113"/>
                    <a:pt x="91" y="114"/>
                    <a:pt x="90" y="117"/>
                  </a:cubicBezTo>
                  <a:cubicBezTo>
                    <a:pt x="89" y="121"/>
                    <a:pt x="94" y="123"/>
                    <a:pt x="99" y="125"/>
                  </a:cubicBezTo>
                  <a:cubicBezTo>
                    <a:pt x="104" y="128"/>
                    <a:pt x="105" y="132"/>
                    <a:pt x="104" y="136"/>
                  </a:cubicBezTo>
                  <a:cubicBezTo>
                    <a:pt x="104" y="139"/>
                    <a:pt x="110" y="141"/>
                    <a:pt x="109" y="142"/>
                  </a:cubicBezTo>
                  <a:cubicBezTo>
                    <a:pt x="108" y="144"/>
                    <a:pt x="109" y="146"/>
                    <a:pt x="112" y="149"/>
                  </a:cubicBezTo>
                  <a:cubicBezTo>
                    <a:pt x="115" y="152"/>
                    <a:pt x="107" y="154"/>
                    <a:pt x="109" y="157"/>
                  </a:cubicBezTo>
                  <a:cubicBezTo>
                    <a:pt x="111" y="159"/>
                    <a:pt x="106" y="164"/>
                    <a:pt x="112" y="165"/>
                  </a:cubicBezTo>
                  <a:cubicBezTo>
                    <a:pt x="118" y="166"/>
                    <a:pt x="117" y="161"/>
                    <a:pt x="121" y="161"/>
                  </a:cubicBezTo>
                  <a:cubicBezTo>
                    <a:pt x="126" y="161"/>
                    <a:pt x="121" y="165"/>
                    <a:pt x="123" y="167"/>
                  </a:cubicBezTo>
                  <a:cubicBezTo>
                    <a:pt x="126" y="170"/>
                    <a:pt x="131" y="169"/>
                    <a:pt x="135" y="173"/>
                  </a:cubicBezTo>
                  <a:cubicBezTo>
                    <a:pt x="140" y="177"/>
                    <a:pt x="137" y="179"/>
                    <a:pt x="133" y="176"/>
                  </a:cubicBezTo>
                  <a:cubicBezTo>
                    <a:pt x="129" y="172"/>
                    <a:pt x="116" y="173"/>
                    <a:pt x="116" y="174"/>
                  </a:cubicBezTo>
                  <a:cubicBezTo>
                    <a:pt x="116" y="175"/>
                    <a:pt x="130" y="183"/>
                    <a:pt x="133" y="182"/>
                  </a:cubicBezTo>
                  <a:cubicBezTo>
                    <a:pt x="136" y="181"/>
                    <a:pt x="140" y="187"/>
                    <a:pt x="138" y="188"/>
                  </a:cubicBezTo>
                  <a:cubicBezTo>
                    <a:pt x="137" y="190"/>
                    <a:pt x="138" y="195"/>
                    <a:pt x="137" y="197"/>
                  </a:cubicBezTo>
                  <a:cubicBezTo>
                    <a:pt x="137" y="199"/>
                    <a:pt x="132" y="197"/>
                    <a:pt x="129" y="197"/>
                  </a:cubicBezTo>
                  <a:cubicBezTo>
                    <a:pt x="126" y="198"/>
                    <a:pt x="124" y="199"/>
                    <a:pt x="124" y="202"/>
                  </a:cubicBezTo>
                  <a:cubicBezTo>
                    <a:pt x="124" y="205"/>
                    <a:pt x="120" y="207"/>
                    <a:pt x="119" y="211"/>
                  </a:cubicBezTo>
                  <a:cubicBezTo>
                    <a:pt x="119" y="215"/>
                    <a:pt x="123" y="215"/>
                    <a:pt x="125" y="216"/>
                  </a:cubicBezTo>
                  <a:cubicBezTo>
                    <a:pt x="128" y="218"/>
                    <a:pt x="121" y="219"/>
                    <a:pt x="120" y="222"/>
                  </a:cubicBezTo>
                  <a:cubicBezTo>
                    <a:pt x="120" y="225"/>
                    <a:pt x="127" y="230"/>
                    <a:pt x="129" y="231"/>
                  </a:cubicBezTo>
                  <a:cubicBezTo>
                    <a:pt x="131" y="232"/>
                    <a:pt x="129" y="239"/>
                    <a:pt x="130" y="242"/>
                  </a:cubicBezTo>
                  <a:cubicBezTo>
                    <a:pt x="131" y="245"/>
                    <a:pt x="134" y="241"/>
                    <a:pt x="134" y="245"/>
                  </a:cubicBezTo>
                  <a:cubicBezTo>
                    <a:pt x="134" y="249"/>
                    <a:pt x="137" y="249"/>
                    <a:pt x="137" y="251"/>
                  </a:cubicBezTo>
                  <a:cubicBezTo>
                    <a:pt x="137" y="254"/>
                    <a:pt x="143" y="253"/>
                    <a:pt x="142" y="257"/>
                  </a:cubicBezTo>
                  <a:cubicBezTo>
                    <a:pt x="141" y="260"/>
                    <a:pt x="143" y="262"/>
                    <a:pt x="145" y="264"/>
                  </a:cubicBezTo>
                  <a:cubicBezTo>
                    <a:pt x="146" y="266"/>
                    <a:pt x="151" y="269"/>
                    <a:pt x="152" y="272"/>
                  </a:cubicBezTo>
                  <a:cubicBezTo>
                    <a:pt x="153" y="274"/>
                    <a:pt x="155" y="277"/>
                    <a:pt x="159" y="276"/>
                  </a:cubicBezTo>
                  <a:cubicBezTo>
                    <a:pt x="162" y="275"/>
                    <a:pt x="162" y="278"/>
                    <a:pt x="165" y="278"/>
                  </a:cubicBezTo>
                  <a:cubicBezTo>
                    <a:pt x="167" y="278"/>
                    <a:pt x="171" y="279"/>
                    <a:pt x="172" y="281"/>
                  </a:cubicBezTo>
                  <a:cubicBezTo>
                    <a:pt x="173" y="283"/>
                    <a:pt x="181" y="285"/>
                    <a:pt x="183" y="285"/>
                  </a:cubicBezTo>
                  <a:cubicBezTo>
                    <a:pt x="185" y="286"/>
                    <a:pt x="186" y="282"/>
                    <a:pt x="188" y="281"/>
                  </a:cubicBezTo>
                  <a:cubicBezTo>
                    <a:pt x="190" y="279"/>
                    <a:pt x="189" y="271"/>
                    <a:pt x="191" y="271"/>
                  </a:cubicBezTo>
                  <a:cubicBezTo>
                    <a:pt x="193" y="270"/>
                    <a:pt x="192" y="262"/>
                    <a:pt x="190" y="261"/>
                  </a:cubicBezTo>
                  <a:cubicBezTo>
                    <a:pt x="188" y="260"/>
                    <a:pt x="189" y="257"/>
                    <a:pt x="193" y="258"/>
                  </a:cubicBezTo>
                  <a:cubicBezTo>
                    <a:pt x="198" y="258"/>
                    <a:pt x="196" y="254"/>
                    <a:pt x="198" y="254"/>
                  </a:cubicBezTo>
                  <a:cubicBezTo>
                    <a:pt x="200" y="253"/>
                    <a:pt x="199" y="249"/>
                    <a:pt x="201" y="249"/>
                  </a:cubicBezTo>
                  <a:cubicBezTo>
                    <a:pt x="202" y="249"/>
                    <a:pt x="202" y="246"/>
                    <a:pt x="201" y="244"/>
                  </a:cubicBezTo>
                  <a:cubicBezTo>
                    <a:pt x="200" y="243"/>
                    <a:pt x="201" y="242"/>
                    <a:pt x="203" y="241"/>
                  </a:cubicBezTo>
                  <a:cubicBezTo>
                    <a:pt x="206" y="241"/>
                    <a:pt x="205" y="238"/>
                    <a:pt x="202" y="237"/>
                  </a:cubicBezTo>
                  <a:cubicBezTo>
                    <a:pt x="199" y="236"/>
                    <a:pt x="200" y="232"/>
                    <a:pt x="203" y="234"/>
                  </a:cubicBezTo>
                  <a:cubicBezTo>
                    <a:pt x="206" y="237"/>
                    <a:pt x="208" y="235"/>
                    <a:pt x="206" y="233"/>
                  </a:cubicBezTo>
                  <a:cubicBezTo>
                    <a:pt x="205" y="231"/>
                    <a:pt x="209" y="230"/>
                    <a:pt x="212" y="229"/>
                  </a:cubicBezTo>
                  <a:cubicBezTo>
                    <a:pt x="216" y="229"/>
                    <a:pt x="218" y="227"/>
                    <a:pt x="218" y="224"/>
                  </a:cubicBezTo>
                  <a:cubicBezTo>
                    <a:pt x="217" y="221"/>
                    <a:pt x="222" y="221"/>
                    <a:pt x="221" y="224"/>
                  </a:cubicBezTo>
                  <a:cubicBezTo>
                    <a:pt x="219" y="226"/>
                    <a:pt x="220" y="229"/>
                    <a:pt x="222" y="227"/>
                  </a:cubicBezTo>
                  <a:cubicBezTo>
                    <a:pt x="224" y="225"/>
                    <a:pt x="227" y="226"/>
                    <a:pt x="234" y="225"/>
                  </a:cubicBezTo>
                  <a:cubicBezTo>
                    <a:pt x="240" y="223"/>
                    <a:pt x="246" y="218"/>
                    <a:pt x="247" y="213"/>
                  </a:cubicBezTo>
                  <a:cubicBezTo>
                    <a:pt x="249" y="208"/>
                    <a:pt x="256" y="208"/>
                    <a:pt x="255" y="205"/>
                  </a:cubicBezTo>
                  <a:cubicBezTo>
                    <a:pt x="254" y="202"/>
                    <a:pt x="256" y="200"/>
                    <a:pt x="261" y="202"/>
                  </a:cubicBezTo>
                  <a:cubicBezTo>
                    <a:pt x="266" y="205"/>
                    <a:pt x="262" y="201"/>
                    <a:pt x="267" y="201"/>
                  </a:cubicBezTo>
                  <a:cubicBezTo>
                    <a:pt x="272" y="201"/>
                    <a:pt x="271" y="199"/>
                    <a:pt x="276" y="199"/>
                  </a:cubicBezTo>
                  <a:cubicBezTo>
                    <a:pt x="281" y="199"/>
                    <a:pt x="294" y="197"/>
                    <a:pt x="299" y="193"/>
                  </a:cubicBezTo>
                  <a:cubicBezTo>
                    <a:pt x="303" y="189"/>
                    <a:pt x="312" y="186"/>
                    <a:pt x="316" y="184"/>
                  </a:cubicBezTo>
                  <a:cubicBezTo>
                    <a:pt x="320" y="181"/>
                    <a:pt x="321" y="179"/>
                    <a:pt x="319" y="180"/>
                  </a:cubicBezTo>
                  <a:cubicBezTo>
                    <a:pt x="316" y="182"/>
                    <a:pt x="311" y="182"/>
                    <a:pt x="308" y="181"/>
                  </a:cubicBezTo>
                  <a:cubicBezTo>
                    <a:pt x="304" y="180"/>
                    <a:pt x="298" y="177"/>
                    <a:pt x="294" y="179"/>
                  </a:cubicBezTo>
                  <a:cubicBezTo>
                    <a:pt x="290" y="182"/>
                    <a:pt x="292" y="176"/>
                    <a:pt x="296" y="175"/>
                  </a:cubicBezTo>
                  <a:cubicBezTo>
                    <a:pt x="299" y="175"/>
                    <a:pt x="298" y="173"/>
                    <a:pt x="297" y="169"/>
                  </a:cubicBezTo>
                  <a:cubicBezTo>
                    <a:pt x="296" y="166"/>
                    <a:pt x="303" y="168"/>
                    <a:pt x="306" y="172"/>
                  </a:cubicBezTo>
                  <a:cubicBezTo>
                    <a:pt x="309" y="177"/>
                    <a:pt x="314" y="178"/>
                    <a:pt x="319" y="177"/>
                  </a:cubicBezTo>
                  <a:cubicBezTo>
                    <a:pt x="324" y="176"/>
                    <a:pt x="319" y="171"/>
                    <a:pt x="321" y="169"/>
                  </a:cubicBezTo>
                  <a:cubicBezTo>
                    <a:pt x="324" y="166"/>
                    <a:pt x="306" y="157"/>
                    <a:pt x="305" y="154"/>
                  </a:cubicBezTo>
                  <a:cubicBezTo>
                    <a:pt x="304" y="151"/>
                    <a:pt x="310" y="153"/>
                    <a:pt x="314" y="155"/>
                  </a:cubicBezTo>
                  <a:cubicBezTo>
                    <a:pt x="319" y="157"/>
                    <a:pt x="320" y="152"/>
                    <a:pt x="320" y="149"/>
                  </a:cubicBezTo>
                  <a:cubicBezTo>
                    <a:pt x="320" y="146"/>
                    <a:pt x="310" y="146"/>
                    <a:pt x="305" y="149"/>
                  </a:cubicBezTo>
                  <a:cubicBezTo>
                    <a:pt x="301" y="151"/>
                    <a:pt x="296" y="145"/>
                    <a:pt x="303" y="145"/>
                  </a:cubicBezTo>
                  <a:cubicBezTo>
                    <a:pt x="309" y="144"/>
                    <a:pt x="303" y="141"/>
                    <a:pt x="305" y="140"/>
                  </a:cubicBezTo>
                  <a:cubicBezTo>
                    <a:pt x="307" y="138"/>
                    <a:pt x="315" y="145"/>
                    <a:pt x="319" y="144"/>
                  </a:cubicBezTo>
                  <a:cubicBezTo>
                    <a:pt x="323" y="142"/>
                    <a:pt x="326" y="144"/>
                    <a:pt x="329" y="141"/>
                  </a:cubicBezTo>
                  <a:cubicBezTo>
                    <a:pt x="333" y="138"/>
                    <a:pt x="323" y="136"/>
                    <a:pt x="321" y="133"/>
                  </a:cubicBezTo>
                  <a:cubicBezTo>
                    <a:pt x="319" y="131"/>
                    <a:pt x="331" y="132"/>
                    <a:pt x="335" y="132"/>
                  </a:cubicBezTo>
                  <a:cubicBezTo>
                    <a:pt x="339" y="132"/>
                    <a:pt x="340" y="127"/>
                    <a:pt x="337" y="128"/>
                  </a:cubicBezTo>
                  <a:cubicBezTo>
                    <a:pt x="334" y="129"/>
                    <a:pt x="323" y="124"/>
                    <a:pt x="325" y="121"/>
                  </a:cubicBezTo>
                  <a:cubicBezTo>
                    <a:pt x="328" y="117"/>
                    <a:pt x="332" y="121"/>
                    <a:pt x="336" y="119"/>
                  </a:cubicBezTo>
                  <a:cubicBezTo>
                    <a:pt x="341" y="117"/>
                    <a:pt x="337" y="108"/>
                    <a:pt x="333" y="108"/>
                  </a:cubicBezTo>
                  <a:cubicBezTo>
                    <a:pt x="330" y="108"/>
                    <a:pt x="322" y="106"/>
                    <a:pt x="322" y="105"/>
                  </a:cubicBezTo>
                  <a:cubicBezTo>
                    <a:pt x="322" y="103"/>
                    <a:pt x="316" y="102"/>
                    <a:pt x="318" y="100"/>
                  </a:cubicBezTo>
                  <a:cubicBezTo>
                    <a:pt x="319" y="98"/>
                    <a:pt x="322" y="102"/>
                    <a:pt x="326" y="99"/>
                  </a:cubicBezTo>
                  <a:cubicBezTo>
                    <a:pt x="330" y="96"/>
                    <a:pt x="339" y="100"/>
                    <a:pt x="343" y="99"/>
                  </a:cubicBezTo>
                  <a:cubicBezTo>
                    <a:pt x="347" y="98"/>
                    <a:pt x="341" y="91"/>
                    <a:pt x="339" y="92"/>
                  </a:cubicBezTo>
                  <a:cubicBezTo>
                    <a:pt x="337" y="94"/>
                    <a:pt x="329" y="94"/>
                    <a:pt x="329" y="90"/>
                  </a:cubicBezTo>
                  <a:cubicBezTo>
                    <a:pt x="328" y="86"/>
                    <a:pt x="336" y="90"/>
                    <a:pt x="337" y="88"/>
                  </a:cubicBezTo>
                  <a:cubicBezTo>
                    <a:pt x="339" y="86"/>
                    <a:pt x="327" y="82"/>
                    <a:pt x="325" y="85"/>
                  </a:cubicBezTo>
                  <a:cubicBezTo>
                    <a:pt x="323" y="89"/>
                    <a:pt x="316" y="88"/>
                    <a:pt x="320" y="86"/>
                  </a:cubicBezTo>
                  <a:cubicBezTo>
                    <a:pt x="323" y="84"/>
                    <a:pt x="324" y="77"/>
                    <a:pt x="324" y="74"/>
                  </a:cubicBezTo>
                  <a:cubicBezTo>
                    <a:pt x="323" y="71"/>
                    <a:pt x="336" y="71"/>
                    <a:pt x="335" y="66"/>
                  </a:cubicBezTo>
                  <a:cubicBezTo>
                    <a:pt x="333" y="61"/>
                    <a:pt x="341" y="59"/>
                    <a:pt x="345" y="59"/>
                  </a:cubicBezTo>
                  <a:cubicBezTo>
                    <a:pt x="349" y="59"/>
                    <a:pt x="345" y="54"/>
                    <a:pt x="341" y="54"/>
                  </a:cubicBezTo>
                  <a:cubicBezTo>
                    <a:pt x="337" y="55"/>
                    <a:pt x="333" y="60"/>
                    <a:pt x="331" y="58"/>
                  </a:cubicBezTo>
                  <a:cubicBezTo>
                    <a:pt x="328" y="56"/>
                    <a:pt x="335" y="53"/>
                    <a:pt x="339" y="53"/>
                  </a:cubicBezTo>
                  <a:cubicBezTo>
                    <a:pt x="343" y="53"/>
                    <a:pt x="352" y="52"/>
                    <a:pt x="355" y="50"/>
                  </a:cubicBezTo>
                  <a:cubicBezTo>
                    <a:pt x="358" y="49"/>
                    <a:pt x="349" y="47"/>
                    <a:pt x="343" y="48"/>
                  </a:cubicBezTo>
                  <a:cubicBezTo>
                    <a:pt x="337" y="48"/>
                    <a:pt x="337" y="46"/>
                    <a:pt x="346" y="46"/>
                  </a:cubicBezTo>
                  <a:cubicBezTo>
                    <a:pt x="355" y="45"/>
                    <a:pt x="354" y="44"/>
                    <a:pt x="360" y="43"/>
                  </a:cubicBezTo>
                  <a:cubicBezTo>
                    <a:pt x="366" y="42"/>
                    <a:pt x="364" y="40"/>
                    <a:pt x="368" y="39"/>
                  </a:cubicBezTo>
                  <a:cubicBezTo>
                    <a:pt x="372" y="39"/>
                    <a:pt x="382" y="35"/>
                    <a:pt x="382" y="33"/>
                  </a:cubicBezTo>
                  <a:cubicBezTo>
                    <a:pt x="382" y="31"/>
                    <a:pt x="367" y="27"/>
                    <a:pt x="361" y="27"/>
                  </a:cubicBezTo>
                  <a:close/>
                  <a:moveTo>
                    <a:pt x="131" y="187"/>
                  </a:moveTo>
                  <a:cubicBezTo>
                    <a:pt x="131" y="184"/>
                    <a:pt x="128" y="186"/>
                    <a:pt x="126" y="183"/>
                  </a:cubicBezTo>
                  <a:cubicBezTo>
                    <a:pt x="124" y="179"/>
                    <a:pt x="115" y="178"/>
                    <a:pt x="114" y="180"/>
                  </a:cubicBezTo>
                  <a:cubicBezTo>
                    <a:pt x="113" y="182"/>
                    <a:pt x="110" y="183"/>
                    <a:pt x="113" y="186"/>
                  </a:cubicBezTo>
                  <a:cubicBezTo>
                    <a:pt x="115" y="188"/>
                    <a:pt x="117" y="187"/>
                    <a:pt x="120" y="190"/>
                  </a:cubicBezTo>
                  <a:cubicBezTo>
                    <a:pt x="122" y="192"/>
                    <a:pt x="131" y="190"/>
                    <a:pt x="131" y="18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128">
              <a:extLst>
                <a:ext uri="{FF2B5EF4-FFF2-40B4-BE49-F238E27FC236}">
                  <a16:creationId xmlns:a16="http://schemas.microsoft.com/office/drawing/2014/main" id="{5FF73796-6FB6-4E88-BE00-E3E677398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2272" y="1366336"/>
              <a:ext cx="2083680" cy="1605501"/>
            </a:xfrm>
            <a:custGeom>
              <a:avLst/>
              <a:gdLst>
                <a:gd name="T0" fmla="*/ 113 w 555"/>
                <a:gd name="T1" fmla="*/ 377 h 427"/>
                <a:gd name="T2" fmla="*/ 104 w 555"/>
                <a:gd name="T3" fmla="*/ 125 h 427"/>
                <a:gd name="T4" fmla="*/ 213 w 555"/>
                <a:gd name="T5" fmla="*/ 138 h 427"/>
                <a:gd name="T6" fmla="*/ 142 w 555"/>
                <a:gd name="T7" fmla="*/ 148 h 427"/>
                <a:gd name="T8" fmla="*/ 213 w 555"/>
                <a:gd name="T9" fmla="*/ 184 h 427"/>
                <a:gd name="T10" fmla="*/ 131 w 555"/>
                <a:gd name="T11" fmla="*/ 107 h 427"/>
                <a:gd name="T12" fmla="*/ 115 w 555"/>
                <a:gd name="T13" fmla="*/ 102 h 427"/>
                <a:gd name="T14" fmla="*/ 204 w 555"/>
                <a:gd name="T15" fmla="*/ 117 h 427"/>
                <a:gd name="T16" fmla="*/ 164 w 555"/>
                <a:gd name="T17" fmla="*/ 79 h 427"/>
                <a:gd name="T18" fmla="*/ 228 w 555"/>
                <a:gd name="T19" fmla="*/ 65 h 427"/>
                <a:gd name="T20" fmla="*/ 230 w 555"/>
                <a:gd name="T21" fmla="*/ 89 h 427"/>
                <a:gd name="T22" fmla="*/ 232 w 555"/>
                <a:gd name="T23" fmla="*/ 102 h 427"/>
                <a:gd name="T24" fmla="*/ 300 w 555"/>
                <a:gd name="T25" fmla="*/ 81 h 427"/>
                <a:gd name="T26" fmla="*/ 272 w 555"/>
                <a:gd name="T27" fmla="*/ 128 h 427"/>
                <a:gd name="T28" fmla="*/ 379 w 555"/>
                <a:gd name="T29" fmla="*/ 121 h 427"/>
                <a:gd name="T30" fmla="*/ 320 w 555"/>
                <a:gd name="T31" fmla="*/ 83 h 427"/>
                <a:gd name="T32" fmla="*/ 330 w 555"/>
                <a:gd name="T33" fmla="*/ 46 h 427"/>
                <a:gd name="T34" fmla="*/ 324 w 555"/>
                <a:gd name="T35" fmla="*/ 36 h 427"/>
                <a:gd name="T36" fmla="*/ 350 w 555"/>
                <a:gd name="T37" fmla="*/ 66 h 427"/>
                <a:gd name="T38" fmla="*/ 386 w 555"/>
                <a:gd name="T39" fmla="*/ 99 h 427"/>
                <a:gd name="T40" fmla="*/ 439 w 555"/>
                <a:gd name="T41" fmla="*/ 48 h 427"/>
                <a:gd name="T42" fmla="*/ 420 w 555"/>
                <a:gd name="T43" fmla="*/ 5 h 427"/>
                <a:gd name="T44" fmla="*/ 314 w 555"/>
                <a:gd name="T45" fmla="*/ 25 h 427"/>
                <a:gd name="T46" fmla="*/ 345 w 555"/>
                <a:gd name="T47" fmla="*/ 243 h 427"/>
                <a:gd name="T48" fmla="*/ 457 w 555"/>
                <a:gd name="T49" fmla="*/ 188 h 427"/>
                <a:gd name="T50" fmla="*/ 412 w 555"/>
                <a:gd name="T51" fmla="*/ 150 h 427"/>
                <a:gd name="T52" fmla="*/ 345 w 555"/>
                <a:gd name="T53" fmla="*/ 138 h 427"/>
                <a:gd name="T54" fmla="*/ 389 w 555"/>
                <a:gd name="T55" fmla="*/ 170 h 427"/>
                <a:gd name="T56" fmla="*/ 407 w 555"/>
                <a:gd name="T57" fmla="*/ 226 h 427"/>
                <a:gd name="T58" fmla="*/ 469 w 555"/>
                <a:gd name="T59" fmla="*/ 231 h 427"/>
                <a:gd name="T60" fmla="*/ 377 w 555"/>
                <a:gd name="T61" fmla="*/ 133 h 427"/>
                <a:gd name="T62" fmla="*/ 532 w 555"/>
                <a:gd name="T63" fmla="*/ 354 h 427"/>
                <a:gd name="T64" fmla="*/ 60 w 555"/>
                <a:gd name="T65" fmla="*/ 347 h 427"/>
                <a:gd name="T66" fmla="*/ 453 w 555"/>
                <a:gd name="T67" fmla="*/ 379 h 427"/>
                <a:gd name="T68" fmla="*/ 532 w 555"/>
                <a:gd name="T69" fmla="*/ 336 h 427"/>
                <a:gd name="T70" fmla="*/ 494 w 555"/>
                <a:gd name="T71" fmla="*/ 309 h 427"/>
                <a:gd name="T72" fmla="*/ 466 w 555"/>
                <a:gd name="T73" fmla="*/ 291 h 427"/>
                <a:gd name="T74" fmla="*/ 422 w 555"/>
                <a:gd name="T75" fmla="*/ 256 h 427"/>
                <a:gd name="T76" fmla="*/ 402 w 555"/>
                <a:gd name="T77" fmla="*/ 300 h 427"/>
                <a:gd name="T78" fmla="*/ 368 w 555"/>
                <a:gd name="T79" fmla="*/ 341 h 427"/>
                <a:gd name="T80" fmla="*/ 297 w 555"/>
                <a:gd name="T81" fmla="*/ 290 h 427"/>
                <a:gd name="T82" fmla="*/ 320 w 555"/>
                <a:gd name="T83" fmla="*/ 238 h 427"/>
                <a:gd name="T84" fmla="*/ 358 w 555"/>
                <a:gd name="T85" fmla="*/ 213 h 427"/>
                <a:gd name="T86" fmla="*/ 351 w 555"/>
                <a:gd name="T87" fmla="*/ 187 h 427"/>
                <a:gd name="T88" fmla="*/ 320 w 555"/>
                <a:gd name="T89" fmla="*/ 189 h 427"/>
                <a:gd name="T90" fmla="*/ 296 w 555"/>
                <a:gd name="T91" fmla="*/ 150 h 427"/>
                <a:gd name="T92" fmla="*/ 286 w 555"/>
                <a:gd name="T93" fmla="*/ 161 h 427"/>
                <a:gd name="T94" fmla="*/ 280 w 555"/>
                <a:gd name="T95" fmla="*/ 201 h 427"/>
                <a:gd name="T96" fmla="*/ 272 w 555"/>
                <a:gd name="T97" fmla="*/ 192 h 427"/>
                <a:gd name="T98" fmla="*/ 220 w 555"/>
                <a:gd name="T99" fmla="*/ 192 h 427"/>
                <a:gd name="T100" fmla="*/ 148 w 555"/>
                <a:gd name="T101" fmla="*/ 187 h 427"/>
                <a:gd name="T102" fmla="*/ 53 w 555"/>
                <a:gd name="T103" fmla="*/ 188 h 427"/>
                <a:gd name="T104" fmla="*/ 26 w 555"/>
                <a:gd name="T105" fmla="*/ 188 h 427"/>
                <a:gd name="T106" fmla="*/ 70 w 555"/>
                <a:gd name="T107" fmla="*/ 325 h 427"/>
                <a:gd name="T108" fmla="*/ 100 w 555"/>
                <a:gd name="T109" fmla="*/ 363 h 427"/>
                <a:gd name="T110" fmla="*/ 344 w 555"/>
                <a:gd name="T111" fmla="*/ 381 h 427"/>
                <a:gd name="T112" fmla="*/ 387 w 555"/>
                <a:gd name="T113" fmla="*/ 423 h 427"/>
                <a:gd name="T114" fmla="*/ 478 w 555"/>
                <a:gd name="T115" fmla="*/ 399 h 427"/>
                <a:gd name="T116" fmla="*/ 134 w 555"/>
                <a:gd name="T117" fmla="*/ 225 h 427"/>
                <a:gd name="T118" fmla="*/ 133 w 555"/>
                <a:gd name="T119" fmla="*/ 216 h 427"/>
                <a:gd name="T120" fmla="*/ 278 w 555"/>
                <a:gd name="T121" fmla="*/ 36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5" h="427">
                  <a:moveTo>
                    <a:pt x="109" y="375"/>
                  </a:moveTo>
                  <a:cubicBezTo>
                    <a:pt x="107" y="373"/>
                    <a:pt x="103" y="373"/>
                    <a:pt x="102" y="371"/>
                  </a:cubicBezTo>
                  <a:cubicBezTo>
                    <a:pt x="101" y="370"/>
                    <a:pt x="97" y="363"/>
                    <a:pt x="95" y="363"/>
                  </a:cubicBezTo>
                  <a:cubicBezTo>
                    <a:pt x="92" y="363"/>
                    <a:pt x="89" y="363"/>
                    <a:pt x="87" y="361"/>
                  </a:cubicBezTo>
                  <a:cubicBezTo>
                    <a:pt x="84" y="359"/>
                    <a:pt x="82" y="359"/>
                    <a:pt x="80" y="360"/>
                  </a:cubicBezTo>
                  <a:cubicBezTo>
                    <a:pt x="78" y="362"/>
                    <a:pt x="82" y="362"/>
                    <a:pt x="82" y="363"/>
                  </a:cubicBezTo>
                  <a:cubicBezTo>
                    <a:pt x="82" y="365"/>
                    <a:pt x="83" y="366"/>
                    <a:pt x="85" y="365"/>
                  </a:cubicBezTo>
                  <a:cubicBezTo>
                    <a:pt x="87" y="365"/>
                    <a:pt x="88" y="368"/>
                    <a:pt x="89" y="369"/>
                  </a:cubicBezTo>
                  <a:cubicBezTo>
                    <a:pt x="91" y="369"/>
                    <a:pt x="91" y="371"/>
                    <a:pt x="93" y="371"/>
                  </a:cubicBezTo>
                  <a:cubicBezTo>
                    <a:pt x="95" y="371"/>
                    <a:pt x="96" y="374"/>
                    <a:pt x="97" y="375"/>
                  </a:cubicBezTo>
                  <a:cubicBezTo>
                    <a:pt x="98" y="376"/>
                    <a:pt x="100" y="375"/>
                    <a:pt x="100" y="376"/>
                  </a:cubicBezTo>
                  <a:cubicBezTo>
                    <a:pt x="100" y="377"/>
                    <a:pt x="102" y="378"/>
                    <a:pt x="103" y="380"/>
                  </a:cubicBezTo>
                  <a:cubicBezTo>
                    <a:pt x="106" y="380"/>
                    <a:pt x="110" y="381"/>
                    <a:pt x="112" y="380"/>
                  </a:cubicBezTo>
                  <a:cubicBezTo>
                    <a:pt x="113" y="379"/>
                    <a:pt x="113" y="378"/>
                    <a:pt x="113" y="377"/>
                  </a:cubicBezTo>
                  <a:cubicBezTo>
                    <a:pt x="114" y="375"/>
                    <a:pt x="111" y="377"/>
                    <a:pt x="109" y="375"/>
                  </a:cubicBezTo>
                  <a:close/>
                  <a:moveTo>
                    <a:pt x="105" y="155"/>
                  </a:moveTo>
                  <a:cubicBezTo>
                    <a:pt x="110" y="156"/>
                    <a:pt x="110" y="165"/>
                    <a:pt x="113" y="165"/>
                  </a:cubicBezTo>
                  <a:cubicBezTo>
                    <a:pt x="116" y="165"/>
                    <a:pt x="114" y="162"/>
                    <a:pt x="118" y="162"/>
                  </a:cubicBezTo>
                  <a:cubicBezTo>
                    <a:pt x="121" y="162"/>
                    <a:pt x="120" y="160"/>
                    <a:pt x="124" y="161"/>
                  </a:cubicBezTo>
                  <a:cubicBezTo>
                    <a:pt x="127" y="161"/>
                    <a:pt x="130" y="160"/>
                    <a:pt x="130" y="156"/>
                  </a:cubicBezTo>
                  <a:cubicBezTo>
                    <a:pt x="130" y="152"/>
                    <a:pt x="132" y="151"/>
                    <a:pt x="136" y="150"/>
                  </a:cubicBezTo>
                  <a:cubicBezTo>
                    <a:pt x="139" y="149"/>
                    <a:pt x="136" y="145"/>
                    <a:pt x="141" y="144"/>
                  </a:cubicBezTo>
                  <a:cubicBezTo>
                    <a:pt x="145" y="143"/>
                    <a:pt x="158" y="137"/>
                    <a:pt x="160" y="135"/>
                  </a:cubicBezTo>
                  <a:cubicBezTo>
                    <a:pt x="163" y="134"/>
                    <a:pt x="158" y="132"/>
                    <a:pt x="153" y="129"/>
                  </a:cubicBezTo>
                  <a:cubicBezTo>
                    <a:pt x="148" y="125"/>
                    <a:pt x="144" y="125"/>
                    <a:pt x="140" y="127"/>
                  </a:cubicBezTo>
                  <a:cubicBezTo>
                    <a:pt x="136" y="130"/>
                    <a:pt x="139" y="124"/>
                    <a:pt x="136" y="126"/>
                  </a:cubicBezTo>
                  <a:cubicBezTo>
                    <a:pt x="133" y="127"/>
                    <a:pt x="125" y="124"/>
                    <a:pt x="124" y="122"/>
                  </a:cubicBezTo>
                  <a:cubicBezTo>
                    <a:pt x="123" y="121"/>
                    <a:pt x="108" y="125"/>
                    <a:pt x="104" y="125"/>
                  </a:cubicBezTo>
                  <a:cubicBezTo>
                    <a:pt x="100" y="125"/>
                    <a:pt x="104" y="129"/>
                    <a:pt x="107" y="131"/>
                  </a:cubicBezTo>
                  <a:cubicBezTo>
                    <a:pt x="109" y="133"/>
                    <a:pt x="101" y="139"/>
                    <a:pt x="102" y="140"/>
                  </a:cubicBezTo>
                  <a:cubicBezTo>
                    <a:pt x="104" y="142"/>
                    <a:pt x="101" y="145"/>
                    <a:pt x="97" y="150"/>
                  </a:cubicBezTo>
                  <a:cubicBezTo>
                    <a:pt x="93" y="154"/>
                    <a:pt x="100" y="154"/>
                    <a:pt x="105" y="155"/>
                  </a:cubicBezTo>
                  <a:close/>
                  <a:moveTo>
                    <a:pt x="243" y="178"/>
                  </a:moveTo>
                  <a:cubicBezTo>
                    <a:pt x="244" y="176"/>
                    <a:pt x="251" y="182"/>
                    <a:pt x="252" y="177"/>
                  </a:cubicBezTo>
                  <a:cubicBezTo>
                    <a:pt x="252" y="173"/>
                    <a:pt x="244" y="171"/>
                    <a:pt x="241" y="169"/>
                  </a:cubicBezTo>
                  <a:cubicBezTo>
                    <a:pt x="237" y="167"/>
                    <a:pt x="236" y="168"/>
                    <a:pt x="231" y="164"/>
                  </a:cubicBezTo>
                  <a:cubicBezTo>
                    <a:pt x="225" y="160"/>
                    <a:pt x="232" y="158"/>
                    <a:pt x="228" y="155"/>
                  </a:cubicBezTo>
                  <a:cubicBezTo>
                    <a:pt x="224" y="152"/>
                    <a:pt x="223" y="144"/>
                    <a:pt x="226" y="141"/>
                  </a:cubicBezTo>
                  <a:cubicBezTo>
                    <a:pt x="228" y="138"/>
                    <a:pt x="231" y="134"/>
                    <a:pt x="226" y="132"/>
                  </a:cubicBezTo>
                  <a:cubicBezTo>
                    <a:pt x="222" y="130"/>
                    <a:pt x="213" y="134"/>
                    <a:pt x="214" y="135"/>
                  </a:cubicBezTo>
                  <a:cubicBezTo>
                    <a:pt x="215" y="136"/>
                    <a:pt x="222" y="140"/>
                    <a:pt x="222" y="142"/>
                  </a:cubicBezTo>
                  <a:cubicBezTo>
                    <a:pt x="222" y="143"/>
                    <a:pt x="216" y="137"/>
                    <a:pt x="213" y="138"/>
                  </a:cubicBezTo>
                  <a:cubicBezTo>
                    <a:pt x="211" y="140"/>
                    <a:pt x="209" y="136"/>
                    <a:pt x="207" y="138"/>
                  </a:cubicBezTo>
                  <a:cubicBezTo>
                    <a:pt x="205" y="141"/>
                    <a:pt x="209" y="151"/>
                    <a:pt x="211" y="154"/>
                  </a:cubicBezTo>
                  <a:cubicBezTo>
                    <a:pt x="213" y="156"/>
                    <a:pt x="209" y="156"/>
                    <a:pt x="207" y="157"/>
                  </a:cubicBezTo>
                  <a:cubicBezTo>
                    <a:pt x="205" y="158"/>
                    <a:pt x="205" y="149"/>
                    <a:pt x="202" y="146"/>
                  </a:cubicBezTo>
                  <a:cubicBezTo>
                    <a:pt x="200" y="143"/>
                    <a:pt x="191" y="140"/>
                    <a:pt x="191" y="142"/>
                  </a:cubicBezTo>
                  <a:cubicBezTo>
                    <a:pt x="190" y="144"/>
                    <a:pt x="196" y="144"/>
                    <a:pt x="196" y="147"/>
                  </a:cubicBezTo>
                  <a:cubicBezTo>
                    <a:pt x="195" y="150"/>
                    <a:pt x="191" y="145"/>
                    <a:pt x="188" y="148"/>
                  </a:cubicBezTo>
                  <a:cubicBezTo>
                    <a:pt x="185" y="150"/>
                    <a:pt x="186" y="148"/>
                    <a:pt x="186" y="146"/>
                  </a:cubicBezTo>
                  <a:cubicBezTo>
                    <a:pt x="187" y="143"/>
                    <a:pt x="182" y="141"/>
                    <a:pt x="176" y="141"/>
                  </a:cubicBezTo>
                  <a:cubicBezTo>
                    <a:pt x="171" y="142"/>
                    <a:pt x="174" y="146"/>
                    <a:pt x="172" y="147"/>
                  </a:cubicBezTo>
                  <a:cubicBezTo>
                    <a:pt x="171" y="148"/>
                    <a:pt x="162" y="146"/>
                    <a:pt x="168" y="145"/>
                  </a:cubicBezTo>
                  <a:cubicBezTo>
                    <a:pt x="173" y="144"/>
                    <a:pt x="171" y="141"/>
                    <a:pt x="169" y="138"/>
                  </a:cubicBezTo>
                  <a:cubicBezTo>
                    <a:pt x="167" y="135"/>
                    <a:pt x="162" y="138"/>
                    <a:pt x="153" y="142"/>
                  </a:cubicBezTo>
                  <a:cubicBezTo>
                    <a:pt x="144" y="145"/>
                    <a:pt x="141" y="148"/>
                    <a:pt x="142" y="148"/>
                  </a:cubicBezTo>
                  <a:cubicBezTo>
                    <a:pt x="143" y="148"/>
                    <a:pt x="143" y="150"/>
                    <a:pt x="140" y="153"/>
                  </a:cubicBezTo>
                  <a:cubicBezTo>
                    <a:pt x="136" y="155"/>
                    <a:pt x="140" y="158"/>
                    <a:pt x="143" y="158"/>
                  </a:cubicBezTo>
                  <a:cubicBezTo>
                    <a:pt x="146" y="158"/>
                    <a:pt x="143" y="160"/>
                    <a:pt x="145" y="161"/>
                  </a:cubicBezTo>
                  <a:cubicBezTo>
                    <a:pt x="147" y="161"/>
                    <a:pt x="157" y="157"/>
                    <a:pt x="160" y="159"/>
                  </a:cubicBezTo>
                  <a:cubicBezTo>
                    <a:pt x="163" y="161"/>
                    <a:pt x="144" y="162"/>
                    <a:pt x="144" y="165"/>
                  </a:cubicBezTo>
                  <a:cubicBezTo>
                    <a:pt x="144" y="169"/>
                    <a:pt x="154" y="171"/>
                    <a:pt x="162" y="169"/>
                  </a:cubicBezTo>
                  <a:cubicBezTo>
                    <a:pt x="170" y="168"/>
                    <a:pt x="183" y="170"/>
                    <a:pt x="183" y="172"/>
                  </a:cubicBezTo>
                  <a:cubicBezTo>
                    <a:pt x="183" y="174"/>
                    <a:pt x="174" y="174"/>
                    <a:pt x="167" y="173"/>
                  </a:cubicBezTo>
                  <a:cubicBezTo>
                    <a:pt x="160" y="173"/>
                    <a:pt x="148" y="175"/>
                    <a:pt x="149" y="177"/>
                  </a:cubicBezTo>
                  <a:cubicBezTo>
                    <a:pt x="149" y="180"/>
                    <a:pt x="150" y="180"/>
                    <a:pt x="157" y="183"/>
                  </a:cubicBezTo>
                  <a:cubicBezTo>
                    <a:pt x="165" y="187"/>
                    <a:pt x="172" y="182"/>
                    <a:pt x="172" y="186"/>
                  </a:cubicBezTo>
                  <a:cubicBezTo>
                    <a:pt x="171" y="191"/>
                    <a:pt x="176" y="192"/>
                    <a:pt x="185" y="192"/>
                  </a:cubicBezTo>
                  <a:cubicBezTo>
                    <a:pt x="195" y="193"/>
                    <a:pt x="199" y="188"/>
                    <a:pt x="204" y="188"/>
                  </a:cubicBezTo>
                  <a:cubicBezTo>
                    <a:pt x="209" y="189"/>
                    <a:pt x="211" y="188"/>
                    <a:pt x="213" y="184"/>
                  </a:cubicBezTo>
                  <a:cubicBezTo>
                    <a:pt x="215" y="181"/>
                    <a:pt x="217" y="183"/>
                    <a:pt x="218" y="185"/>
                  </a:cubicBezTo>
                  <a:cubicBezTo>
                    <a:pt x="218" y="186"/>
                    <a:pt x="225" y="186"/>
                    <a:pt x="226" y="187"/>
                  </a:cubicBezTo>
                  <a:cubicBezTo>
                    <a:pt x="229" y="191"/>
                    <a:pt x="241" y="190"/>
                    <a:pt x="246" y="188"/>
                  </a:cubicBezTo>
                  <a:cubicBezTo>
                    <a:pt x="250" y="185"/>
                    <a:pt x="244" y="179"/>
                    <a:pt x="241" y="182"/>
                  </a:cubicBezTo>
                  <a:cubicBezTo>
                    <a:pt x="239" y="185"/>
                    <a:pt x="237" y="183"/>
                    <a:pt x="237" y="182"/>
                  </a:cubicBezTo>
                  <a:cubicBezTo>
                    <a:pt x="236" y="180"/>
                    <a:pt x="241" y="180"/>
                    <a:pt x="243" y="178"/>
                  </a:cubicBezTo>
                  <a:close/>
                  <a:moveTo>
                    <a:pt x="138" y="110"/>
                  </a:moveTo>
                  <a:cubicBezTo>
                    <a:pt x="143" y="110"/>
                    <a:pt x="148" y="106"/>
                    <a:pt x="147" y="103"/>
                  </a:cubicBezTo>
                  <a:cubicBezTo>
                    <a:pt x="147" y="101"/>
                    <a:pt x="135" y="109"/>
                    <a:pt x="138" y="110"/>
                  </a:cubicBezTo>
                  <a:close/>
                  <a:moveTo>
                    <a:pt x="115" y="102"/>
                  </a:moveTo>
                  <a:cubicBezTo>
                    <a:pt x="117" y="103"/>
                    <a:pt x="115" y="107"/>
                    <a:pt x="117" y="106"/>
                  </a:cubicBezTo>
                  <a:cubicBezTo>
                    <a:pt x="119" y="104"/>
                    <a:pt x="120" y="104"/>
                    <a:pt x="121" y="105"/>
                  </a:cubicBezTo>
                  <a:cubicBezTo>
                    <a:pt x="124" y="106"/>
                    <a:pt x="125" y="103"/>
                    <a:pt x="126" y="102"/>
                  </a:cubicBezTo>
                  <a:cubicBezTo>
                    <a:pt x="128" y="100"/>
                    <a:pt x="127" y="107"/>
                    <a:pt x="131" y="107"/>
                  </a:cubicBezTo>
                  <a:cubicBezTo>
                    <a:pt x="134" y="107"/>
                    <a:pt x="133" y="100"/>
                    <a:pt x="136" y="102"/>
                  </a:cubicBezTo>
                  <a:cubicBezTo>
                    <a:pt x="139" y="104"/>
                    <a:pt x="140" y="101"/>
                    <a:pt x="140" y="99"/>
                  </a:cubicBezTo>
                  <a:cubicBezTo>
                    <a:pt x="141" y="97"/>
                    <a:pt x="141" y="94"/>
                    <a:pt x="144" y="93"/>
                  </a:cubicBezTo>
                  <a:cubicBezTo>
                    <a:pt x="147" y="93"/>
                    <a:pt x="144" y="96"/>
                    <a:pt x="146" y="99"/>
                  </a:cubicBezTo>
                  <a:cubicBezTo>
                    <a:pt x="148" y="103"/>
                    <a:pt x="151" y="99"/>
                    <a:pt x="152" y="98"/>
                  </a:cubicBezTo>
                  <a:cubicBezTo>
                    <a:pt x="152" y="96"/>
                    <a:pt x="157" y="97"/>
                    <a:pt x="157" y="95"/>
                  </a:cubicBezTo>
                  <a:cubicBezTo>
                    <a:pt x="156" y="93"/>
                    <a:pt x="158" y="93"/>
                    <a:pt x="157" y="90"/>
                  </a:cubicBezTo>
                  <a:cubicBezTo>
                    <a:pt x="155" y="88"/>
                    <a:pt x="159" y="89"/>
                    <a:pt x="160" y="87"/>
                  </a:cubicBezTo>
                  <a:cubicBezTo>
                    <a:pt x="162" y="85"/>
                    <a:pt x="158" y="87"/>
                    <a:pt x="155" y="84"/>
                  </a:cubicBezTo>
                  <a:cubicBezTo>
                    <a:pt x="153" y="82"/>
                    <a:pt x="152" y="85"/>
                    <a:pt x="152" y="87"/>
                  </a:cubicBezTo>
                  <a:cubicBezTo>
                    <a:pt x="152" y="88"/>
                    <a:pt x="146" y="87"/>
                    <a:pt x="143" y="86"/>
                  </a:cubicBezTo>
                  <a:cubicBezTo>
                    <a:pt x="140" y="85"/>
                    <a:pt x="136" y="90"/>
                    <a:pt x="132" y="92"/>
                  </a:cubicBezTo>
                  <a:cubicBezTo>
                    <a:pt x="128" y="94"/>
                    <a:pt x="127" y="98"/>
                    <a:pt x="123" y="98"/>
                  </a:cubicBezTo>
                  <a:cubicBezTo>
                    <a:pt x="119" y="97"/>
                    <a:pt x="113" y="101"/>
                    <a:pt x="115" y="102"/>
                  </a:cubicBezTo>
                  <a:close/>
                  <a:moveTo>
                    <a:pt x="158" y="101"/>
                  </a:moveTo>
                  <a:cubicBezTo>
                    <a:pt x="154" y="101"/>
                    <a:pt x="154" y="105"/>
                    <a:pt x="159" y="105"/>
                  </a:cubicBezTo>
                  <a:cubicBezTo>
                    <a:pt x="163" y="105"/>
                    <a:pt x="165" y="106"/>
                    <a:pt x="158" y="106"/>
                  </a:cubicBezTo>
                  <a:cubicBezTo>
                    <a:pt x="152" y="106"/>
                    <a:pt x="149" y="111"/>
                    <a:pt x="153" y="110"/>
                  </a:cubicBezTo>
                  <a:cubicBezTo>
                    <a:pt x="158" y="109"/>
                    <a:pt x="163" y="109"/>
                    <a:pt x="160" y="110"/>
                  </a:cubicBezTo>
                  <a:cubicBezTo>
                    <a:pt x="157" y="111"/>
                    <a:pt x="148" y="112"/>
                    <a:pt x="149" y="114"/>
                  </a:cubicBezTo>
                  <a:cubicBezTo>
                    <a:pt x="150" y="115"/>
                    <a:pt x="153" y="114"/>
                    <a:pt x="157" y="116"/>
                  </a:cubicBezTo>
                  <a:cubicBezTo>
                    <a:pt x="160" y="117"/>
                    <a:pt x="163" y="118"/>
                    <a:pt x="165" y="115"/>
                  </a:cubicBezTo>
                  <a:cubicBezTo>
                    <a:pt x="168" y="112"/>
                    <a:pt x="172" y="109"/>
                    <a:pt x="170" y="113"/>
                  </a:cubicBezTo>
                  <a:cubicBezTo>
                    <a:pt x="169" y="117"/>
                    <a:pt x="175" y="114"/>
                    <a:pt x="182" y="114"/>
                  </a:cubicBezTo>
                  <a:cubicBezTo>
                    <a:pt x="190" y="114"/>
                    <a:pt x="181" y="118"/>
                    <a:pt x="173" y="119"/>
                  </a:cubicBezTo>
                  <a:cubicBezTo>
                    <a:pt x="165" y="119"/>
                    <a:pt x="167" y="123"/>
                    <a:pt x="173" y="125"/>
                  </a:cubicBezTo>
                  <a:cubicBezTo>
                    <a:pt x="179" y="126"/>
                    <a:pt x="192" y="121"/>
                    <a:pt x="195" y="118"/>
                  </a:cubicBezTo>
                  <a:cubicBezTo>
                    <a:pt x="198" y="115"/>
                    <a:pt x="201" y="119"/>
                    <a:pt x="204" y="117"/>
                  </a:cubicBezTo>
                  <a:cubicBezTo>
                    <a:pt x="207" y="115"/>
                    <a:pt x="213" y="117"/>
                    <a:pt x="218" y="116"/>
                  </a:cubicBezTo>
                  <a:cubicBezTo>
                    <a:pt x="223" y="115"/>
                    <a:pt x="224" y="105"/>
                    <a:pt x="220" y="104"/>
                  </a:cubicBezTo>
                  <a:cubicBezTo>
                    <a:pt x="216" y="102"/>
                    <a:pt x="216" y="106"/>
                    <a:pt x="213" y="106"/>
                  </a:cubicBezTo>
                  <a:cubicBezTo>
                    <a:pt x="210" y="107"/>
                    <a:pt x="209" y="103"/>
                    <a:pt x="206" y="100"/>
                  </a:cubicBezTo>
                  <a:cubicBezTo>
                    <a:pt x="204" y="98"/>
                    <a:pt x="205" y="93"/>
                    <a:pt x="202" y="94"/>
                  </a:cubicBezTo>
                  <a:cubicBezTo>
                    <a:pt x="198" y="94"/>
                    <a:pt x="190" y="100"/>
                    <a:pt x="195" y="101"/>
                  </a:cubicBezTo>
                  <a:cubicBezTo>
                    <a:pt x="200" y="101"/>
                    <a:pt x="198" y="104"/>
                    <a:pt x="196" y="105"/>
                  </a:cubicBezTo>
                  <a:cubicBezTo>
                    <a:pt x="193" y="106"/>
                    <a:pt x="201" y="108"/>
                    <a:pt x="200" y="109"/>
                  </a:cubicBezTo>
                  <a:cubicBezTo>
                    <a:pt x="199" y="111"/>
                    <a:pt x="186" y="110"/>
                    <a:pt x="186" y="107"/>
                  </a:cubicBezTo>
                  <a:cubicBezTo>
                    <a:pt x="185" y="104"/>
                    <a:pt x="175" y="99"/>
                    <a:pt x="171" y="100"/>
                  </a:cubicBezTo>
                  <a:cubicBezTo>
                    <a:pt x="167" y="101"/>
                    <a:pt x="169" y="97"/>
                    <a:pt x="165" y="97"/>
                  </a:cubicBezTo>
                  <a:cubicBezTo>
                    <a:pt x="160" y="96"/>
                    <a:pt x="162" y="100"/>
                    <a:pt x="158" y="101"/>
                  </a:cubicBezTo>
                  <a:close/>
                  <a:moveTo>
                    <a:pt x="172" y="81"/>
                  </a:moveTo>
                  <a:cubicBezTo>
                    <a:pt x="174" y="77"/>
                    <a:pt x="163" y="78"/>
                    <a:pt x="164" y="79"/>
                  </a:cubicBezTo>
                  <a:cubicBezTo>
                    <a:pt x="166" y="82"/>
                    <a:pt x="171" y="84"/>
                    <a:pt x="172" y="81"/>
                  </a:cubicBezTo>
                  <a:close/>
                  <a:moveTo>
                    <a:pt x="195" y="79"/>
                  </a:moveTo>
                  <a:cubicBezTo>
                    <a:pt x="199" y="79"/>
                    <a:pt x="197" y="76"/>
                    <a:pt x="191" y="77"/>
                  </a:cubicBezTo>
                  <a:cubicBezTo>
                    <a:pt x="186" y="78"/>
                    <a:pt x="176" y="78"/>
                    <a:pt x="176" y="82"/>
                  </a:cubicBezTo>
                  <a:cubicBezTo>
                    <a:pt x="176" y="85"/>
                    <a:pt x="178" y="87"/>
                    <a:pt x="184" y="87"/>
                  </a:cubicBezTo>
                  <a:cubicBezTo>
                    <a:pt x="190" y="88"/>
                    <a:pt x="196" y="82"/>
                    <a:pt x="193" y="82"/>
                  </a:cubicBezTo>
                  <a:cubicBezTo>
                    <a:pt x="190" y="82"/>
                    <a:pt x="192" y="80"/>
                    <a:pt x="195" y="79"/>
                  </a:cubicBezTo>
                  <a:close/>
                  <a:moveTo>
                    <a:pt x="182" y="74"/>
                  </a:moveTo>
                  <a:cubicBezTo>
                    <a:pt x="184" y="75"/>
                    <a:pt x="187" y="72"/>
                    <a:pt x="189" y="73"/>
                  </a:cubicBezTo>
                  <a:cubicBezTo>
                    <a:pt x="191" y="75"/>
                    <a:pt x="200" y="76"/>
                    <a:pt x="200" y="72"/>
                  </a:cubicBezTo>
                  <a:cubicBezTo>
                    <a:pt x="200" y="67"/>
                    <a:pt x="189" y="67"/>
                    <a:pt x="186" y="69"/>
                  </a:cubicBezTo>
                  <a:cubicBezTo>
                    <a:pt x="183" y="70"/>
                    <a:pt x="171" y="71"/>
                    <a:pt x="174" y="74"/>
                  </a:cubicBezTo>
                  <a:cubicBezTo>
                    <a:pt x="176" y="75"/>
                    <a:pt x="179" y="73"/>
                    <a:pt x="182" y="74"/>
                  </a:cubicBezTo>
                  <a:close/>
                  <a:moveTo>
                    <a:pt x="228" y="65"/>
                  </a:moveTo>
                  <a:cubicBezTo>
                    <a:pt x="231" y="63"/>
                    <a:pt x="237" y="67"/>
                    <a:pt x="236" y="69"/>
                  </a:cubicBezTo>
                  <a:cubicBezTo>
                    <a:pt x="235" y="72"/>
                    <a:pt x="225" y="69"/>
                    <a:pt x="226" y="71"/>
                  </a:cubicBezTo>
                  <a:cubicBezTo>
                    <a:pt x="226" y="72"/>
                    <a:pt x="228" y="75"/>
                    <a:pt x="234" y="73"/>
                  </a:cubicBezTo>
                  <a:cubicBezTo>
                    <a:pt x="241" y="71"/>
                    <a:pt x="246" y="73"/>
                    <a:pt x="251" y="76"/>
                  </a:cubicBezTo>
                  <a:cubicBezTo>
                    <a:pt x="255" y="80"/>
                    <a:pt x="259" y="81"/>
                    <a:pt x="262" y="78"/>
                  </a:cubicBezTo>
                  <a:cubicBezTo>
                    <a:pt x="265" y="74"/>
                    <a:pt x="259" y="74"/>
                    <a:pt x="260" y="71"/>
                  </a:cubicBezTo>
                  <a:cubicBezTo>
                    <a:pt x="261" y="68"/>
                    <a:pt x="256" y="66"/>
                    <a:pt x="252" y="66"/>
                  </a:cubicBezTo>
                  <a:cubicBezTo>
                    <a:pt x="249" y="66"/>
                    <a:pt x="248" y="61"/>
                    <a:pt x="246" y="62"/>
                  </a:cubicBezTo>
                  <a:cubicBezTo>
                    <a:pt x="243" y="63"/>
                    <a:pt x="242" y="65"/>
                    <a:pt x="242" y="61"/>
                  </a:cubicBezTo>
                  <a:cubicBezTo>
                    <a:pt x="242" y="58"/>
                    <a:pt x="227" y="57"/>
                    <a:pt x="224" y="59"/>
                  </a:cubicBezTo>
                  <a:cubicBezTo>
                    <a:pt x="220" y="60"/>
                    <a:pt x="225" y="68"/>
                    <a:pt x="228" y="65"/>
                  </a:cubicBezTo>
                  <a:close/>
                  <a:moveTo>
                    <a:pt x="230" y="89"/>
                  </a:moveTo>
                  <a:cubicBezTo>
                    <a:pt x="232" y="86"/>
                    <a:pt x="221" y="77"/>
                    <a:pt x="220" y="81"/>
                  </a:cubicBezTo>
                  <a:cubicBezTo>
                    <a:pt x="220" y="85"/>
                    <a:pt x="227" y="92"/>
                    <a:pt x="230" y="89"/>
                  </a:cubicBezTo>
                  <a:close/>
                  <a:moveTo>
                    <a:pt x="266" y="52"/>
                  </a:moveTo>
                  <a:cubicBezTo>
                    <a:pt x="268" y="49"/>
                    <a:pt x="254" y="47"/>
                    <a:pt x="257" y="49"/>
                  </a:cubicBezTo>
                  <a:cubicBezTo>
                    <a:pt x="259" y="51"/>
                    <a:pt x="264" y="56"/>
                    <a:pt x="266" y="52"/>
                  </a:cubicBezTo>
                  <a:close/>
                  <a:moveTo>
                    <a:pt x="234" y="115"/>
                  </a:moveTo>
                  <a:cubicBezTo>
                    <a:pt x="236" y="113"/>
                    <a:pt x="230" y="108"/>
                    <a:pt x="229" y="112"/>
                  </a:cubicBezTo>
                  <a:cubicBezTo>
                    <a:pt x="227" y="116"/>
                    <a:pt x="233" y="118"/>
                    <a:pt x="234" y="115"/>
                  </a:cubicBezTo>
                  <a:close/>
                  <a:moveTo>
                    <a:pt x="266" y="96"/>
                  </a:moveTo>
                  <a:cubicBezTo>
                    <a:pt x="265" y="99"/>
                    <a:pt x="259" y="95"/>
                    <a:pt x="254" y="93"/>
                  </a:cubicBezTo>
                  <a:cubicBezTo>
                    <a:pt x="249" y="91"/>
                    <a:pt x="252" y="97"/>
                    <a:pt x="256" y="101"/>
                  </a:cubicBezTo>
                  <a:cubicBezTo>
                    <a:pt x="260" y="104"/>
                    <a:pt x="254" y="102"/>
                    <a:pt x="249" y="99"/>
                  </a:cubicBezTo>
                  <a:cubicBezTo>
                    <a:pt x="244" y="95"/>
                    <a:pt x="244" y="101"/>
                    <a:pt x="247" y="103"/>
                  </a:cubicBezTo>
                  <a:cubicBezTo>
                    <a:pt x="249" y="105"/>
                    <a:pt x="246" y="108"/>
                    <a:pt x="243" y="103"/>
                  </a:cubicBezTo>
                  <a:cubicBezTo>
                    <a:pt x="239" y="99"/>
                    <a:pt x="238" y="94"/>
                    <a:pt x="233" y="94"/>
                  </a:cubicBezTo>
                  <a:cubicBezTo>
                    <a:pt x="227" y="94"/>
                    <a:pt x="230" y="99"/>
                    <a:pt x="232" y="102"/>
                  </a:cubicBezTo>
                  <a:cubicBezTo>
                    <a:pt x="234" y="105"/>
                    <a:pt x="237" y="106"/>
                    <a:pt x="242" y="109"/>
                  </a:cubicBezTo>
                  <a:cubicBezTo>
                    <a:pt x="246" y="111"/>
                    <a:pt x="253" y="108"/>
                    <a:pt x="257" y="108"/>
                  </a:cubicBezTo>
                  <a:cubicBezTo>
                    <a:pt x="260" y="109"/>
                    <a:pt x="253" y="113"/>
                    <a:pt x="255" y="116"/>
                  </a:cubicBezTo>
                  <a:cubicBezTo>
                    <a:pt x="257" y="119"/>
                    <a:pt x="264" y="117"/>
                    <a:pt x="268" y="117"/>
                  </a:cubicBezTo>
                  <a:cubicBezTo>
                    <a:pt x="273" y="116"/>
                    <a:pt x="271" y="114"/>
                    <a:pt x="273" y="112"/>
                  </a:cubicBezTo>
                  <a:cubicBezTo>
                    <a:pt x="276" y="110"/>
                    <a:pt x="271" y="110"/>
                    <a:pt x="273" y="105"/>
                  </a:cubicBezTo>
                  <a:cubicBezTo>
                    <a:pt x="275" y="101"/>
                    <a:pt x="266" y="93"/>
                    <a:pt x="266" y="96"/>
                  </a:cubicBezTo>
                  <a:close/>
                  <a:moveTo>
                    <a:pt x="277" y="80"/>
                  </a:moveTo>
                  <a:cubicBezTo>
                    <a:pt x="281" y="80"/>
                    <a:pt x="285" y="79"/>
                    <a:pt x="288" y="78"/>
                  </a:cubicBezTo>
                  <a:cubicBezTo>
                    <a:pt x="292" y="76"/>
                    <a:pt x="286" y="76"/>
                    <a:pt x="289" y="73"/>
                  </a:cubicBezTo>
                  <a:cubicBezTo>
                    <a:pt x="291" y="70"/>
                    <a:pt x="283" y="69"/>
                    <a:pt x="282" y="70"/>
                  </a:cubicBezTo>
                  <a:cubicBezTo>
                    <a:pt x="282" y="72"/>
                    <a:pt x="271" y="64"/>
                    <a:pt x="269" y="66"/>
                  </a:cubicBezTo>
                  <a:cubicBezTo>
                    <a:pt x="268" y="69"/>
                    <a:pt x="273" y="80"/>
                    <a:pt x="277" y="80"/>
                  </a:cubicBezTo>
                  <a:close/>
                  <a:moveTo>
                    <a:pt x="300" y="81"/>
                  </a:moveTo>
                  <a:cubicBezTo>
                    <a:pt x="299" y="79"/>
                    <a:pt x="278" y="82"/>
                    <a:pt x="281" y="84"/>
                  </a:cubicBezTo>
                  <a:cubicBezTo>
                    <a:pt x="287" y="88"/>
                    <a:pt x="300" y="83"/>
                    <a:pt x="300" y="81"/>
                  </a:cubicBezTo>
                  <a:close/>
                  <a:moveTo>
                    <a:pt x="297" y="121"/>
                  </a:moveTo>
                  <a:cubicBezTo>
                    <a:pt x="302" y="121"/>
                    <a:pt x="299" y="115"/>
                    <a:pt x="294" y="111"/>
                  </a:cubicBezTo>
                  <a:cubicBezTo>
                    <a:pt x="288" y="107"/>
                    <a:pt x="276" y="115"/>
                    <a:pt x="278" y="117"/>
                  </a:cubicBezTo>
                  <a:cubicBezTo>
                    <a:pt x="280" y="119"/>
                    <a:pt x="292" y="122"/>
                    <a:pt x="297" y="121"/>
                  </a:cubicBezTo>
                  <a:close/>
                  <a:moveTo>
                    <a:pt x="261" y="160"/>
                  </a:moveTo>
                  <a:cubicBezTo>
                    <a:pt x="267" y="164"/>
                    <a:pt x="265" y="157"/>
                    <a:pt x="272" y="157"/>
                  </a:cubicBezTo>
                  <a:cubicBezTo>
                    <a:pt x="279" y="157"/>
                    <a:pt x="280" y="146"/>
                    <a:pt x="281" y="142"/>
                  </a:cubicBezTo>
                  <a:cubicBezTo>
                    <a:pt x="282" y="138"/>
                    <a:pt x="275" y="138"/>
                    <a:pt x="277" y="141"/>
                  </a:cubicBezTo>
                  <a:cubicBezTo>
                    <a:pt x="278" y="144"/>
                    <a:pt x="277" y="147"/>
                    <a:pt x="276" y="143"/>
                  </a:cubicBezTo>
                  <a:cubicBezTo>
                    <a:pt x="275" y="140"/>
                    <a:pt x="270" y="143"/>
                    <a:pt x="268" y="140"/>
                  </a:cubicBezTo>
                  <a:cubicBezTo>
                    <a:pt x="266" y="138"/>
                    <a:pt x="274" y="137"/>
                    <a:pt x="276" y="134"/>
                  </a:cubicBezTo>
                  <a:cubicBezTo>
                    <a:pt x="278" y="130"/>
                    <a:pt x="270" y="131"/>
                    <a:pt x="272" y="128"/>
                  </a:cubicBezTo>
                  <a:cubicBezTo>
                    <a:pt x="274" y="125"/>
                    <a:pt x="260" y="128"/>
                    <a:pt x="264" y="130"/>
                  </a:cubicBezTo>
                  <a:cubicBezTo>
                    <a:pt x="268" y="132"/>
                    <a:pt x="264" y="134"/>
                    <a:pt x="260" y="131"/>
                  </a:cubicBezTo>
                  <a:cubicBezTo>
                    <a:pt x="256" y="128"/>
                    <a:pt x="246" y="133"/>
                    <a:pt x="249" y="136"/>
                  </a:cubicBezTo>
                  <a:cubicBezTo>
                    <a:pt x="252" y="138"/>
                    <a:pt x="262" y="134"/>
                    <a:pt x="256" y="142"/>
                  </a:cubicBezTo>
                  <a:cubicBezTo>
                    <a:pt x="251" y="149"/>
                    <a:pt x="249" y="140"/>
                    <a:pt x="244" y="140"/>
                  </a:cubicBezTo>
                  <a:cubicBezTo>
                    <a:pt x="239" y="141"/>
                    <a:pt x="241" y="147"/>
                    <a:pt x="249" y="150"/>
                  </a:cubicBezTo>
                  <a:cubicBezTo>
                    <a:pt x="256" y="152"/>
                    <a:pt x="255" y="156"/>
                    <a:pt x="261" y="160"/>
                  </a:cubicBezTo>
                  <a:close/>
                  <a:moveTo>
                    <a:pt x="306" y="116"/>
                  </a:moveTo>
                  <a:cubicBezTo>
                    <a:pt x="308" y="121"/>
                    <a:pt x="311" y="117"/>
                    <a:pt x="314" y="120"/>
                  </a:cubicBezTo>
                  <a:cubicBezTo>
                    <a:pt x="317" y="122"/>
                    <a:pt x="321" y="123"/>
                    <a:pt x="324" y="121"/>
                  </a:cubicBezTo>
                  <a:cubicBezTo>
                    <a:pt x="326" y="119"/>
                    <a:pt x="327" y="117"/>
                    <a:pt x="328" y="119"/>
                  </a:cubicBezTo>
                  <a:cubicBezTo>
                    <a:pt x="330" y="122"/>
                    <a:pt x="336" y="123"/>
                    <a:pt x="349" y="123"/>
                  </a:cubicBezTo>
                  <a:cubicBezTo>
                    <a:pt x="362" y="123"/>
                    <a:pt x="359" y="117"/>
                    <a:pt x="363" y="120"/>
                  </a:cubicBezTo>
                  <a:cubicBezTo>
                    <a:pt x="367" y="122"/>
                    <a:pt x="375" y="122"/>
                    <a:pt x="379" y="121"/>
                  </a:cubicBezTo>
                  <a:cubicBezTo>
                    <a:pt x="383" y="120"/>
                    <a:pt x="385" y="114"/>
                    <a:pt x="385" y="111"/>
                  </a:cubicBezTo>
                  <a:cubicBezTo>
                    <a:pt x="385" y="108"/>
                    <a:pt x="355" y="106"/>
                    <a:pt x="350" y="109"/>
                  </a:cubicBezTo>
                  <a:cubicBezTo>
                    <a:pt x="345" y="112"/>
                    <a:pt x="336" y="107"/>
                    <a:pt x="332" y="109"/>
                  </a:cubicBezTo>
                  <a:cubicBezTo>
                    <a:pt x="328" y="112"/>
                    <a:pt x="329" y="107"/>
                    <a:pt x="322" y="106"/>
                  </a:cubicBezTo>
                  <a:cubicBezTo>
                    <a:pt x="314" y="106"/>
                    <a:pt x="322" y="102"/>
                    <a:pt x="324" y="101"/>
                  </a:cubicBezTo>
                  <a:cubicBezTo>
                    <a:pt x="325" y="99"/>
                    <a:pt x="312" y="95"/>
                    <a:pt x="307" y="96"/>
                  </a:cubicBezTo>
                  <a:cubicBezTo>
                    <a:pt x="302" y="97"/>
                    <a:pt x="299" y="94"/>
                    <a:pt x="294" y="92"/>
                  </a:cubicBezTo>
                  <a:cubicBezTo>
                    <a:pt x="289" y="90"/>
                    <a:pt x="275" y="90"/>
                    <a:pt x="278" y="94"/>
                  </a:cubicBezTo>
                  <a:cubicBezTo>
                    <a:pt x="280" y="97"/>
                    <a:pt x="296" y="103"/>
                    <a:pt x="298" y="100"/>
                  </a:cubicBezTo>
                  <a:cubicBezTo>
                    <a:pt x="299" y="97"/>
                    <a:pt x="304" y="103"/>
                    <a:pt x="306" y="106"/>
                  </a:cubicBezTo>
                  <a:cubicBezTo>
                    <a:pt x="309" y="109"/>
                    <a:pt x="304" y="110"/>
                    <a:pt x="306" y="116"/>
                  </a:cubicBezTo>
                  <a:close/>
                  <a:moveTo>
                    <a:pt x="320" y="83"/>
                  </a:moveTo>
                  <a:cubicBezTo>
                    <a:pt x="315" y="81"/>
                    <a:pt x="309" y="86"/>
                    <a:pt x="314" y="88"/>
                  </a:cubicBezTo>
                  <a:cubicBezTo>
                    <a:pt x="319" y="90"/>
                    <a:pt x="325" y="86"/>
                    <a:pt x="320" y="83"/>
                  </a:cubicBezTo>
                  <a:close/>
                  <a:moveTo>
                    <a:pt x="281" y="52"/>
                  </a:moveTo>
                  <a:cubicBezTo>
                    <a:pt x="285" y="54"/>
                    <a:pt x="282" y="57"/>
                    <a:pt x="287" y="59"/>
                  </a:cubicBezTo>
                  <a:cubicBezTo>
                    <a:pt x="291" y="61"/>
                    <a:pt x="304" y="56"/>
                    <a:pt x="305" y="59"/>
                  </a:cubicBezTo>
                  <a:cubicBezTo>
                    <a:pt x="306" y="62"/>
                    <a:pt x="292" y="63"/>
                    <a:pt x="294" y="65"/>
                  </a:cubicBezTo>
                  <a:cubicBezTo>
                    <a:pt x="296" y="67"/>
                    <a:pt x="304" y="70"/>
                    <a:pt x="303" y="71"/>
                  </a:cubicBezTo>
                  <a:cubicBezTo>
                    <a:pt x="302" y="73"/>
                    <a:pt x="316" y="78"/>
                    <a:pt x="317" y="75"/>
                  </a:cubicBezTo>
                  <a:cubicBezTo>
                    <a:pt x="319" y="73"/>
                    <a:pt x="323" y="74"/>
                    <a:pt x="326" y="75"/>
                  </a:cubicBezTo>
                  <a:cubicBezTo>
                    <a:pt x="330" y="77"/>
                    <a:pt x="330" y="67"/>
                    <a:pt x="333" y="68"/>
                  </a:cubicBezTo>
                  <a:cubicBezTo>
                    <a:pt x="335" y="70"/>
                    <a:pt x="335" y="65"/>
                    <a:pt x="339" y="63"/>
                  </a:cubicBezTo>
                  <a:cubicBezTo>
                    <a:pt x="343" y="61"/>
                    <a:pt x="349" y="61"/>
                    <a:pt x="349" y="59"/>
                  </a:cubicBezTo>
                  <a:cubicBezTo>
                    <a:pt x="350" y="58"/>
                    <a:pt x="348" y="56"/>
                    <a:pt x="343" y="57"/>
                  </a:cubicBezTo>
                  <a:cubicBezTo>
                    <a:pt x="338" y="57"/>
                    <a:pt x="335" y="55"/>
                    <a:pt x="337" y="52"/>
                  </a:cubicBezTo>
                  <a:cubicBezTo>
                    <a:pt x="340" y="50"/>
                    <a:pt x="332" y="49"/>
                    <a:pt x="335" y="47"/>
                  </a:cubicBezTo>
                  <a:cubicBezTo>
                    <a:pt x="337" y="44"/>
                    <a:pt x="329" y="42"/>
                    <a:pt x="330" y="46"/>
                  </a:cubicBezTo>
                  <a:cubicBezTo>
                    <a:pt x="331" y="49"/>
                    <a:pt x="325" y="46"/>
                    <a:pt x="324" y="43"/>
                  </a:cubicBezTo>
                  <a:cubicBezTo>
                    <a:pt x="324" y="40"/>
                    <a:pt x="312" y="39"/>
                    <a:pt x="305" y="32"/>
                  </a:cubicBezTo>
                  <a:cubicBezTo>
                    <a:pt x="297" y="25"/>
                    <a:pt x="290" y="30"/>
                    <a:pt x="294" y="31"/>
                  </a:cubicBezTo>
                  <a:cubicBezTo>
                    <a:pt x="298" y="31"/>
                    <a:pt x="298" y="34"/>
                    <a:pt x="294" y="33"/>
                  </a:cubicBezTo>
                  <a:cubicBezTo>
                    <a:pt x="291" y="33"/>
                    <a:pt x="285" y="34"/>
                    <a:pt x="290" y="36"/>
                  </a:cubicBezTo>
                  <a:cubicBezTo>
                    <a:pt x="296" y="38"/>
                    <a:pt x="290" y="39"/>
                    <a:pt x="285" y="39"/>
                  </a:cubicBezTo>
                  <a:cubicBezTo>
                    <a:pt x="280" y="39"/>
                    <a:pt x="280" y="45"/>
                    <a:pt x="286" y="46"/>
                  </a:cubicBezTo>
                  <a:cubicBezTo>
                    <a:pt x="292" y="47"/>
                    <a:pt x="288" y="50"/>
                    <a:pt x="283" y="49"/>
                  </a:cubicBezTo>
                  <a:cubicBezTo>
                    <a:pt x="278" y="48"/>
                    <a:pt x="276" y="50"/>
                    <a:pt x="281" y="52"/>
                  </a:cubicBezTo>
                  <a:close/>
                  <a:moveTo>
                    <a:pt x="314" y="25"/>
                  </a:moveTo>
                  <a:cubicBezTo>
                    <a:pt x="318" y="22"/>
                    <a:pt x="321" y="24"/>
                    <a:pt x="318" y="26"/>
                  </a:cubicBezTo>
                  <a:cubicBezTo>
                    <a:pt x="314" y="27"/>
                    <a:pt x="315" y="28"/>
                    <a:pt x="320" y="28"/>
                  </a:cubicBezTo>
                  <a:cubicBezTo>
                    <a:pt x="325" y="28"/>
                    <a:pt x="318" y="30"/>
                    <a:pt x="318" y="32"/>
                  </a:cubicBezTo>
                  <a:cubicBezTo>
                    <a:pt x="318" y="35"/>
                    <a:pt x="324" y="33"/>
                    <a:pt x="324" y="36"/>
                  </a:cubicBezTo>
                  <a:cubicBezTo>
                    <a:pt x="324" y="39"/>
                    <a:pt x="336" y="40"/>
                    <a:pt x="340" y="37"/>
                  </a:cubicBezTo>
                  <a:cubicBezTo>
                    <a:pt x="343" y="33"/>
                    <a:pt x="342" y="38"/>
                    <a:pt x="342" y="40"/>
                  </a:cubicBezTo>
                  <a:cubicBezTo>
                    <a:pt x="341" y="42"/>
                    <a:pt x="359" y="44"/>
                    <a:pt x="359" y="41"/>
                  </a:cubicBezTo>
                  <a:cubicBezTo>
                    <a:pt x="360" y="38"/>
                    <a:pt x="363" y="40"/>
                    <a:pt x="366" y="40"/>
                  </a:cubicBezTo>
                  <a:cubicBezTo>
                    <a:pt x="369" y="41"/>
                    <a:pt x="386" y="37"/>
                    <a:pt x="386" y="34"/>
                  </a:cubicBezTo>
                  <a:cubicBezTo>
                    <a:pt x="386" y="31"/>
                    <a:pt x="391" y="36"/>
                    <a:pt x="386" y="39"/>
                  </a:cubicBezTo>
                  <a:cubicBezTo>
                    <a:pt x="381" y="43"/>
                    <a:pt x="370" y="42"/>
                    <a:pt x="366" y="44"/>
                  </a:cubicBezTo>
                  <a:cubicBezTo>
                    <a:pt x="361" y="45"/>
                    <a:pt x="369" y="48"/>
                    <a:pt x="373" y="52"/>
                  </a:cubicBezTo>
                  <a:cubicBezTo>
                    <a:pt x="378" y="56"/>
                    <a:pt x="367" y="54"/>
                    <a:pt x="363" y="49"/>
                  </a:cubicBezTo>
                  <a:cubicBezTo>
                    <a:pt x="358" y="44"/>
                    <a:pt x="348" y="44"/>
                    <a:pt x="343" y="44"/>
                  </a:cubicBezTo>
                  <a:cubicBezTo>
                    <a:pt x="338" y="45"/>
                    <a:pt x="340" y="54"/>
                    <a:pt x="343" y="54"/>
                  </a:cubicBezTo>
                  <a:cubicBezTo>
                    <a:pt x="347" y="54"/>
                    <a:pt x="351" y="56"/>
                    <a:pt x="355" y="62"/>
                  </a:cubicBezTo>
                  <a:cubicBezTo>
                    <a:pt x="359" y="68"/>
                    <a:pt x="367" y="67"/>
                    <a:pt x="367" y="69"/>
                  </a:cubicBezTo>
                  <a:cubicBezTo>
                    <a:pt x="367" y="72"/>
                    <a:pt x="356" y="67"/>
                    <a:pt x="350" y="66"/>
                  </a:cubicBezTo>
                  <a:cubicBezTo>
                    <a:pt x="344" y="65"/>
                    <a:pt x="335" y="69"/>
                    <a:pt x="334" y="73"/>
                  </a:cubicBezTo>
                  <a:cubicBezTo>
                    <a:pt x="334" y="78"/>
                    <a:pt x="343" y="77"/>
                    <a:pt x="349" y="74"/>
                  </a:cubicBezTo>
                  <a:cubicBezTo>
                    <a:pt x="355" y="70"/>
                    <a:pt x="351" y="75"/>
                    <a:pt x="348" y="77"/>
                  </a:cubicBezTo>
                  <a:cubicBezTo>
                    <a:pt x="345" y="80"/>
                    <a:pt x="355" y="82"/>
                    <a:pt x="355" y="86"/>
                  </a:cubicBezTo>
                  <a:cubicBezTo>
                    <a:pt x="355" y="89"/>
                    <a:pt x="348" y="88"/>
                    <a:pt x="347" y="85"/>
                  </a:cubicBezTo>
                  <a:cubicBezTo>
                    <a:pt x="346" y="82"/>
                    <a:pt x="343" y="79"/>
                    <a:pt x="336" y="79"/>
                  </a:cubicBezTo>
                  <a:cubicBezTo>
                    <a:pt x="329" y="80"/>
                    <a:pt x="331" y="85"/>
                    <a:pt x="335" y="85"/>
                  </a:cubicBezTo>
                  <a:cubicBezTo>
                    <a:pt x="340" y="86"/>
                    <a:pt x="340" y="89"/>
                    <a:pt x="335" y="89"/>
                  </a:cubicBezTo>
                  <a:cubicBezTo>
                    <a:pt x="330" y="89"/>
                    <a:pt x="319" y="92"/>
                    <a:pt x="322" y="96"/>
                  </a:cubicBezTo>
                  <a:cubicBezTo>
                    <a:pt x="326" y="99"/>
                    <a:pt x="340" y="96"/>
                    <a:pt x="343" y="98"/>
                  </a:cubicBezTo>
                  <a:cubicBezTo>
                    <a:pt x="345" y="100"/>
                    <a:pt x="352" y="101"/>
                    <a:pt x="354" y="98"/>
                  </a:cubicBezTo>
                  <a:cubicBezTo>
                    <a:pt x="355" y="96"/>
                    <a:pt x="361" y="97"/>
                    <a:pt x="366" y="97"/>
                  </a:cubicBezTo>
                  <a:cubicBezTo>
                    <a:pt x="372" y="97"/>
                    <a:pt x="373" y="98"/>
                    <a:pt x="376" y="100"/>
                  </a:cubicBezTo>
                  <a:cubicBezTo>
                    <a:pt x="378" y="102"/>
                    <a:pt x="383" y="101"/>
                    <a:pt x="386" y="99"/>
                  </a:cubicBezTo>
                  <a:cubicBezTo>
                    <a:pt x="389" y="97"/>
                    <a:pt x="389" y="97"/>
                    <a:pt x="393" y="97"/>
                  </a:cubicBezTo>
                  <a:cubicBezTo>
                    <a:pt x="396" y="97"/>
                    <a:pt x="397" y="95"/>
                    <a:pt x="395" y="91"/>
                  </a:cubicBezTo>
                  <a:cubicBezTo>
                    <a:pt x="393" y="88"/>
                    <a:pt x="388" y="94"/>
                    <a:pt x="388" y="91"/>
                  </a:cubicBezTo>
                  <a:cubicBezTo>
                    <a:pt x="387" y="89"/>
                    <a:pt x="383" y="88"/>
                    <a:pt x="375" y="89"/>
                  </a:cubicBezTo>
                  <a:cubicBezTo>
                    <a:pt x="367" y="90"/>
                    <a:pt x="371" y="84"/>
                    <a:pt x="375" y="85"/>
                  </a:cubicBezTo>
                  <a:cubicBezTo>
                    <a:pt x="380" y="87"/>
                    <a:pt x="386" y="86"/>
                    <a:pt x="392" y="85"/>
                  </a:cubicBezTo>
                  <a:cubicBezTo>
                    <a:pt x="397" y="83"/>
                    <a:pt x="393" y="81"/>
                    <a:pt x="393" y="79"/>
                  </a:cubicBezTo>
                  <a:cubicBezTo>
                    <a:pt x="393" y="77"/>
                    <a:pt x="399" y="78"/>
                    <a:pt x="404" y="78"/>
                  </a:cubicBezTo>
                  <a:cubicBezTo>
                    <a:pt x="409" y="78"/>
                    <a:pt x="416" y="70"/>
                    <a:pt x="417" y="65"/>
                  </a:cubicBezTo>
                  <a:cubicBezTo>
                    <a:pt x="417" y="61"/>
                    <a:pt x="406" y="62"/>
                    <a:pt x="400" y="62"/>
                  </a:cubicBezTo>
                  <a:cubicBezTo>
                    <a:pt x="395" y="62"/>
                    <a:pt x="404" y="57"/>
                    <a:pt x="414" y="58"/>
                  </a:cubicBezTo>
                  <a:cubicBezTo>
                    <a:pt x="425" y="59"/>
                    <a:pt x="420" y="54"/>
                    <a:pt x="422" y="52"/>
                  </a:cubicBezTo>
                  <a:cubicBezTo>
                    <a:pt x="424" y="51"/>
                    <a:pt x="429" y="54"/>
                    <a:pt x="434" y="53"/>
                  </a:cubicBezTo>
                  <a:cubicBezTo>
                    <a:pt x="439" y="52"/>
                    <a:pt x="436" y="48"/>
                    <a:pt x="439" y="48"/>
                  </a:cubicBezTo>
                  <a:cubicBezTo>
                    <a:pt x="442" y="48"/>
                    <a:pt x="448" y="44"/>
                    <a:pt x="459" y="37"/>
                  </a:cubicBezTo>
                  <a:cubicBezTo>
                    <a:pt x="470" y="31"/>
                    <a:pt x="479" y="32"/>
                    <a:pt x="480" y="28"/>
                  </a:cubicBezTo>
                  <a:cubicBezTo>
                    <a:pt x="480" y="25"/>
                    <a:pt x="464" y="28"/>
                    <a:pt x="461" y="27"/>
                  </a:cubicBezTo>
                  <a:cubicBezTo>
                    <a:pt x="458" y="26"/>
                    <a:pt x="473" y="23"/>
                    <a:pt x="476" y="24"/>
                  </a:cubicBezTo>
                  <a:cubicBezTo>
                    <a:pt x="479" y="25"/>
                    <a:pt x="484" y="24"/>
                    <a:pt x="495" y="18"/>
                  </a:cubicBezTo>
                  <a:cubicBezTo>
                    <a:pt x="506" y="13"/>
                    <a:pt x="501" y="12"/>
                    <a:pt x="497" y="12"/>
                  </a:cubicBezTo>
                  <a:cubicBezTo>
                    <a:pt x="492" y="13"/>
                    <a:pt x="487" y="12"/>
                    <a:pt x="487" y="9"/>
                  </a:cubicBezTo>
                  <a:cubicBezTo>
                    <a:pt x="487" y="6"/>
                    <a:pt x="480" y="8"/>
                    <a:pt x="480" y="7"/>
                  </a:cubicBezTo>
                  <a:cubicBezTo>
                    <a:pt x="479" y="5"/>
                    <a:pt x="473" y="6"/>
                    <a:pt x="466" y="9"/>
                  </a:cubicBezTo>
                  <a:cubicBezTo>
                    <a:pt x="458" y="11"/>
                    <a:pt x="465" y="6"/>
                    <a:pt x="468" y="5"/>
                  </a:cubicBezTo>
                  <a:cubicBezTo>
                    <a:pt x="471" y="4"/>
                    <a:pt x="450" y="5"/>
                    <a:pt x="446" y="2"/>
                  </a:cubicBezTo>
                  <a:cubicBezTo>
                    <a:pt x="443" y="0"/>
                    <a:pt x="439" y="6"/>
                    <a:pt x="435" y="3"/>
                  </a:cubicBezTo>
                  <a:cubicBezTo>
                    <a:pt x="432" y="0"/>
                    <a:pt x="423" y="2"/>
                    <a:pt x="424" y="5"/>
                  </a:cubicBezTo>
                  <a:cubicBezTo>
                    <a:pt x="426" y="7"/>
                    <a:pt x="423" y="7"/>
                    <a:pt x="420" y="5"/>
                  </a:cubicBezTo>
                  <a:cubicBezTo>
                    <a:pt x="416" y="2"/>
                    <a:pt x="410" y="5"/>
                    <a:pt x="404" y="4"/>
                  </a:cubicBezTo>
                  <a:cubicBezTo>
                    <a:pt x="398" y="3"/>
                    <a:pt x="401" y="9"/>
                    <a:pt x="395" y="6"/>
                  </a:cubicBezTo>
                  <a:cubicBezTo>
                    <a:pt x="388" y="3"/>
                    <a:pt x="381" y="5"/>
                    <a:pt x="383" y="6"/>
                  </a:cubicBezTo>
                  <a:cubicBezTo>
                    <a:pt x="385" y="6"/>
                    <a:pt x="383" y="8"/>
                    <a:pt x="380" y="7"/>
                  </a:cubicBezTo>
                  <a:cubicBezTo>
                    <a:pt x="377" y="6"/>
                    <a:pt x="375" y="7"/>
                    <a:pt x="376" y="10"/>
                  </a:cubicBezTo>
                  <a:cubicBezTo>
                    <a:pt x="377" y="13"/>
                    <a:pt x="366" y="9"/>
                    <a:pt x="366" y="12"/>
                  </a:cubicBezTo>
                  <a:cubicBezTo>
                    <a:pt x="366" y="15"/>
                    <a:pt x="362" y="17"/>
                    <a:pt x="358" y="14"/>
                  </a:cubicBezTo>
                  <a:cubicBezTo>
                    <a:pt x="355" y="12"/>
                    <a:pt x="345" y="11"/>
                    <a:pt x="348" y="13"/>
                  </a:cubicBezTo>
                  <a:cubicBezTo>
                    <a:pt x="351" y="16"/>
                    <a:pt x="338" y="14"/>
                    <a:pt x="341" y="17"/>
                  </a:cubicBezTo>
                  <a:cubicBezTo>
                    <a:pt x="345" y="19"/>
                    <a:pt x="337" y="21"/>
                    <a:pt x="337" y="20"/>
                  </a:cubicBezTo>
                  <a:cubicBezTo>
                    <a:pt x="337" y="18"/>
                    <a:pt x="330" y="16"/>
                    <a:pt x="328" y="18"/>
                  </a:cubicBezTo>
                  <a:cubicBezTo>
                    <a:pt x="325" y="21"/>
                    <a:pt x="324" y="24"/>
                    <a:pt x="323" y="22"/>
                  </a:cubicBezTo>
                  <a:cubicBezTo>
                    <a:pt x="321" y="21"/>
                    <a:pt x="315" y="21"/>
                    <a:pt x="309" y="23"/>
                  </a:cubicBezTo>
                  <a:cubicBezTo>
                    <a:pt x="304" y="26"/>
                    <a:pt x="310" y="27"/>
                    <a:pt x="314" y="25"/>
                  </a:cubicBezTo>
                  <a:close/>
                  <a:moveTo>
                    <a:pt x="384" y="263"/>
                  </a:moveTo>
                  <a:cubicBezTo>
                    <a:pt x="386" y="263"/>
                    <a:pt x="390" y="256"/>
                    <a:pt x="385" y="257"/>
                  </a:cubicBezTo>
                  <a:cubicBezTo>
                    <a:pt x="380" y="257"/>
                    <a:pt x="381" y="264"/>
                    <a:pt x="384" y="263"/>
                  </a:cubicBezTo>
                  <a:close/>
                  <a:moveTo>
                    <a:pt x="359" y="257"/>
                  </a:moveTo>
                  <a:cubicBezTo>
                    <a:pt x="364" y="260"/>
                    <a:pt x="371" y="253"/>
                    <a:pt x="370" y="250"/>
                  </a:cubicBezTo>
                  <a:cubicBezTo>
                    <a:pt x="369" y="248"/>
                    <a:pt x="354" y="254"/>
                    <a:pt x="359" y="257"/>
                  </a:cubicBezTo>
                  <a:close/>
                  <a:moveTo>
                    <a:pt x="379" y="242"/>
                  </a:moveTo>
                  <a:cubicBezTo>
                    <a:pt x="380" y="239"/>
                    <a:pt x="370" y="238"/>
                    <a:pt x="371" y="235"/>
                  </a:cubicBezTo>
                  <a:cubicBezTo>
                    <a:pt x="371" y="232"/>
                    <a:pt x="362" y="230"/>
                    <a:pt x="359" y="228"/>
                  </a:cubicBezTo>
                  <a:cubicBezTo>
                    <a:pt x="356" y="226"/>
                    <a:pt x="351" y="226"/>
                    <a:pt x="351" y="222"/>
                  </a:cubicBezTo>
                  <a:cubicBezTo>
                    <a:pt x="351" y="219"/>
                    <a:pt x="344" y="221"/>
                    <a:pt x="344" y="226"/>
                  </a:cubicBezTo>
                  <a:cubicBezTo>
                    <a:pt x="344" y="231"/>
                    <a:pt x="341" y="230"/>
                    <a:pt x="342" y="235"/>
                  </a:cubicBezTo>
                  <a:cubicBezTo>
                    <a:pt x="344" y="240"/>
                    <a:pt x="336" y="241"/>
                    <a:pt x="337" y="243"/>
                  </a:cubicBezTo>
                  <a:cubicBezTo>
                    <a:pt x="338" y="246"/>
                    <a:pt x="341" y="243"/>
                    <a:pt x="345" y="243"/>
                  </a:cubicBezTo>
                  <a:cubicBezTo>
                    <a:pt x="348" y="243"/>
                    <a:pt x="344" y="248"/>
                    <a:pt x="348" y="248"/>
                  </a:cubicBezTo>
                  <a:cubicBezTo>
                    <a:pt x="351" y="248"/>
                    <a:pt x="357" y="244"/>
                    <a:pt x="359" y="242"/>
                  </a:cubicBezTo>
                  <a:cubicBezTo>
                    <a:pt x="360" y="240"/>
                    <a:pt x="363" y="239"/>
                    <a:pt x="367" y="242"/>
                  </a:cubicBezTo>
                  <a:cubicBezTo>
                    <a:pt x="371" y="245"/>
                    <a:pt x="379" y="245"/>
                    <a:pt x="379" y="242"/>
                  </a:cubicBezTo>
                  <a:close/>
                  <a:moveTo>
                    <a:pt x="470" y="218"/>
                  </a:moveTo>
                  <a:cubicBezTo>
                    <a:pt x="473" y="218"/>
                    <a:pt x="474" y="222"/>
                    <a:pt x="479" y="227"/>
                  </a:cubicBezTo>
                  <a:cubicBezTo>
                    <a:pt x="484" y="231"/>
                    <a:pt x="485" y="228"/>
                    <a:pt x="485" y="225"/>
                  </a:cubicBezTo>
                  <a:cubicBezTo>
                    <a:pt x="486" y="222"/>
                    <a:pt x="492" y="224"/>
                    <a:pt x="492" y="221"/>
                  </a:cubicBezTo>
                  <a:cubicBezTo>
                    <a:pt x="492" y="218"/>
                    <a:pt x="497" y="215"/>
                    <a:pt x="500" y="213"/>
                  </a:cubicBezTo>
                  <a:cubicBezTo>
                    <a:pt x="503" y="212"/>
                    <a:pt x="497" y="209"/>
                    <a:pt x="493" y="209"/>
                  </a:cubicBezTo>
                  <a:cubicBezTo>
                    <a:pt x="488" y="209"/>
                    <a:pt x="487" y="206"/>
                    <a:pt x="487" y="204"/>
                  </a:cubicBezTo>
                  <a:cubicBezTo>
                    <a:pt x="487" y="202"/>
                    <a:pt x="479" y="198"/>
                    <a:pt x="476" y="198"/>
                  </a:cubicBezTo>
                  <a:cubicBezTo>
                    <a:pt x="474" y="199"/>
                    <a:pt x="469" y="195"/>
                    <a:pt x="465" y="195"/>
                  </a:cubicBezTo>
                  <a:cubicBezTo>
                    <a:pt x="462" y="194"/>
                    <a:pt x="456" y="192"/>
                    <a:pt x="457" y="188"/>
                  </a:cubicBezTo>
                  <a:cubicBezTo>
                    <a:pt x="458" y="184"/>
                    <a:pt x="464" y="189"/>
                    <a:pt x="466" y="186"/>
                  </a:cubicBezTo>
                  <a:cubicBezTo>
                    <a:pt x="467" y="183"/>
                    <a:pt x="459" y="184"/>
                    <a:pt x="458" y="182"/>
                  </a:cubicBezTo>
                  <a:cubicBezTo>
                    <a:pt x="458" y="180"/>
                    <a:pt x="460" y="181"/>
                    <a:pt x="462" y="179"/>
                  </a:cubicBezTo>
                  <a:cubicBezTo>
                    <a:pt x="464" y="178"/>
                    <a:pt x="461" y="175"/>
                    <a:pt x="459" y="174"/>
                  </a:cubicBezTo>
                  <a:cubicBezTo>
                    <a:pt x="457" y="173"/>
                    <a:pt x="456" y="176"/>
                    <a:pt x="454" y="176"/>
                  </a:cubicBezTo>
                  <a:cubicBezTo>
                    <a:pt x="452" y="176"/>
                    <a:pt x="454" y="173"/>
                    <a:pt x="455" y="171"/>
                  </a:cubicBezTo>
                  <a:cubicBezTo>
                    <a:pt x="457" y="169"/>
                    <a:pt x="449" y="167"/>
                    <a:pt x="446" y="168"/>
                  </a:cubicBezTo>
                  <a:cubicBezTo>
                    <a:pt x="442" y="169"/>
                    <a:pt x="441" y="167"/>
                    <a:pt x="441" y="165"/>
                  </a:cubicBezTo>
                  <a:cubicBezTo>
                    <a:pt x="441" y="163"/>
                    <a:pt x="435" y="165"/>
                    <a:pt x="433" y="167"/>
                  </a:cubicBezTo>
                  <a:cubicBezTo>
                    <a:pt x="431" y="169"/>
                    <a:pt x="428" y="165"/>
                    <a:pt x="431" y="165"/>
                  </a:cubicBezTo>
                  <a:cubicBezTo>
                    <a:pt x="434" y="165"/>
                    <a:pt x="437" y="163"/>
                    <a:pt x="436" y="160"/>
                  </a:cubicBezTo>
                  <a:cubicBezTo>
                    <a:pt x="435" y="158"/>
                    <a:pt x="428" y="157"/>
                    <a:pt x="427" y="160"/>
                  </a:cubicBezTo>
                  <a:cubicBezTo>
                    <a:pt x="426" y="163"/>
                    <a:pt x="420" y="157"/>
                    <a:pt x="420" y="155"/>
                  </a:cubicBezTo>
                  <a:cubicBezTo>
                    <a:pt x="420" y="152"/>
                    <a:pt x="411" y="154"/>
                    <a:pt x="412" y="150"/>
                  </a:cubicBezTo>
                  <a:cubicBezTo>
                    <a:pt x="413" y="146"/>
                    <a:pt x="402" y="145"/>
                    <a:pt x="399" y="145"/>
                  </a:cubicBezTo>
                  <a:cubicBezTo>
                    <a:pt x="396" y="145"/>
                    <a:pt x="391" y="147"/>
                    <a:pt x="392" y="150"/>
                  </a:cubicBezTo>
                  <a:cubicBezTo>
                    <a:pt x="392" y="153"/>
                    <a:pt x="388" y="152"/>
                    <a:pt x="388" y="149"/>
                  </a:cubicBezTo>
                  <a:cubicBezTo>
                    <a:pt x="387" y="146"/>
                    <a:pt x="380" y="152"/>
                    <a:pt x="378" y="152"/>
                  </a:cubicBezTo>
                  <a:cubicBezTo>
                    <a:pt x="375" y="152"/>
                    <a:pt x="379" y="144"/>
                    <a:pt x="378" y="142"/>
                  </a:cubicBezTo>
                  <a:cubicBezTo>
                    <a:pt x="377" y="139"/>
                    <a:pt x="375" y="138"/>
                    <a:pt x="374" y="134"/>
                  </a:cubicBezTo>
                  <a:cubicBezTo>
                    <a:pt x="372" y="130"/>
                    <a:pt x="364" y="132"/>
                    <a:pt x="361" y="134"/>
                  </a:cubicBezTo>
                  <a:cubicBezTo>
                    <a:pt x="359" y="137"/>
                    <a:pt x="352" y="135"/>
                    <a:pt x="348" y="139"/>
                  </a:cubicBezTo>
                  <a:cubicBezTo>
                    <a:pt x="344" y="143"/>
                    <a:pt x="348" y="147"/>
                    <a:pt x="350" y="148"/>
                  </a:cubicBezTo>
                  <a:cubicBezTo>
                    <a:pt x="352" y="150"/>
                    <a:pt x="344" y="152"/>
                    <a:pt x="347" y="154"/>
                  </a:cubicBezTo>
                  <a:cubicBezTo>
                    <a:pt x="349" y="156"/>
                    <a:pt x="353" y="155"/>
                    <a:pt x="353" y="159"/>
                  </a:cubicBezTo>
                  <a:cubicBezTo>
                    <a:pt x="354" y="163"/>
                    <a:pt x="344" y="158"/>
                    <a:pt x="343" y="155"/>
                  </a:cubicBezTo>
                  <a:cubicBezTo>
                    <a:pt x="341" y="152"/>
                    <a:pt x="343" y="149"/>
                    <a:pt x="341" y="147"/>
                  </a:cubicBezTo>
                  <a:cubicBezTo>
                    <a:pt x="340" y="145"/>
                    <a:pt x="341" y="142"/>
                    <a:pt x="345" y="138"/>
                  </a:cubicBezTo>
                  <a:cubicBezTo>
                    <a:pt x="348" y="134"/>
                    <a:pt x="351" y="135"/>
                    <a:pt x="351" y="132"/>
                  </a:cubicBezTo>
                  <a:cubicBezTo>
                    <a:pt x="351" y="130"/>
                    <a:pt x="336" y="130"/>
                    <a:pt x="327" y="138"/>
                  </a:cubicBezTo>
                  <a:cubicBezTo>
                    <a:pt x="317" y="147"/>
                    <a:pt x="320" y="158"/>
                    <a:pt x="321" y="160"/>
                  </a:cubicBezTo>
                  <a:cubicBezTo>
                    <a:pt x="321" y="162"/>
                    <a:pt x="329" y="161"/>
                    <a:pt x="334" y="163"/>
                  </a:cubicBezTo>
                  <a:cubicBezTo>
                    <a:pt x="339" y="164"/>
                    <a:pt x="336" y="166"/>
                    <a:pt x="333" y="165"/>
                  </a:cubicBezTo>
                  <a:cubicBezTo>
                    <a:pt x="329" y="165"/>
                    <a:pt x="323" y="164"/>
                    <a:pt x="323" y="166"/>
                  </a:cubicBezTo>
                  <a:cubicBezTo>
                    <a:pt x="324" y="169"/>
                    <a:pt x="331" y="173"/>
                    <a:pt x="335" y="172"/>
                  </a:cubicBezTo>
                  <a:cubicBezTo>
                    <a:pt x="340" y="171"/>
                    <a:pt x="340" y="171"/>
                    <a:pt x="342" y="174"/>
                  </a:cubicBezTo>
                  <a:cubicBezTo>
                    <a:pt x="344" y="176"/>
                    <a:pt x="349" y="175"/>
                    <a:pt x="354" y="176"/>
                  </a:cubicBezTo>
                  <a:cubicBezTo>
                    <a:pt x="359" y="176"/>
                    <a:pt x="366" y="178"/>
                    <a:pt x="368" y="178"/>
                  </a:cubicBezTo>
                  <a:cubicBezTo>
                    <a:pt x="371" y="178"/>
                    <a:pt x="374" y="177"/>
                    <a:pt x="374" y="175"/>
                  </a:cubicBezTo>
                  <a:cubicBezTo>
                    <a:pt x="375" y="174"/>
                    <a:pt x="385" y="177"/>
                    <a:pt x="388" y="177"/>
                  </a:cubicBezTo>
                  <a:cubicBezTo>
                    <a:pt x="392" y="177"/>
                    <a:pt x="390" y="174"/>
                    <a:pt x="388" y="173"/>
                  </a:cubicBezTo>
                  <a:cubicBezTo>
                    <a:pt x="386" y="172"/>
                    <a:pt x="387" y="169"/>
                    <a:pt x="389" y="170"/>
                  </a:cubicBezTo>
                  <a:cubicBezTo>
                    <a:pt x="392" y="172"/>
                    <a:pt x="396" y="172"/>
                    <a:pt x="396" y="175"/>
                  </a:cubicBezTo>
                  <a:cubicBezTo>
                    <a:pt x="397" y="177"/>
                    <a:pt x="400" y="176"/>
                    <a:pt x="400" y="178"/>
                  </a:cubicBezTo>
                  <a:cubicBezTo>
                    <a:pt x="400" y="180"/>
                    <a:pt x="409" y="182"/>
                    <a:pt x="409" y="184"/>
                  </a:cubicBezTo>
                  <a:cubicBezTo>
                    <a:pt x="409" y="187"/>
                    <a:pt x="401" y="188"/>
                    <a:pt x="403" y="190"/>
                  </a:cubicBezTo>
                  <a:cubicBezTo>
                    <a:pt x="406" y="192"/>
                    <a:pt x="409" y="187"/>
                    <a:pt x="413" y="187"/>
                  </a:cubicBezTo>
                  <a:cubicBezTo>
                    <a:pt x="416" y="187"/>
                    <a:pt x="416" y="194"/>
                    <a:pt x="419" y="193"/>
                  </a:cubicBezTo>
                  <a:cubicBezTo>
                    <a:pt x="422" y="191"/>
                    <a:pt x="425" y="194"/>
                    <a:pt x="428" y="199"/>
                  </a:cubicBezTo>
                  <a:cubicBezTo>
                    <a:pt x="431" y="204"/>
                    <a:pt x="428" y="208"/>
                    <a:pt x="428" y="210"/>
                  </a:cubicBezTo>
                  <a:cubicBezTo>
                    <a:pt x="428" y="211"/>
                    <a:pt x="435" y="211"/>
                    <a:pt x="438" y="209"/>
                  </a:cubicBezTo>
                  <a:cubicBezTo>
                    <a:pt x="442" y="207"/>
                    <a:pt x="445" y="211"/>
                    <a:pt x="448" y="214"/>
                  </a:cubicBezTo>
                  <a:cubicBezTo>
                    <a:pt x="451" y="216"/>
                    <a:pt x="438" y="220"/>
                    <a:pt x="439" y="218"/>
                  </a:cubicBezTo>
                  <a:cubicBezTo>
                    <a:pt x="440" y="216"/>
                    <a:pt x="431" y="209"/>
                    <a:pt x="423" y="212"/>
                  </a:cubicBezTo>
                  <a:cubicBezTo>
                    <a:pt x="415" y="215"/>
                    <a:pt x="421" y="220"/>
                    <a:pt x="421" y="223"/>
                  </a:cubicBezTo>
                  <a:cubicBezTo>
                    <a:pt x="422" y="226"/>
                    <a:pt x="414" y="228"/>
                    <a:pt x="407" y="226"/>
                  </a:cubicBezTo>
                  <a:cubicBezTo>
                    <a:pt x="399" y="223"/>
                    <a:pt x="401" y="227"/>
                    <a:pt x="398" y="227"/>
                  </a:cubicBezTo>
                  <a:cubicBezTo>
                    <a:pt x="395" y="227"/>
                    <a:pt x="392" y="232"/>
                    <a:pt x="395" y="235"/>
                  </a:cubicBezTo>
                  <a:cubicBezTo>
                    <a:pt x="398" y="238"/>
                    <a:pt x="404" y="235"/>
                    <a:pt x="409" y="236"/>
                  </a:cubicBezTo>
                  <a:cubicBezTo>
                    <a:pt x="414" y="236"/>
                    <a:pt x="414" y="237"/>
                    <a:pt x="415" y="235"/>
                  </a:cubicBezTo>
                  <a:cubicBezTo>
                    <a:pt x="415" y="232"/>
                    <a:pt x="421" y="233"/>
                    <a:pt x="424" y="234"/>
                  </a:cubicBezTo>
                  <a:cubicBezTo>
                    <a:pt x="428" y="235"/>
                    <a:pt x="427" y="240"/>
                    <a:pt x="431" y="240"/>
                  </a:cubicBezTo>
                  <a:cubicBezTo>
                    <a:pt x="436" y="241"/>
                    <a:pt x="432" y="245"/>
                    <a:pt x="435" y="248"/>
                  </a:cubicBezTo>
                  <a:cubicBezTo>
                    <a:pt x="438" y="252"/>
                    <a:pt x="447" y="250"/>
                    <a:pt x="450" y="253"/>
                  </a:cubicBezTo>
                  <a:cubicBezTo>
                    <a:pt x="453" y="257"/>
                    <a:pt x="467" y="263"/>
                    <a:pt x="469" y="261"/>
                  </a:cubicBezTo>
                  <a:cubicBezTo>
                    <a:pt x="471" y="258"/>
                    <a:pt x="457" y="245"/>
                    <a:pt x="453" y="244"/>
                  </a:cubicBezTo>
                  <a:cubicBezTo>
                    <a:pt x="449" y="243"/>
                    <a:pt x="457" y="242"/>
                    <a:pt x="462" y="246"/>
                  </a:cubicBezTo>
                  <a:cubicBezTo>
                    <a:pt x="468" y="250"/>
                    <a:pt x="475" y="252"/>
                    <a:pt x="479" y="247"/>
                  </a:cubicBezTo>
                  <a:cubicBezTo>
                    <a:pt x="483" y="242"/>
                    <a:pt x="476" y="243"/>
                    <a:pt x="476" y="240"/>
                  </a:cubicBezTo>
                  <a:cubicBezTo>
                    <a:pt x="476" y="236"/>
                    <a:pt x="473" y="231"/>
                    <a:pt x="469" y="231"/>
                  </a:cubicBezTo>
                  <a:cubicBezTo>
                    <a:pt x="466" y="231"/>
                    <a:pt x="456" y="223"/>
                    <a:pt x="459" y="222"/>
                  </a:cubicBezTo>
                  <a:cubicBezTo>
                    <a:pt x="463" y="220"/>
                    <a:pt x="458" y="218"/>
                    <a:pt x="461" y="215"/>
                  </a:cubicBezTo>
                  <a:cubicBezTo>
                    <a:pt x="464" y="212"/>
                    <a:pt x="466" y="218"/>
                    <a:pt x="470" y="218"/>
                  </a:cubicBezTo>
                  <a:close/>
                  <a:moveTo>
                    <a:pt x="411" y="205"/>
                  </a:moveTo>
                  <a:cubicBezTo>
                    <a:pt x="415" y="204"/>
                    <a:pt x="414" y="199"/>
                    <a:pt x="412" y="196"/>
                  </a:cubicBezTo>
                  <a:cubicBezTo>
                    <a:pt x="411" y="194"/>
                    <a:pt x="407" y="194"/>
                    <a:pt x="404" y="194"/>
                  </a:cubicBezTo>
                  <a:cubicBezTo>
                    <a:pt x="401" y="195"/>
                    <a:pt x="396" y="199"/>
                    <a:pt x="399" y="204"/>
                  </a:cubicBezTo>
                  <a:cubicBezTo>
                    <a:pt x="401" y="209"/>
                    <a:pt x="408" y="205"/>
                    <a:pt x="411" y="205"/>
                  </a:cubicBezTo>
                  <a:close/>
                  <a:moveTo>
                    <a:pt x="377" y="133"/>
                  </a:moveTo>
                  <a:cubicBezTo>
                    <a:pt x="375" y="136"/>
                    <a:pt x="380" y="136"/>
                    <a:pt x="381" y="140"/>
                  </a:cubicBezTo>
                  <a:cubicBezTo>
                    <a:pt x="381" y="145"/>
                    <a:pt x="386" y="146"/>
                    <a:pt x="390" y="143"/>
                  </a:cubicBezTo>
                  <a:cubicBezTo>
                    <a:pt x="394" y="141"/>
                    <a:pt x="405" y="144"/>
                    <a:pt x="405" y="141"/>
                  </a:cubicBezTo>
                  <a:cubicBezTo>
                    <a:pt x="405" y="138"/>
                    <a:pt x="393" y="132"/>
                    <a:pt x="389" y="133"/>
                  </a:cubicBezTo>
                  <a:cubicBezTo>
                    <a:pt x="385" y="134"/>
                    <a:pt x="379" y="129"/>
                    <a:pt x="377" y="133"/>
                  </a:cubicBezTo>
                  <a:close/>
                  <a:moveTo>
                    <a:pt x="481" y="368"/>
                  </a:moveTo>
                  <a:cubicBezTo>
                    <a:pt x="481" y="370"/>
                    <a:pt x="497" y="377"/>
                    <a:pt x="498" y="374"/>
                  </a:cubicBezTo>
                  <a:cubicBezTo>
                    <a:pt x="498" y="371"/>
                    <a:pt x="480" y="366"/>
                    <a:pt x="481" y="368"/>
                  </a:cubicBezTo>
                  <a:close/>
                  <a:moveTo>
                    <a:pt x="551" y="384"/>
                  </a:moveTo>
                  <a:cubicBezTo>
                    <a:pt x="550" y="386"/>
                    <a:pt x="548" y="383"/>
                    <a:pt x="550" y="381"/>
                  </a:cubicBezTo>
                  <a:cubicBezTo>
                    <a:pt x="553" y="379"/>
                    <a:pt x="550" y="379"/>
                    <a:pt x="548" y="380"/>
                  </a:cubicBezTo>
                  <a:cubicBezTo>
                    <a:pt x="545" y="381"/>
                    <a:pt x="546" y="375"/>
                    <a:pt x="548" y="374"/>
                  </a:cubicBezTo>
                  <a:cubicBezTo>
                    <a:pt x="550" y="372"/>
                    <a:pt x="543" y="370"/>
                    <a:pt x="543" y="372"/>
                  </a:cubicBezTo>
                  <a:cubicBezTo>
                    <a:pt x="543" y="374"/>
                    <a:pt x="538" y="373"/>
                    <a:pt x="538" y="371"/>
                  </a:cubicBezTo>
                  <a:cubicBezTo>
                    <a:pt x="537" y="369"/>
                    <a:pt x="534" y="369"/>
                    <a:pt x="535" y="367"/>
                  </a:cubicBezTo>
                  <a:cubicBezTo>
                    <a:pt x="536" y="366"/>
                    <a:pt x="531" y="365"/>
                    <a:pt x="530" y="368"/>
                  </a:cubicBezTo>
                  <a:cubicBezTo>
                    <a:pt x="529" y="370"/>
                    <a:pt x="528" y="366"/>
                    <a:pt x="531" y="363"/>
                  </a:cubicBezTo>
                  <a:cubicBezTo>
                    <a:pt x="533" y="360"/>
                    <a:pt x="532" y="358"/>
                    <a:pt x="535" y="356"/>
                  </a:cubicBezTo>
                  <a:cubicBezTo>
                    <a:pt x="538" y="355"/>
                    <a:pt x="535" y="353"/>
                    <a:pt x="532" y="354"/>
                  </a:cubicBezTo>
                  <a:cubicBezTo>
                    <a:pt x="529" y="355"/>
                    <a:pt x="522" y="365"/>
                    <a:pt x="522" y="368"/>
                  </a:cubicBezTo>
                  <a:cubicBezTo>
                    <a:pt x="522" y="371"/>
                    <a:pt x="522" y="374"/>
                    <a:pt x="519" y="374"/>
                  </a:cubicBezTo>
                  <a:cubicBezTo>
                    <a:pt x="517" y="374"/>
                    <a:pt x="514" y="376"/>
                    <a:pt x="516" y="378"/>
                  </a:cubicBezTo>
                  <a:cubicBezTo>
                    <a:pt x="518" y="379"/>
                    <a:pt x="510" y="383"/>
                    <a:pt x="514" y="385"/>
                  </a:cubicBezTo>
                  <a:cubicBezTo>
                    <a:pt x="516" y="387"/>
                    <a:pt x="520" y="385"/>
                    <a:pt x="523" y="385"/>
                  </a:cubicBezTo>
                  <a:cubicBezTo>
                    <a:pt x="527" y="386"/>
                    <a:pt x="529" y="386"/>
                    <a:pt x="532" y="384"/>
                  </a:cubicBezTo>
                  <a:cubicBezTo>
                    <a:pt x="535" y="382"/>
                    <a:pt x="535" y="386"/>
                    <a:pt x="538" y="385"/>
                  </a:cubicBezTo>
                  <a:cubicBezTo>
                    <a:pt x="541" y="385"/>
                    <a:pt x="536" y="388"/>
                    <a:pt x="536" y="390"/>
                  </a:cubicBezTo>
                  <a:cubicBezTo>
                    <a:pt x="537" y="392"/>
                    <a:pt x="540" y="388"/>
                    <a:pt x="542" y="387"/>
                  </a:cubicBezTo>
                  <a:cubicBezTo>
                    <a:pt x="544" y="386"/>
                    <a:pt x="547" y="387"/>
                    <a:pt x="546" y="389"/>
                  </a:cubicBezTo>
                  <a:cubicBezTo>
                    <a:pt x="545" y="391"/>
                    <a:pt x="552" y="393"/>
                    <a:pt x="553" y="390"/>
                  </a:cubicBezTo>
                  <a:cubicBezTo>
                    <a:pt x="555" y="387"/>
                    <a:pt x="552" y="382"/>
                    <a:pt x="551" y="384"/>
                  </a:cubicBezTo>
                  <a:close/>
                  <a:moveTo>
                    <a:pt x="51" y="334"/>
                  </a:moveTo>
                  <a:cubicBezTo>
                    <a:pt x="46" y="336"/>
                    <a:pt x="58" y="349"/>
                    <a:pt x="60" y="347"/>
                  </a:cubicBezTo>
                  <a:cubicBezTo>
                    <a:pt x="62" y="346"/>
                    <a:pt x="58" y="341"/>
                    <a:pt x="58" y="338"/>
                  </a:cubicBezTo>
                  <a:cubicBezTo>
                    <a:pt x="58" y="334"/>
                    <a:pt x="56" y="331"/>
                    <a:pt x="51" y="334"/>
                  </a:cubicBezTo>
                  <a:close/>
                  <a:moveTo>
                    <a:pt x="507" y="397"/>
                  </a:moveTo>
                  <a:cubicBezTo>
                    <a:pt x="505" y="397"/>
                    <a:pt x="506" y="394"/>
                    <a:pt x="506" y="392"/>
                  </a:cubicBezTo>
                  <a:cubicBezTo>
                    <a:pt x="507" y="391"/>
                    <a:pt x="502" y="393"/>
                    <a:pt x="502" y="395"/>
                  </a:cubicBezTo>
                  <a:cubicBezTo>
                    <a:pt x="502" y="397"/>
                    <a:pt x="499" y="397"/>
                    <a:pt x="499" y="398"/>
                  </a:cubicBezTo>
                  <a:cubicBezTo>
                    <a:pt x="499" y="402"/>
                    <a:pt x="498" y="400"/>
                    <a:pt x="496" y="401"/>
                  </a:cubicBezTo>
                  <a:cubicBezTo>
                    <a:pt x="494" y="402"/>
                    <a:pt x="485" y="401"/>
                    <a:pt x="485" y="399"/>
                  </a:cubicBezTo>
                  <a:cubicBezTo>
                    <a:pt x="485" y="397"/>
                    <a:pt x="479" y="396"/>
                    <a:pt x="478" y="394"/>
                  </a:cubicBezTo>
                  <a:cubicBezTo>
                    <a:pt x="478" y="391"/>
                    <a:pt x="475" y="390"/>
                    <a:pt x="478" y="387"/>
                  </a:cubicBezTo>
                  <a:cubicBezTo>
                    <a:pt x="480" y="384"/>
                    <a:pt x="477" y="383"/>
                    <a:pt x="475" y="385"/>
                  </a:cubicBezTo>
                  <a:cubicBezTo>
                    <a:pt x="473" y="387"/>
                    <a:pt x="471" y="384"/>
                    <a:pt x="474" y="383"/>
                  </a:cubicBezTo>
                  <a:cubicBezTo>
                    <a:pt x="477" y="381"/>
                    <a:pt x="483" y="380"/>
                    <a:pt x="480" y="375"/>
                  </a:cubicBezTo>
                  <a:cubicBezTo>
                    <a:pt x="477" y="369"/>
                    <a:pt x="458" y="376"/>
                    <a:pt x="453" y="379"/>
                  </a:cubicBezTo>
                  <a:cubicBezTo>
                    <a:pt x="449" y="382"/>
                    <a:pt x="443" y="391"/>
                    <a:pt x="440" y="391"/>
                  </a:cubicBezTo>
                  <a:cubicBezTo>
                    <a:pt x="437" y="391"/>
                    <a:pt x="444" y="386"/>
                    <a:pt x="446" y="384"/>
                  </a:cubicBezTo>
                  <a:cubicBezTo>
                    <a:pt x="447" y="382"/>
                    <a:pt x="445" y="381"/>
                    <a:pt x="447" y="381"/>
                  </a:cubicBezTo>
                  <a:cubicBezTo>
                    <a:pt x="448" y="382"/>
                    <a:pt x="453" y="375"/>
                    <a:pt x="456" y="373"/>
                  </a:cubicBezTo>
                  <a:cubicBezTo>
                    <a:pt x="458" y="371"/>
                    <a:pt x="462" y="373"/>
                    <a:pt x="462" y="371"/>
                  </a:cubicBezTo>
                  <a:cubicBezTo>
                    <a:pt x="462" y="369"/>
                    <a:pt x="464" y="368"/>
                    <a:pt x="467" y="366"/>
                  </a:cubicBezTo>
                  <a:cubicBezTo>
                    <a:pt x="469" y="363"/>
                    <a:pt x="502" y="364"/>
                    <a:pt x="506" y="364"/>
                  </a:cubicBezTo>
                  <a:cubicBezTo>
                    <a:pt x="509" y="364"/>
                    <a:pt x="515" y="360"/>
                    <a:pt x="517" y="357"/>
                  </a:cubicBezTo>
                  <a:cubicBezTo>
                    <a:pt x="519" y="354"/>
                    <a:pt x="521" y="354"/>
                    <a:pt x="525" y="354"/>
                  </a:cubicBezTo>
                  <a:cubicBezTo>
                    <a:pt x="530" y="355"/>
                    <a:pt x="532" y="351"/>
                    <a:pt x="534" y="349"/>
                  </a:cubicBezTo>
                  <a:cubicBezTo>
                    <a:pt x="536" y="348"/>
                    <a:pt x="535" y="347"/>
                    <a:pt x="533" y="346"/>
                  </a:cubicBezTo>
                  <a:cubicBezTo>
                    <a:pt x="532" y="346"/>
                    <a:pt x="530" y="345"/>
                    <a:pt x="532" y="345"/>
                  </a:cubicBezTo>
                  <a:cubicBezTo>
                    <a:pt x="534" y="345"/>
                    <a:pt x="535" y="343"/>
                    <a:pt x="535" y="341"/>
                  </a:cubicBezTo>
                  <a:cubicBezTo>
                    <a:pt x="536" y="338"/>
                    <a:pt x="535" y="340"/>
                    <a:pt x="532" y="336"/>
                  </a:cubicBezTo>
                  <a:cubicBezTo>
                    <a:pt x="529" y="333"/>
                    <a:pt x="528" y="337"/>
                    <a:pt x="525" y="337"/>
                  </a:cubicBezTo>
                  <a:cubicBezTo>
                    <a:pt x="523" y="337"/>
                    <a:pt x="527" y="333"/>
                    <a:pt x="525" y="332"/>
                  </a:cubicBezTo>
                  <a:cubicBezTo>
                    <a:pt x="523" y="331"/>
                    <a:pt x="519" y="332"/>
                    <a:pt x="515" y="334"/>
                  </a:cubicBezTo>
                  <a:cubicBezTo>
                    <a:pt x="512" y="337"/>
                    <a:pt x="512" y="334"/>
                    <a:pt x="509" y="337"/>
                  </a:cubicBezTo>
                  <a:cubicBezTo>
                    <a:pt x="507" y="340"/>
                    <a:pt x="507" y="336"/>
                    <a:pt x="508" y="334"/>
                  </a:cubicBezTo>
                  <a:cubicBezTo>
                    <a:pt x="509" y="333"/>
                    <a:pt x="510" y="335"/>
                    <a:pt x="511" y="333"/>
                  </a:cubicBezTo>
                  <a:cubicBezTo>
                    <a:pt x="513" y="331"/>
                    <a:pt x="514" y="333"/>
                    <a:pt x="517" y="331"/>
                  </a:cubicBezTo>
                  <a:cubicBezTo>
                    <a:pt x="520" y="329"/>
                    <a:pt x="523" y="330"/>
                    <a:pt x="524" y="328"/>
                  </a:cubicBezTo>
                  <a:cubicBezTo>
                    <a:pt x="525" y="327"/>
                    <a:pt x="523" y="325"/>
                    <a:pt x="519" y="325"/>
                  </a:cubicBezTo>
                  <a:cubicBezTo>
                    <a:pt x="516" y="326"/>
                    <a:pt x="514" y="321"/>
                    <a:pt x="512" y="323"/>
                  </a:cubicBezTo>
                  <a:cubicBezTo>
                    <a:pt x="511" y="324"/>
                    <a:pt x="511" y="321"/>
                    <a:pt x="509" y="322"/>
                  </a:cubicBezTo>
                  <a:cubicBezTo>
                    <a:pt x="507" y="323"/>
                    <a:pt x="505" y="321"/>
                    <a:pt x="504" y="319"/>
                  </a:cubicBezTo>
                  <a:cubicBezTo>
                    <a:pt x="503" y="316"/>
                    <a:pt x="497" y="312"/>
                    <a:pt x="494" y="311"/>
                  </a:cubicBezTo>
                  <a:cubicBezTo>
                    <a:pt x="490" y="310"/>
                    <a:pt x="493" y="308"/>
                    <a:pt x="494" y="309"/>
                  </a:cubicBezTo>
                  <a:cubicBezTo>
                    <a:pt x="496" y="311"/>
                    <a:pt x="499" y="308"/>
                    <a:pt x="499" y="306"/>
                  </a:cubicBezTo>
                  <a:cubicBezTo>
                    <a:pt x="500" y="305"/>
                    <a:pt x="498" y="304"/>
                    <a:pt x="497" y="304"/>
                  </a:cubicBezTo>
                  <a:cubicBezTo>
                    <a:pt x="496" y="304"/>
                    <a:pt x="496" y="302"/>
                    <a:pt x="496" y="300"/>
                  </a:cubicBezTo>
                  <a:cubicBezTo>
                    <a:pt x="496" y="299"/>
                    <a:pt x="492" y="297"/>
                    <a:pt x="492" y="296"/>
                  </a:cubicBezTo>
                  <a:cubicBezTo>
                    <a:pt x="492" y="294"/>
                    <a:pt x="490" y="293"/>
                    <a:pt x="490" y="292"/>
                  </a:cubicBezTo>
                  <a:cubicBezTo>
                    <a:pt x="490" y="291"/>
                    <a:pt x="487" y="289"/>
                    <a:pt x="487" y="287"/>
                  </a:cubicBezTo>
                  <a:cubicBezTo>
                    <a:pt x="487" y="286"/>
                    <a:pt x="483" y="282"/>
                    <a:pt x="483" y="281"/>
                  </a:cubicBezTo>
                  <a:cubicBezTo>
                    <a:pt x="483" y="279"/>
                    <a:pt x="481" y="277"/>
                    <a:pt x="480" y="275"/>
                  </a:cubicBezTo>
                  <a:cubicBezTo>
                    <a:pt x="479" y="273"/>
                    <a:pt x="478" y="274"/>
                    <a:pt x="477" y="277"/>
                  </a:cubicBezTo>
                  <a:cubicBezTo>
                    <a:pt x="476" y="280"/>
                    <a:pt x="473" y="280"/>
                    <a:pt x="474" y="281"/>
                  </a:cubicBezTo>
                  <a:cubicBezTo>
                    <a:pt x="476" y="284"/>
                    <a:pt x="475" y="284"/>
                    <a:pt x="473" y="285"/>
                  </a:cubicBezTo>
                  <a:cubicBezTo>
                    <a:pt x="472" y="286"/>
                    <a:pt x="474" y="288"/>
                    <a:pt x="472" y="288"/>
                  </a:cubicBezTo>
                  <a:cubicBezTo>
                    <a:pt x="470" y="288"/>
                    <a:pt x="471" y="293"/>
                    <a:pt x="470" y="291"/>
                  </a:cubicBezTo>
                  <a:cubicBezTo>
                    <a:pt x="469" y="289"/>
                    <a:pt x="466" y="289"/>
                    <a:pt x="466" y="291"/>
                  </a:cubicBezTo>
                  <a:cubicBezTo>
                    <a:pt x="466" y="293"/>
                    <a:pt x="462" y="295"/>
                    <a:pt x="460" y="295"/>
                  </a:cubicBezTo>
                  <a:cubicBezTo>
                    <a:pt x="458" y="295"/>
                    <a:pt x="458" y="291"/>
                    <a:pt x="457" y="292"/>
                  </a:cubicBezTo>
                  <a:cubicBezTo>
                    <a:pt x="455" y="293"/>
                    <a:pt x="456" y="289"/>
                    <a:pt x="453" y="289"/>
                  </a:cubicBezTo>
                  <a:cubicBezTo>
                    <a:pt x="451" y="289"/>
                    <a:pt x="449" y="289"/>
                    <a:pt x="450" y="287"/>
                  </a:cubicBezTo>
                  <a:cubicBezTo>
                    <a:pt x="451" y="285"/>
                    <a:pt x="446" y="284"/>
                    <a:pt x="447" y="283"/>
                  </a:cubicBezTo>
                  <a:cubicBezTo>
                    <a:pt x="449" y="281"/>
                    <a:pt x="447" y="279"/>
                    <a:pt x="447" y="276"/>
                  </a:cubicBezTo>
                  <a:cubicBezTo>
                    <a:pt x="446" y="272"/>
                    <a:pt x="449" y="272"/>
                    <a:pt x="449" y="270"/>
                  </a:cubicBezTo>
                  <a:cubicBezTo>
                    <a:pt x="449" y="269"/>
                    <a:pt x="447" y="269"/>
                    <a:pt x="445" y="270"/>
                  </a:cubicBezTo>
                  <a:cubicBezTo>
                    <a:pt x="444" y="271"/>
                    <a:pt x="444" y="269"/>
                    <a:pt x="442" y="269"/>
                  </a:cubicBezTo>
                  <a:cubicBezTo>
                    <a:pt x="440" y="269"/>
                    <a:pt x="435" y="269"/>
                    <a:pt x="434" y="266"/>
                  </a:cubicBezTo>
                  <a:cubicBezTo>
                    <a:pt x="434" y="264"/>
                    <a:pt x="432" y="265"/>
                    <a:pt x="432" y="262"/>
                  </a:cubicBezTo>
                  <a:cubicBezTo>
                    <a:pt x="431" y="260"/>
                    <a:pt x="429" y="262"/>
                    <a:pt x="429" y="260"/>
                  </a:cubicBezTo>
                  <a:cubicBezTo>
                    <a:pt x="429" y="259"/>
                    <a:pt x="428" y="258"/>
                    <a:pt x="426" y="258"/>
                  </a:cubicBezTo>
                  <a:cubicBezTo>
                    <a:pt x="424" y="258"/>
                    <a:pt x="424" y="256"/>
                    <a:pt x="422" y="256"/>
                  </a:cubicBezTo>
                  <a:cubicBezTo>
                    <a:pt x="419" y="255"/>
                    <a:pt x="417" y="257"/>
                    <a:pt x="415" y="258"/>
                  </a:cubicBezTo>
                  <a:cubicBezTo>
                    <a:pt x="414" y="258"/>
                    <a:pt x="411" y="256"/>
                    <a:pt x="410" y="257"/>
                  </a:cubicBezTo>
                  <a:cubicBezTo>
                    <a:pt x="408" y="258"/>
                    <a:pt x="408" y="256"/>
                    <a:pt x="405" y="255"/>
                  </a:cubicBezTo>
                  <a:cubicBezTo>
                    <a:pt x="401" y="254"/>
                    <a:pt x="397" y="254"/>
                    <a:pt x="396" y="255"/>
                  </a:cubicBezTo>
                  <a:cubicBezTo>
                    <a:pt x="396" y="256"/>
                    <a:pt x="393" y="257"/>
                    <a:pt x="394" y="260"/>
                  </a:cubicBezTo>
                  <a:cubicBezTo>
                    <a:pt x="394" y="262"/>
                    <a:pt x="397" y="262"/>
                    <a:pt x="398" y="264"/>
                  </a:cubicBezTo>
                  <a:cubicBezTo>
                    <a:pt x="398" y="266"/>
                    <a:pt x="396" y="265"/>
                    <a:pt x="396" y="267"/>
                  </a:cubicBezTo>
                  <a:cubicBezTo>
                    <a:pt x="396" y="269"/>
                    <a:pt x="394" y="269"/>
                    <a:pt x="394" y="270"/>
                  </a:cubicBezTo>
                  <a:cubicBezTo>
                    <a:pt x="394" y="271"/>
                    <a:pt x="396" y="271"/>
                    <a:pt x="396" y="273"/>
                  </a:cubicBezTo>
                  <a:cubicBezTo>
                    <a:pt x="397" y="276"/>
                    <a:pt x="398" y="276"/>
                    <a:pt x="399" y="279"/>
                  </a:cubicBezTo>
                  <a:cubicBezTo>
                    <a:pt x="399" y="282"/>
                    <a:pt x="398" y="282"/>
                    <a:pt x="396" y="282"/>
                  </a:cubicBezTo>
                  <a:cubicBezTo>
                    <a:pt x="395" y="282"/>
                    <a:pt x="396" y="284"/>
                    <a:pt x="394" y="286"/>
                  </a:cubicBezTo>
                  <a:cubicBezTo>
                    <a:pt x="392" y="288"/>
                    <a:pt x="391" y="291"/>
                    <a:pt x="392" y="292"/>
                  </a:cubicBezTo>
                  <a:cubicBezTo>
                    <a:pt x="394" y="294"/>
                    <a:pt x="400" y="296"/>
                    <a:pt x="402" y="300"/>
                  </a:cubicBezTo>
                  <a:cubicBezTo>
                    <a:pt x="404" y="303"/>
                    <a:pt x="404" y="309"/>
                    <a:pt x="403" y="313"/>
                  </a:cubicBezTo>
                  <a:cubicBezTo>
                    <a:pt x="402" y="317"/>
                    <a:pt x="398" y="318"/>
                    <a:pt x="394" y="322"/>
                  </a:cubicBezTo>
                  <a:cubicBezTo>
                    <a:pt x="391" y="326"/>
                    <a:pt x="387" y="325"/>
                    <a:pt x="386" y="325"/>
                  </a:cubicBezTo>
                  <a:cubicBezTo>
                    <a:pt x="384" y="325"/>
                    <a:pt x="385" y="329"/>
                    <a:pt x="387" y="331"/>
                  </a:cubicBezTo>
                  <a:cubicBezTo>
                    <a:pt x="390" y="334"/>
                    <a:pt x="388" y="335"/>
                    <a:pt x="389" y="338"/>
                  </a:cubicBezTo>
                  <a:cubicBezTo>
                    <a:pt x="390" y="340"/>
                    <a:pt x="389" y="342"/>
                    <a:pt x="391" y="345"/>
                  </a:cubicBezTo>
                  <a:cubicBezTo>
                    <a:pt x="392" y="347"/>
                    <a:pt x="391" y="348"/>
                    <a:pt x="389" y="350"/>
                  </a:cubicBezTo>
                  <a:cubicBezTo>
                    <a:pt x="387" y="352"/>
                    <a:pt x="390" y="351"/>
                    <a:pt x="390" y="353"/>
                  </a:cubicBezTo>
                  <a:cubicBezTo>
                    <a:pt x="390" y="356"/>
                    <a:pt x="389" y="354"/>
                    <a:pt x="388" y="353"/>
                  </a:cubicBezTo>
                  <a:cubicBezTo>
                    <a:pt x="386" y="352"/>
                    <a:pt x="384" y="355"/>
                    <a:pt x="384" y="357"/>
                  </a:cubicBezTo>
                  <a:cubicBezTo>
                    <a:pt x="384" y="359"/>
                    <a:pt x="380" y="355"/>
                    <a:pt x="379" y="355"/>
                  </a:cubicBezTo>
                  <a:cubicBezTo>
                    <a:pt x="378" y="355"/>
                    <a:pt x="379" y="353"/>
                    <a:pt x="377" y="351"/>
                  </a:cubicBezTo>
                  <a:cubicBezTo>
                    <a:pt x="374" y="349"/>
                    <a:pt x="372" y="348"/>
                    <a:pt x="372" y="346"/>
                  </a:cubicBezTo>
                  <a:cubicBezTo>
                    <a:pt x="372" y="345"/>
                    <a:pt x="368" y="343"/>
                    <a:pt x="368" y="341"/>
                  </a:cubicBezTo>
                  <a:cubicBezTo>
                    <a:pt x="368" y="339"/>
                    <a:pt x="368" y="333"/>
                    <a:pt x="367" y="331"/>
                  </a:cubicBezTo>
                  <a:cubicBezTo>
                    <a:pt x="366" y="330"/>
                    <a:pt x="367" y="328"/>
                    <a:pt x="368" y="326"/>
                  </a:cubicBezTo>
                  <a:cubicBezTo>
                    <a:pt x="369" y="325"/>
                    <a:pt x="367" y="323"/>
                    <a:pt x="365" y="323"/>
                  </a:cubicBezTo>
                  <a:cubicBezTo>
                    <a:pt x="362" y="323"/>
                    <a:pt x="359" y="322"/>
                    <a:pt x="355" y="322"/>
                  </a:cubicBezTo>
                  <a:cubicBezTo>
                    <a:pt x="352" y="322"/>
                    <a:pt x="350" y="322"/>
                    <a:pt x="349" y="321"/>
                  </a:cubicBezTo>
                  <a:cubicBezTo>
                    <a:pt x="348" y="320"/>
                    <a:pt x="345" y="318"/>
                    <a:pt x="340" y="317"/>
                  </a:cubicBezTo>
                  <a:cubicBezTo>
                    <a:pt x="336" y="316"/>
                    <a:pt x="334" y="313"/>
                    <a:pt x="334" y="312"/>
                  </a:cubicBezTo>
                  <a:cubicBezTo>
                    <a:pt x="333" y="311"/>
                    <a:pt x="329" y="310"/>
                    <a:pt x="328" y="309"/>
                  </a:cubicBezTo>
                  <a:cubicBezTo>
                    <a:pt x="327" y="307"/>
                    <a:pt x="323" y="307"/>
                    <a:pt x="321" y="307"/>
                  </a:cubicBezTo>
                  <a:cubicBezTo>
                    <a:pt x="319" y="307"/>
                    <a:pt x="315" y="304"/>
                    <a:pt x="313" y="304"/>
                  </a:cubicBezTo>
                  <a:cubicBezTo>
                    <a:pt x="310" y="304"/>
                    <a:pt x="305" y="306"/>
                    <a:pt x="304" y="306"/>
                  </a:cubicBezTo>
                  <a:cubicBezTo>
                    <a:pt x="303" y="307"/>
                    <a:pt x="304" y="304"/>
                    <a:pt x="304" y="303"/>
                  </a:cubicBezTo>
                  <a:cubicBezTo>
                    <a:pt x="305" y="302"/>
                    <a:pt x="302" y="298"/>
                    <a:pt x="302" y="295"/>
                  </a:cubicBezTo>
                  <a:cubicBezTo>
                    <a:pt x="301" y="293"/>
                    <a:pt x="300" y="290"/>
                    <a:pt x="297" y="290"/>
                  </a:cubicBezTo>
                  <a:cubicBezTo>
                    <a:pt x="294" y="291"/>
                    <a:pt x="291" y="289"/>
                    <a:pt x="290" y="288"/>
                  </a:cubicBezTo>
                  <a:cubicBezTo>
                    <a:pt x="289" y="288"/>
                    <a:pt x="289" y="280"/>
                    <a:pt x="290" y="277"/>
                  </a:cubicBezTo>
                  <a:cubicBezTo>
                    <a:pt x="291" y="273"/>
                    <a:pt x="294" y="268"/>
                    <a:pt x="294" y="266"/>
                  </a:cubicBezTo>
                  <a:cubicBezTo>
                    <a:pt x="294" y="264"/>
                    <a:pt x="297" y="263"/>
                    <a:pt x="299" y="263"/>
                  </a:cubicBezTo>
                  <a:cubicBezTo>
                    <a:pt x="301" y="262"/>
                    <a:pt x="299" y="258"/>
                    <a:pt x="301" y="258"/>
                  </a:cubicBezTo>
                  <a:cubicBezTo>
                    <a:pt x="303" y="258"/>
                    <a:pt x="303" y="257"/>
                    <a:pt x="304" y="255"/>
                  </a:cubicBezTo>
                  <a:cubicBezTo>
                    <a:pt x="304" y="253"/>
                    <a:pt x="307" y="255"/>
                    <a:pt x="305" y="253"/>
                  </a:cubicBezTo>
                  <a:cubicBezTo>
                    <a:pt x="304" y="252"/>
                    <a:pt x="305" y="251"/>
                    <a:pt x="308" y="251"/>
                  </a:cubicBezTo>
                  <a:cubicBezTo>
                    <a:pt x="311" y="251"/>
                    <a:pt x="316" y="250"/>
                    <a:pt x="315" y="247"/>
                  </a:cubicBezTo>
                  <a:cubicBezTo>
                    <a:pt x="315" y="244"/>
                    <a:pt x="306" y="246"/>
                    <a:pt x="306" y="244"/>
                  </a:cubicBezTo>
                  <a:cubicBezTo>
                    <a:pt x="306" y="241"/>
                    <a:pt x="296" y="241"/>
                    <a:pt x="297" y="239"/>
                  </a:cubicBezTo>
                  <a:cubicBezTo>
                    <a:pt x="297" y="238"/>
                    <a:pt x="307" y="240"/>
                    <a:pt x="311" y="242"/>
                  </a:cubicBezTo>
                  <a:cubicBezTo>
                    <a:pt x="314" y="243"/>
                    <a:pt x="315" y="243"/>
                    <a:pt x="318" y="243"/>
                  </a:cubicBezTo>
                  <a:cubicBezTo>
                    <a:pt x="321" y="243"/>
                    <a:pt x="319" y="239"/>
                    <a:pt x="320" y="238"/>
                  </a:cubicBezTo>
                  <a:cubicBezTo>
                    <a:pt x="320" y="236"/>
                    <a:pt x="326" y="240"/>
                    <a:pt x="329" y="239"/>
                  </a:cubicBezTo>
                  <a:cubicBezTo>
                    <a:pt x="332" y="238"/>
                    <a:pt x="335" y="232"/>
                    <a:pt x="338" y="230"/>
                  </a:cubicBezTo>
                  <a:cubicBezTo>
                    <a:pt x="340" y="228"/>
                    <a:pt x="338" y="227"/>
                    <a:pt x="333" y="227"/>
                  </a:cubicBezTo>
                  <a:cubicBezTo>
                    <a:pt x="328" y="227"/>
                    <a:pt x="325" y="225"/>
                    <a:pt x="322" y="223"/>
                  </a:cubicBezTo>
                  <a:cubicBezTo>
                    <a:pt x="319" y="221"/>
                    <a:pt x="320" y="220"/>
                    <a:pt x="323" y="220"/>
                  </a:cubicBezTo>
                  <a:cubicBezTo>
                    <a:pt x="325" y="220"/>
                    <a:pt x="332" y="226"/>
                    <a:pt x="335" y="226"/>
                  </a:cubicBezTo>
                  <a:cubicBezTo>
                    <a:pt x="338" y="226"/>
                    <a:pt x="342" y="221"/>
                    <a:pt x="344" y="219"/>
                  </a:cubicBezTo>
                  <a:cubicBezTo>
                    <a:pt x="347" y="218"/>
                    <a:pt x="342" y="217"/>
                    <a:pt x="341" y="216"/>
                  </a:cubicBezTo>
                  <a:cubicBezTo>
                    <a:pt x="339" y="214"/>
                    <a:pt x="343" y="214"/>
                    <a:pt x="346" y="214"/>
                  </a:cubicBezTo>
                  <a:cubicBezTo>
                    <a:pt x="348" y="214"/>
                    <a:pt x="349" y="215"/>
                    <a:pt x="350" y="216"/>
                  </a:cubicBezTo>
                  <a:cubicBezTo>
                    <a:pt x="350" y="217"/>
                    <a:pt x="354" y="216"/>
                    <a:pt x="356" y="216"/>
                  </a:cubicBezTo>
                  <a:cubicBezTo>
                    <a:pt x="358" y="216"/>
                    <a:pt x="356" y="213"/>
                    <a:pt x="353" y="211"/>
                  </a:cubicBezTo>
                  <a:cubicBezTo>
                    <a:pt x="350" y="210"/>
                    <a:pt x="353" y="208"/>
                    <a:pt x="354" y="210"/>
                  </a:cubicBezTo>
                  <a:cubicBezTo>
                    <a:pt x="355" y="212"/>
                    <a:pt x="357" y="211"/>
                    <a:pt x="358" y="213"/>
                  </a:cubicBezTo>
                  <a:cubicBezTo>
                    <a:pt x="360" y="217"/>
                    <a:pt x="361" y="214"/>
                    <a:pt x="364" y="214"/>
                  </a:cubicBezTo>
                  <a:cubicBezTo>
                    <a:pt x="366" y="213"/>
                    <a:pt x="368" y="211"/>
                    <a:pt x="369" y="209"/>
                  </a:cubicBezTo>
                  <a:cubicBezTo>
                    <a:pt x="371" y="208"/>
                    <a:pt x="371" y="210"/>
                    <a:pt x="373" y="207"/>
                  </a:cubicBezTo>
                  <a:cubicBezTo>
                    <a:pt x="375" y="204"/>
                    <a:pt x="372" y="202"/>
                    <a:pt x="370" y="200"/>
                  </a:cubicBezTo>
                  <a:cubicBezTo>
                    <a:pt x="368" y="198"/>
                    <a:pt x="370" y="197"/>
                    <a:pt x="368" y="196"/>
                  </a:cubicBezTo>
                  <a:cubicBezTo>
                    <a:pt x="366" y="195"/>
                    <a:pt x="365" y="193"/>
                    <a:pt x="368" y="193"/>
                  </a:cubicBezTo>
                  <a:cubicBezTo>
                    <a:pt x="371" y="194"/>
                    <a:pt x="373" y="193"/>
                    <a:pt x="374" y="191"/>
                  </a:cubicBezTo>
                  <a:cubicBezTo>
                    <a:pt x="375" y="189"/>
                    <a:pt x="370" y="189"/>
                    <a:pt x="372" y="187"/>
                  </a:cubicBezTo>
                  <a:cubicBezTo>
                    <a:pt x="375" y="186"/>
                    <a:pt x="373" y="184"/>
                    <a:pt x="370" y="184"/>
                  </a:cubicBezTo>
                  <a:cubicBezTo>
                    <a:pt x="368" y="184"/>
                    <a:pt x="366" y="183"/>
                    <a:pt x="366" y="181"/>
                  </a:cubicBezTo>
                  <a:cubicBezTo>
                    <a:pt x="366" y="179"/>
                    <a:pt x="361" y="180"/>
                    <a:pt x="359" y="179"/>
                  </a:cubicBezTo>
                  <a:cubicBezTo>
                    <a:pt x="356" y="178"/>
                    <a:pt x="350" y="178"/>
                    <a:pt x="349" y="178"/>
                  </a:cubicBezTo>
                  <a:cubicBezTo>
                    <a:pt x="347" y="178"/>
                    <a:pt x="347" y="184"/>
                    <a:pt x="349" y="184"/>
                  </a:cubicBezTo>
                  <a:cubicBezTo>
                    <a:pt x="351" y="184"/>
                    <a:pt x="353" y="187"/>
                    <a:pt x="351" y="187"/>
                  </a:cubicBezTo>
                  <a:cubicBezTo>
                    <a:pt x="349" y="188"/>
                    <a:pt x="352" y="190"/>
                    <a:pt x="350" y="190"/>
                  </a:cubicBezTo>
                  <a:cubicBezTo>
                    <a:pt x="349" y="190"/>
                    <a:pt x="347" y="189"/>
                    <a:pt x="346" y="193"/>
                  </a:cubicBezTo>
                  <a:cubicBezTo>
                    <a:pt x="346" y="196"/>
                    <a:pt x="345" y="198"/>
                    <a:pt x="343" y="199"/>
                  </a:cubicBezTo>
                  <a:cubicBezTo>
                    <a:pt x="341" y="200"/>
                    <a:pt x="343" y="195"/>
                    <a:pt x="340" y="195"/>
                  </a:cubicBezTo>
                  <a:cubicBezTo>
                    <a:pt x="338" y="195"/>
                    <a:pt x="338" y="200"/>
                    <a:pt x="340" y="200"/>
                  </a:cubicBezTo>
                  <a:cubicBezTo>
                    <a:pt x="341" y="200"/>
                    <a:pt x="341" y="202"/>
                    <a:pt x="342" y="204"/>
                  </a:cubicBezTo>
                  <a:cubicBezTo>
                    <a:pt x="342" y="206"/>
                    <a:pt x="339" y="204"/>
                    <a:pt x="337" y="207"/>
                  </a:cubicBezTo>
                  <a:cubicBezTo>
                    <a:pt x="336" y="209"/>
                    <a:pt x="336" y="206"/>
                    <a:pt x="334" y="204"/>
                  </a:cubicBezTo>
                  <a:cubicBezTo>
                    <a:pt x="332" y="202"/>
                    <a:pt x="330" y="200"/>
                    <a:pt x="330" y="198"/>
                  </a:cubicBezTo>
                  <a:cubicBezTo>
                    <a:pt x="330" y="196"/>
                    <a:pt x="331" y="195"/>
                    <a:pt x="332" y="195"/>
                  </a:cubicBezTo>
                  <a:cubicBezTo>
                    <a:pt x="334" y="195"/>
                    <a:pt x="332" y="193"/>
                    <a:pt x="332" y="191"/>
                  </a:cubicBezTo>
                  <a:cubicBezTo>
                    <a:pt x="332" y="188"/>
                    <a:pt x="330" y="189"/>
                    <a:pt x="328" y="186"/>
                  </a:cubicBezTo>
                  <a:cubicBezTo>
                    <a:pt x="326" y="184"/>
                    <a:pt x="324" y="184"/>
                    <a:pt x="322" y="185"/>
                  </a:cubicBezTo>
                  <a:cubicBezTo>
                    <a:pt x="321" y="186"/>
                    <a:pt x="322" y="189"/>
                    <a:pt x="320" y="189"/>
                  </a:cubicBezTo>
                  <a:cubicBezTo>
                    <a:pt x="318" y="190"/>
                    <a:pt x="319" y="194"/>
                    <a:pt x="317" y="194"/>
                  </a:cubicBezTo>
                  <a:cubicBezTo>
                    <a:pt x="316" y="195"/>
                    <a:pt x="317" y="188"/>
                    <a:pt x="315" y="187"/>
                  </a:cubicBezTo>
                  <a:cubicBezTo>
                    <a:pt x="314" y="186"/>
                    <a:pt x="314" y="185"/>
                    <a:pt x="316" y="184"/>
                  </a:cubicBezTo>
                  <a:cubicBezTo>
                    <a:pt x="318" y="184"/>
                    <a:pt x="319" y="182"/>
                    <a:pt x="318" y="182"/>
                  </a:cubicBezTo>
                  <a:cubicBezTo>
                    <a:pt x="316" y="182"/>
                    <a:pt x="313" y="180"/>
                    <a:pt x="311" y="179"/>
                  </a:cubicBezTo>
                  <a:cubicBezTo>
                    <a:pt x="310" y="179"/>
                    <a:pt x="308" y="182"/>
                    <a:pt x="307" y="181"/>
                  </a:cubicBezTo>
                  <a:cubicBezTo>
                    <a:pt x="305" y="180"/>
                    <a:pt x="307" y="177"/>
                    <a:pt x="307" y="175"/>
                  </a:cubicBezTo>
                  <a:cubicBezTo>
                    <a:pt x="307" y="174"/>
                    <a:pt x="309" y="176"/>
                    <a:pt x="311" y="174"/>
                  </a:cubicBezTo>
                  <a:cubicBezTo>
                    <a:pt x="312" y="172"/>
                    <a:pt x="307" y="172"/>
                    <a:pt x="307" y="170"/>
                  </a:cubicBezTo>
                  <a:cubicBezTo>
                    <a:pt x="307" y="168"/>
                    <a:pt x="302" y="167"/>
                    <a:pt x="301" y="167"/>
                  </a:cubicBezTo>
                  <a:cubicBezTo>
                    <a:pt x="300" y="166"/>
                    <a:pt x="302" y="163"/>
                    <a:pt x="301" y="161"/>
                  </a:cubicBezTo>
                  <a:cubicBezTo>
                    <a:pt x="301" y="160"/>
                    <a:pt x="296" y="155"/>
                    <a:pt x="293" y="156"/>
                  </a:cubicBezTo>
                  <a:cubicBezTo>
                    <a:pt x="291" y="156"/>
                    <a:pt x="291" y="153"/>
                    <a:pt x="292" y="153"/>
                  </a:cubicBezTo>
                  <a:cubicBezTo>
                    <a:pt x="293" y="153"/>
                    <a:pt x="294" y="152"/>
                    <a:pt x="296" y="150"/>
                  </a:cubicBezTo>
                  <a:cubicBezTo>
                    <a:pt x="299" y="147"/>
                    <a:pt x="299" y="146"/>
                    <a:pt x="297" y="146"/>
                  </a:cubicBezTo>
                  <a:cubicBezTo>
                    <a:pt x="296" y="145"/>
                    <a:pt x="295" y="143"/>
                    <a:pt x="298" y="143"/>
                  </a:cubicBezTo>
                  <a:cubicBezTo>
                    <a:pt x="301" y="144"/>
                    <a:pt x="306" y="146"/>
                    <a:pt x="307" y="144"/>
                  </a:cubicBezTo>
                  <a:cubicBezTo>
                    <a:pt x="309" y="143"/>
                    <a:pt x="314" y="135"/>
                    <a:pt x="316" y="132"/>
                  </a:cubicBezTo>
                  <a:cubicBezTo>
                    <a:pt x="319" y="129"/>
                    <a:pt x="315" y="129"/>
                    <a:pt x="310" y="129"/>
                  </a:cubicBezTo>
                  <a:cubicBezTo>
                    <a:pt x="305" y="130"/>
                    <a:pt x="304" y="127"/>
                    <a:pt x="300" y="127"/>
                  </a:cubicBezTo>
                  <a:cubicBezTo>
                    <a:pt x="296" y="127"/>
                    <a:pt x="288" y="128"/>
                    <a:pt x="287" y="129"/>
                  </a:cubicBezTo>
                  <a:cubicBezTo>
                    <a:pt x="286" y="130"/>
                    <a:pt x="289" y="131"/>
                    <a:pt x="288" y="133"/>
                  </a:cubicBezTo>
                  <a:cubicBezTo>
                    <a:pt x="288" y="134"/>
                    <a:pt x="285" y="132"/>
                    <a:pt x="284" y="132"/>
                  </a:cubicBezTo>
                  <a:cubicBezTo>
                    <a:pt x="283" y="133"/>
                    <a:pt x="285" y="135"/>
                    <a:pt x="284" y="140"/>
                  </a:cubicBezTo>
                  <a:cubicBezTo>
                    <a:pt x="284" y="144"/>
                    <a:pt x="285" y="145"/>
                    <a:pt x="287" y="146"/>
                  </a:cubicBezTo>
                  <a:cubicBezTo>
                    <a:pt x="288" y="148"/>
                    <a:pt x="288" y="151"/>
                    <a:pt x="288" y="154"/>
                  </a:cubicBezTo>
                  <a:cubicBezTo>
                    <a:pt x="288" y="157"/>
                    <a:pt x="285" y="157"/>
                    <a:pt x="284" y="157"/>
                  </a:cubicBezTo>
                  <a:cubicBezTo>
                    <a:pt x="283" y="158"/>
                    <a:pt x="286" y="159"/>
                    <a:pt x="286" y="161"/>
                  </a:cubicBezTo>
                  <a:cubicBezTo>
                    <a:pt x="285" y="163"/>
                    <a:pt x="282" y="160"/>
                    <a:pt x="281" y="160"/>
                  </a:cubicBezTo>
                  <a:cubicBezTo>
                    <a:pt x="279" y="161"/>
                    <a:pt x="278" y="166"/>
                    <a:pt x="280" y="167"/>
                  </a:cubicBezTo>
                  <a:cubicBezTo>
                    <a:pt x="281" y="169"/>
                    <a:pt x="282" y="168"/>
                    <a:pt x="281" y="170"/>
                  </a:cubicBezTo>
                  <a:cubicBezTo>
                    <a:pt x="279" y="172"/>
                    <a:pt x="278" y="175"/>
                    <a:pt x="281" y="177"/>
                  </a:cubicBezTo>
                  <a:cubicBezTo>
                    <a:pt x="284" y="180"/>
                    <a:pt x="290" y="180"/>
                    <a:pt x="294" y="182"/>
                  </a:cubicBezTo>
                  <a:cubicBezTo>
                    <a:pt x="297" y="184"/>
                    <a:pt x="292" y="183"/>
                    <a:pt x="294" y="185"/>
                  </a:cubicBezTo>
                  <a:cubicBezTo>
                    <a:pt x="295" y="187"/>
                    <a:pt x="291" y="188"/>
                    <a:pt x="292" y="190"/>
                  </a:cubicBezTo>
                  <a:cubicBezTo>
                    <a:pt x="292" y="192"/>
                    <a:pt x="293" y="191"/>
                    <a:pt x="295" y="188"/>
                  </a:cubicBezTo>
                  <a:cubicBezTo>
                    <a:pt x="296" y="185"/>
                    <a:pt x="298" y="189"/>
                    <a:pt x="297" y="191"/>
                  </a:cubicBezTo>
                  <a:cubicBezTo>
                    <a:pt x="297" y="194"/>
                    <a:pt x="295" y="192"/>
                    <a:pt x="293" y="195"/>
                  </a:cubicBezTo>
                  <a:cubicBezTo>
                    <a:pt x="291" y="197"/>
                    <a:pt x="290" y="198"/>
                    <a:pt x="287" y="197"/>
                  </a:cubicBezTo>
                  <a:cubicBezTo>
                    <a:pt x="284" y="197"/>
                    <a:pt x="286" y="201"/>
                    <a:pt x="287" y="203"/>
                  </a:cubicBezTo>
                  <a:cubicBezTo>
                    <a:pt x="288" y="206"/>
                    <a:pt x="287" y="207"/>
                    <a:pt x="284" y="206"/>
                  </a:cubicBezTo>
                  <a:cubicBezTo>
                    <a:pt x="281" y="205"/>
                    <a:pt x="279" y="203"/>
                    <a:pt x="280" y="201"/>
                  </a:cubicBezTo>
                  <a:cubicBezTo>
                    <a:pt x="282" y="198"/>
                    <a:pt x="283" y="196"/>
                    <a:pt x="281" y="196"/>
                  </a:cubicBezTo>
                  <a:cubicBezTo>
                    <a:pt x="279" y="196"/>
                    <a:pt x="275" y="196"/>
                    <a:pt x="274" y="194"/>
                  </a:cubicBezTo>
                  <a:cubicBezTo>
                    <a:pt x="273" y="192"/>
                    <a:pt x="275" y="193"/>
                    <a:pt x="279" y="193"/>
                  </a:cubicBezTo>
                  <a:cubicBezTo>
                    <a:pt x="282" y="193"/>
                    <a:pt x="279" y="191"/>
                    <a:pt x="282" y="191"/>
                  </a:cubicBezTo>
                  <a:cubicBezTo>
                    <a:pt x="285" y="191"/>
                    <a:pt x="287" y="192"/>
                    <a:pt x="289" y="190"/>
                  </a:cubicBezTo>
                  <a:cubicBezTo>
                    <a:pt x="291" y="188"/>
                    <a:pt x="288" y="184"/>
                    <a:pt x="286" y="185"/>
                  </a:cubicBezTo>
                  <a:cubicBezTo>
                    <a:pt x="284" y="185"/>
                    <a:pt x="281" y="186"/>
                    <a:pt x="281" y="184"/>
                  </a:cubicBezTo>
                  <a:cubicBezTo>
                    <a:pt x="281" y="182"/>
                    <a:pt x="284" y="184"/>
                    <a:pt x="286" y="183"/>
                  </a:cubicBezTo>
                  <a:cubicBezTo>
                    <a:pt x="288" y="183"/>
                    <a:pt x="285" y="180"/>
                    <a:pt x="282" y="181"/>
                  </a:cubicBezTo>
                  <a:cubicBezTo>
                    <a:pt x="279" y="182"/>
                    <a:pt x="277" y="182"/>
                    <a:pt x="275" y="180"/>
                  </a:cubicBezTo>
                  <a:cubicBezTo>
                    <a:pt x="273" y="177"/>
                    <a:pt x="269" y="176"/>
                    <a:pt x="268" y="181"/>
                  </a:cubicBezTo>
                  <a:cubicBezTo>
                    <a:pt x="267" y="187"/>
                    <a:pt x="263" y="184"/>
                    <a:pt x="262" y="185"/>
                  </a:cubicBezTo>
                  <a:cubicBezTo>
                    <a:pt x="260" y="187"/>
                    <a:pt x="263" y="189"/>
                    <a:pt x="267" y="189"/>
                  </a:cubicBezTo>
                  <a:cubicBezTo>
                    <a:pt x="271" y="189"/>
                    <a:pt x="274" y="192"/>
                    <a:pt x="272" y="192"/>
                  </a:cubicBezTo>
                  <a:cubicBezTo>
                    <a:pt x="270" y="192"/>
                    <a:pt x="271" y="195"/>
                    <a:pt x="269" y="194"/>
                  </a:cubicBezTo>
                  <a:cubicBezTo>
                    <a:pt x="267" y="193"/>
                    <a:pt x="265" y="194"/>
                    <a:pt x="266" y="196"/>
                  </a:cubicBezTo>
                  <a:cubicBezTo>
                    <a:pt x="268" y="197"/>
                    <a:pt x="266" y="198"/>
                    <a:pt x="266" y="200"/>
                  </a:cubicBezTo>
                  <a:cubicBezTo>
                    <a:pt x="266" y="201"/>
                    <a:pt x="263" y="200"/>
                    <a:pt x="260" y="199"/>
                  </a:cubicBezTo>
                  <a:cubicBezTo>
                    <a:pt x="257" y="199"/>
                    <a:pt x="252" y="200"/>
                    <a:pt x="248" y="201"/>
                  </a:cubicBezTo>
                  <a:cubicBezTo>
                    <a:pt x="244" y="202"/>
                    <a:pt x="240" y="200"/>
                    <a:pt x="238" y="199"/>
                  </a:cubicBezTo>
                  <a:cubicBezTo>
                    <a:pt x="237" y="197"/>
                    <a:pt x="234" y="197"/>
                    <a:pt x="232" y="197"/>
                  </a:cubicBezTo>
                  <a:cubicBezTo>
                    <a:pt x="229" y="197"/>
                    <a:pt x="230" y="194"/>
                    <a:pt x="226" y="194"/>
                  </a:cubicBezTo>
                  <a:cubicBezTo>
                    <a:pt x="222" y="194"/>
                    <a:pt x="223" y="191"/>
                    <a:pt x="223" y="189"/>
                  </a:cubicBezTo>
                  <a:cubicBezTo>
                    <a:pt x="222" y="188"/>
                    <a:pt x="215" y="188"/>
                    <a:pt x="213" y="190"/>
                  </a:cubicBezTo>
                  <a:cubicBezTo>
                    <a:pt x="210" y="191"/>
                    <a:pt x="205" y="191"/>
                    <a:pt x="204" y="194"/>
                  </a:cubicBezTo>
                  <a:cubicBezTo>
                    <a:pt x="202" y="197"/>
                    <a:pt x="205" y="196"/>
                    <a:pt x="206" y="196"/>
                  </a:cubicBezTo>
                  <a:cubicBezTo>
                    <a:pt x="208" y="196"/>
                    <a:pt x="208" y="194"/>
                    <a:pt x="212" y="194"/>
                  </a:cubicBezTo>
                  <a:cubicBezTo>
                    <a:pt x="216" y="195"/>
                    <a:pt x="219" y="190"/>
                    <a:pt x="220" y="192"/>
                  </a:cubicBezTo>
                  <a:cubicBezTo>
                    <a:pt x="222" y="194"/>
                    <a:pt x="214" y="197"/>
                    <a:pt x="210" y="197"/>
                  </a:cubicBezTo>
                  <a:cubicBezTo>
                    <a:pt x="207" y="198"/>
                    <a:pt x="207" y="201"/>
                    <a:pt x="211" y="206"/>
                  </a:cubicBezTo>
                  <a:cubicBezTo>
                    <a:pt x="214" y="211"/>
                    <a:pt x="209" y="208"/>
                    <a:pt x="209" y="211"/>
                  </a:cubicBezTo>
                  <a:cubicBezTo>
                    <a:pt x="209" y="213"/>
                    <a:pt x="203" y="210"/>
                    <a:pt x="205" y="209"/>
                  </a:cubicBezTo>
                  <a:cubicBezTo>
                    <a:pt x="208" y="208"/>
                    <a:pt x="207" y="206"/>
                    <a:pt x="205" y="204"/>
                  </a:cubicBezTo>
                  <a:cubicBezTo>
                    <a:pt x="203" y="202"/>
                    <a:pt x="201" y="204"/>
                    <a:pt x="202" y="202"/>
                  </a:cubicBezTo>
                  <a:cubicBezTo>
                    <a:pt x="202" y="200"/>
                    <a:pt x="199" y="202"/>
                    <a:pt x="197" y="201"/>
                  </a:cubicBezTo>
                  <a:cubicBezTo>
                    <a:pt x="196" y="199"/>
                    <a:pt x="195" y="198"/>
                    <a:pt x="192" y="199"/>
                  </a:cubicBezTo>
                  <a:cubicBezTo>
                    <a:pt x="189" y="201"/>
                    <a:pt x="186" y="200"/>
                    <a:pt x="180" y="201"/>
                  </a:cubicBezTo>
                  <a:cubicBezTo>
                    <a:pt x="175" y="202"/>
                    <a:pt x="164" y="202"/>
                    <a:pt x="162" y="200"/>
                  </a:cubicBezTo>
                  <a:cubicBezTo>
                    <a:pt x="160" y="198"/>
                    <a:pt x="167" y="195"/>
                    <a:pt x="169" y="195"/>
                  </a:cubicBezTo>
                  <a:cubicBezTo>
                    <a:pt x="171" y="196"/>
                    <a:pt x="170" y="193"/>
                    <a:pt x="167" y="191"/>
                  </a:cubicBezTo>
                  <a:cubicBezTo>
                    <a:pt x="164" y="188"/>
                    <a:pt x="157" y="187"/>
                    <a:pt x="157" y="188"/>
                  </a:cubicBezTo>
                  <a:cubicBezTo>
                    <a:pt x="157" y="190"/>
                    <a:pt x="153" y="188"/>
                    <a:pt x="148" y="187"/>
                  </a:cubicBezTo>
                  <a:cubicBezTo>
                    <a:pt x="142" y="186"/>
                    <a:pt x="142" y="184"/>
                    <a:pt x="138" y="184"/>
                  </a:cubicBezTo>
                  <a:cubicBezTo>
                    <a:pt x="135" y="184"/>
                    <a:pt x="130" y="183"/>
                    <a:pt x="126" y="180"/>
                  </a:cubicBezTo>
                  <a:cubicBezTo>
                    <a:pt x="122" y="177"/>
                    <a:pt x="113" y="178"/>
                    <a:pt x="112" y="181"/>
                  </a:cubicBezTo>
                  <a:cubicBezTo>
                    <a:pt x="111" y="184"/>
                    <a:pt x="108" y="183"/>
                    <a:pt x="105" y="183"/>
                  </a:cubicBezTo>
                  <a:cubicBezTo>
                    <a:pt x="102" y="183"/>
                    <a:pt x="106" y="180"/>
                    <a:pt x="105" y="179"/>
                  </a:cubicBezTo>
                  <a:cubicBezTo>
                    <a:pt x="104" y="179"/>
                    <a:pt x="105" y="175"/>
                    <a:pt x="103" y="175"/>
                  </a:cubicBezTo>
                  <a:cubicBezTo>
                    <a:pt x="101" y="174"/>
                    <a:pt x="99" y="184"/>
                    <a:pt x="95" y="183"/>
                  </a:cubicBezTo>
                  <a:cubicBezTo>
                    <a:pt x="91" y="183"/>
                    <a:pt x="89" y="173"/>
                    <a:pt x="85" y="171"/>
                  </a:cubicBezTo>
                  <a:cubicBezTo>
                    <a:pt x="82" y="168"/>
                    <a:pt x="79" y="168"/>
                    <a:pt x="82" y="172"/>
                  </a:cubicBezTo>
                  <a:cubicBezTo>
                    <a:pt x="85" y="176"/>
                    <a:pt x="79" y="173"/>
                    <a:pt x="79" y="176"/>
                  </a:cubicBezTo>
                  <a:cubicBezTo>
                    <a:pt x="80" y="178"/>
                    <a:pt x="75" y="181"/>
                    <a:pt x="75" y="180"/>
                  </a:cubicBezTo>
                  <a:cubicBezTo>
                    <a:pt x="75" y="178"/>
                    <a:pt x="72" y="177"/>
                    <a:pt x="69" y="181"/>
                  </a:cubicBezTo>
                  <a:cubicBezTo>
                    <a:pt x="65" y="184"/>
                    <a:pt x="63" y="184"/>
                    <a:pt x="63" y="183"/>
                  </a:cubicBezTo>
                  <a:cubicBezTo>
                    <a:pt x="63" y="181"/>
                    <a:pt x="53" y="186"/>
                    <a:pt x="53" y="188"/>
                  </a:cubicBezTo>
                  <a:cubicBezTo>
                    <a:pt x="54" y="189"/>
                    <a:pt x="52" y="191"/>
                    <a:pt x="49" y="191"/>
                  </a:cubicBezTo>
                  <a:cubicBezTo>
                    <a:pt x="46" y="190"/>
                    <a:pt x="48" y="188"/>
                    <a:pt x="51" y="187"/>
                  </a:cubicBezTo>
                  <a:cubicBezTo>
                    <a:pt x="53" y="186"/>
                    <a:pt x="59" y="181"/>
                    <a:pt x="63" y="180"/>
                  </a:cubicBezTo>
                  <a:cubicBezTo>
                    <a:pt x="66" y="180"/>
                    <a:pt x="72" y="177"/>
                    <a:pt x="72" y="176"/>
                  </a:cubicBezTo>
                  <a:cubicBezTo>
                    <a:pt x="73" y="174"/>
                    <a:pt x="69" y="175"/>
                    <a:pt x="67" y="175"/>
                  </a:cubicBezTo>
                  <a:cubicBezTo>
                    <a:pt x="65" y="174"/>
                    <a:pt x="61" y="177"/>
                    <a:pt x="57" y="179"/>
                  </a:cubicBezTo>
                  <a:cubicBezTo>
                    <a:pt x="53" y="180"/>
                    <a:pt x="49" y="180"/>
                    <a:pt x="50" y="182"/>
                  </a:cubicBezTo>
                  <a:cubicBezTo>
                    <a:pt x="51" y="184"/>
                    <a:pt x="47" y="182"/>
                    <a:pt x="46" y="183"/>
                  </a:cubicBezTo>
                  <a:cubicBezTo>
                    <a:pt x="45" y="185"/>
                    <a:pt x="43" y="183"/>
                    <a:pt x="44" y="182"/>
                  </a:cubicBezTo>
                  <a:cubicBezTo>
                    <a:pt x="46" y="181"/>
                    <a:pt x="41" y="180"/>
                    <a:pt x="41" y="181"/>
                  </a:cubicBezTo>
                  <a:cubicBezTo>
                    <a:pt x="41" y="182"/>
                    <a:pt x="40" y="183"/>
                    <a:pt x="37" y="183"/>
                  </a:cubicBezTo>
                  <a:cubicBezTo>
                    <a:pt x="34" y="183"/>
                    <a:pt x="30" y="185"/>
                    <a:pt x="33" y="187"/>
                  </a:cubicBezTo>
                  <a:cubicBezTo>
                    <a:pt x="35" y="189"/>
                    <a:pt x="36" y="189"/>
                    <a:pt x="35" y="191"/>
                  </a:cubicBezTo>
                  <a:cubicBezTo>
                    <a:pt x="34" y="192"/>
                    <a:pt x="30" y="188"/>
                    <a:pt x="26" y="188"/>
                  </a:cubicBezTo>
                  <a:cubicBezTo>
                    <a:pt x="21" y="189"/>
                    <a:pt x="11" y="183"/>
                    <a:pt x="11" y="181"/>
                  </a:cubicBezTo>
                  <a:cubicBezTo>
                    <a:pt x="11" y="180"/>
                    <a:pt x="4" y="181"/>
                    <a:pt x="0" y="180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2" y="278"/>
                    <a:pt x="3" y="277"/>
                  </a:cubicBezTo>
                  <a:cubicBezTo>
                    <a:pt x="4" y="275"/>
                    <a:pt x="6" y="277"/>
                    <a:pt x="9" y="275"/>
                  </a:cubicBezTo>
                  <a:cubicBezTo>
                    <a:pt x="12" y="274"/>
                    <a:pt x="13" y="277"/>
                    <a:pt x="13" y="279"/>
                  </a:cubicBezTo>
                  <a:cubicBezTo>
                    <a:pt x="13" y="280"/>
                    <a:pt x="17" y="282"/>
                    <a:pt x="19" y="285"/>
                  </a:cubicBezTo>
                  <a:cubicBezTo>
                    <a:pt x="21" y="287"/>
                    <a:pt x="22" y="289"/>
                    <a:pt x="24" y="288"/>
                  </a:cubicBezTo>
                  <a:cubicBezTo>
                    <a:pt x="26" y="287"/>
                    <a:pt x="30" y="286"/>
                    <a:pt x="30" y="284"/>
                  </a:cubicBezTo>
                  <a:cubicBezTo>
                    <a:pt x="30" y="281"/>
                    <a:pt x="38" y="281"/>
                    <a:pt x="38" y="284"/>
                  </a:cubicBezTo>
                  <a:cubicBezTo>
                    <a:pt x="38" y="287"/>
                    <a:pt x="47" y="291"/>
                    <a:pt x="52" y="299"/>
                  </a:cubicBezTo>
                  <a:cubicBezTo>
                    <a:pt x="56" y="308"/>
                    <a:pt x="56" y="310"/>
                    <a:pt x="63" y="312"/>
                  </a:cubicBezTo>
                  <a:cubicBezTo>
                    <a:pt x="70" y="315"/>
                    <a:pt x="69" y="317"/>
                    <a:pt x="69" y="319"/>
                  </a:cubicBezTo>
                  <a:cubicBezTo>
                    <a:pt x="68" y="321"/>
                    <a:pt x="73" y="323"/>
                    <a:pt x="70" y="325"/>
                  </a:cubicBezTo>
                  <a:cubicBezTo>
                    <a:pt x="69" y="325"/>
                    <a:pt x="67" y="327"/>
                    <a:pt x="66" y="328"/>
                  </a:cubicBezTo>
                  <a:cubicBezTo>
                    <a:pt x="66" y="329"/>
                    <a:pt x="67" y="330"/>
                    <a:pt x="68" y="331"/>
                  </a:cubicBezTo>
                  <a:cubicBezTo>
                    <a:pt x="70" y="332"/>
                    <a:pt x="65" y="332"/>
                    <a:pt x="67" y="333"/>
                  </a:cubicBezTo>
                  <a:cubicBezTo>
                    <a:pt x="68" y="335"/>
                    <a:pt x="66" y="337"/>
                    <a:pt x="68" y="338"/>
                  </a:cubicBezTo>
                  <a:cubicBezTo>
                    <a:pt x="69" y="340"/>
                    <a:pt x="72" y="339"/>
                    <a:pt x="73" y="338"/>
                  </a:cubicBezTo>
                  <a:cubicBezTo>
                    <a:pt x="75" y="337"/>
                    <a:pt x="76" y="339"/>
                    <a:pt x="74" y="342"/>
                  </a:cubicBezTo>
                  <a:cubicBezTo>
                    <a:pt x="73" y="344"/>
                    <a:pt x="76" y="345"/>
                    <a:pt x="77" y="344"/>
                  </a:cubicBezTo>
                  <a:cubicBezTo>
                    <a:pt x="78" y="342"/>
                    <a:pt x="81" y="346"/>
                    <a:pt x="82" y="347"/>
                  </a:cubicBezTo>
                  <a:cubicBezTo>
                    <a:pt x="83" y="347"/>
                    <a:pt x="85" y="350"/>
                    <a:pt x="83" y="350"/>
                  </a:cubicBezTo>
                  <a:cubicBezTo>
                    <a:pt x="81" y="350"/>
                    <a:pt x="81" y="353"/>
                    <a:pt x="82" y="353"/>
                  </a:cubicBezTo>
                  <a:cubicBezTo>
                    <a:pt x="84" y="353"/>
                    <a:pt x="84" y="355"/>
                    <a:pt x="84" y="357"/>
                  </a:cubicBezTo>
                  <a:cubicBezTo>
                    <a:pt x="84" y="358"/>
                    <a:pt x="89" y="360"/>
                    <a:pt x="90" y="359"/>
                  </a:cubicBezTo>
                  <a:cubicBezTo>
                    <a:pt x="92" y="359"/>
                    <a:pt x="94" y="360"/>
                    <a:pt x="95" y="362"/>
                  </a:cubicBezTo>
                  <a:cubicBezTo>
                    <a:pt x="95" y="363"/>
                    <a:pt x="99" y="364"/>
                    <a:pt x="100" y="363"/>
                  </a:cubicBezTo>
                  <a:cubicBezTo>
                    <a:pt x="101" y="362"/>
                    <a:pt x="102" y="365"/>
                    <a:pt x="102" y="367"/>
                  </a:cubicBezTo>
                  <a:cubicBezTo>
                    <a:pt x="103" y="369"/>
                    <a:pt x="105" y="368"/>
                    <a:pt x="107" y="368"/>
                  </a:cubicBezTo>
                  <a:cubicBezTo>
                    <a:pt x="109" y="368"/>
                    <a:pt x="110" y="370"/>
                    <a:pt x="111" y="370"/>
                  </a:cubicBezTo>
                  <a:cubicBezTo>
                    <a:pt x="113" y="369"/>
                    <a:pt x="114" y="373"/>
                    <a:pt x="116" y="375"/>
                  </a:cubicBezTo>
                  <a:cubicBezTo>
                    <a:pt x="287" y="374"/>
                    <a:pt x="287" y="374"/>
                    <a:pt x="287" y="374"/>
                  </a:cubicBezTo>
                  <a:cubicBezTo>
                    <a:pt x="287" y="374"/>
                    <a:pt x="287" y="370"/>
                    <a:pt x="290" y="372"/>
                  </a:cubicBezTo>
                  <a:cubicBezTo>
                    <a:pt x="292" y="373"/>
                    <a:pt x="290" y="376"/>
                    <a:pt x="292" y="376"/>
                  </a:cubicBezTo>
                  <a:cubicBezTo>
                    <a:pt x="294" y="377"/>
                    <a:pt x="296" y="379"/>
                    <a:pt x="297" y="378"/>
                  </a:cubicBezTo>
                  <a:cubicBezTo>
                    <a:pt x="299" y="378"/>
                    <a:pt x="301" y="376"/>
                    <a:pt x="303" y="379"/>
                  </a:cubicBezTo>
                  <a:cubicBezTo>
                    <a:pt x="305" y="381"/>
                    <a:pt x="307" y="379"/>
                    <a:pt x="308" y="381"/>
                  </a:cubicBezTo>
                  <a:cubicBezTo>
                    <a:pt x="310" y="382"/>
                    <a:pt x="312" y="383"/>
                    <a:pt x="314" y="381"/>
                  </a:cubicBezTo>
                  <a:cubicBezTo>
                    <a:pt x="315" y="380"/>
                    <a:pt x="320" y="382"/>
                    <a:pt x="323" y="383"/>
                  </a:cubicBezTo>
                  <a:cubicBezTo>
                    <a:pt x="326" y="380"/>
                    <a:pt x="328" y="375"/>
                    <a:pt x="331" y="375"/>
                  </a:cubicBezTo>
                  <a:cubicBezTo>
                    <a:pt x="334" y="375"/>
                    <a:pt x="343" y="376"/>
                    <a:pt x="344" y="381"/>
                  </a:cubicBezTo>
                  <a:cubicBezTo>
                    <a:pt x="345" y="385"/>
                    <a:pt x="350" y="381"/>
                    <a:pt x="351" y="385"/>
                  </a:cubicBezTo>
                  <a:cubicBezTo>
                    <a:pt x="351" y="389"/>
                    <a:pt x="355" y="392"/>
                    <a:pt x="354" y="394"/>
                  </a:cubicBezTo>
                  <a:cubicBezTo>
                    <a:pt x="355" y="395"/>
                    <a:pt x="356" y="396"/>
                    <a:pt x="358" y="397"/>
                  </a:cubicBezTo>
                  <a:cubicBezTo>
                    <a:pt x="359" y="396"/>
                    <a:pt x="364" y="397"/>
                    <a:pt x="367" y="398"/>
                  </a:cubicBezTo>
                  <a:cubicBezTo>
                    <a:pt x="371" y="399"/>
                    <a:pt x="377" y="396"/>
                    <a:pt x="379" y="401"/>
                  </a:cubicBezTo>
                  <a:cubicBezTo>
                    <a:pt x="381" y="406"/>
                    <a:pt x="385" y="409"/>
                    <a:pt x="381" y="409"/>
                  </a:cubicBezTo>
                  <a:cubicBezTo>
                    <a:pt x="377" y="410"/>
                    <a:pt x="373" y="405"/>
                    <a:pt x="373" y="407"/>
                  </a:cubicBezTo>
                  <a:cubicBezTo>
                    <a:pt x="373" y="410"/>
                    <a:pt x="371" y="409"/>
                    <a:pt x="371" y="413"/>
                  </a:cubicBezTo>
                  <a:cubicBezTo>
                    <a:pt x="371" y="417"/>
                    <a:pt x="368" y="423"/>
                    <a:pt x="367" y="423"/>
                  </a:cubicBezTo>
                  <a:cubicBezTo>
                    <a:pt x="367" y="423"/>
                    <a:pt x="367" y="423"/>
                    <a:pt x="366" y="423"/>
                  </a:cubicBezTo>
                  <a:cubicBezTo>
                    <a:pt x="366" y="424"/>
                    <a:pt x="366" y="426"/>
                    <a:pt x="367" y="427"/>
                  </a:cubicBezTo>
                  <a:cubicBezTo>
                    <a:pt x="370" y="426"/>
                    <a:pt x="373" y="423"/>
                    <a:pt x="375" y="423"/>
                  </a:cubicBezTo>
                  <a:cubicBezTo>
                    <a:pt x="379" y="424"/>
                    <a:pt x="380" y="426"/>
                    <a:pt x="383" y="424"/>
                  </a:cubicBezTo>
                  <a:cubicBezTo>
                    <a:pt x="386" y="422"/>
                    <a:pt x="387" y="422"/>
                    <a:pt x="387" y="423"/>
                  </a:cubicBezTo>
                  <a:cubicBezTo>
                    <a:pt x="387" y="423"/>
                    <a:pt x="387" y="423"/>
                    <a:pt x="387" y="424"/>
                  </a:cubicBezTo>
                  <a:cubicBezTo>
                    <a:pt x="388" y="423"/>
                    <a:pt x="389" y="422"/>
                    <a:pt x="389" y="422"/>
                  </a:cubicBezTo>
                  <a:cubicBezTo>
                    <a:pt x="389" y="421"/>
                    <a:pt x="389" y="420"/>
                    <a:pt x="388" y="420"/>
                  </a:cubicBezTo>
                  <a:cubicBezTo>
                    <a:pt x="386" y="420"/>
                    <a:pt x="385" y="420"/>
                    <a:pt x="384" y="418"/>
                  </a:cubicBezTo>
                  <a:cubicBezTo>
                    <a:pt x="383" y="415"/>
                    <a:pt x="392" y="413"/>
                    <a:pt x="397" y="413"/>
                  </a:cubicBezTo>
                  <a:cubicBezTo>
                    <a:pt x="401" y="414"/>
                    <a:pt x="404" y="411"/>
                    <a:pt x="405" y="413"/>
                  </a:cubicBezTo>
                  <a:cubicBezTo>
                    <a:pt x="408" y="410"/>
                    <a:pt x="413" y="406"/>
                    <a:pt x="414" y="406"/>
                  </a:cubicBezTo>
                  <a:cubicBezTo>
                    <a:pt x="415" y="406"/>
                    <a:pt x="435" y="406"/>
                    <a:pt x="435" y="406"/>
                  </a:cubicBezTo>
                  <a:cubicBezTo>
                    <a:pt x="435" y="406"/>
                    <a:pt x="442" y="402"/>
                    <a:pt x="443" y="398"/>
                  </a:cubicBezTo>
                  <a:cubicBezTo>
                    <a:pt x="444" y="394"/>
                    <a:pt x="448" y="385"/>
                    <a:pt x="451" y="387"/>
                  </a:cubicBezTo>
                  <a:cubicBezTo>
                    <a:pt x="453" y="389"/>
                    <a:pt x="459" y="388"/>
                    <a:pt x="459" y="389"/>
                  </a:cubicBezTo>
                  <a:cubicBezTo>
                    <a:pt x="459" y="391"/>
                    <a:pt x="457" y="397"/>
                    <a:pt x="464" y="407"/>
                  </a:cubicBezTo>
                  <a:cubicBezTo>
                    <a:pt x="467" y="405"/>
                    <a:pt x="469" y="404"/>
                    <a:pt x="471" y="404"/>
                  </a:cubicBezTo>
                  <a:cubicBezTo>
                    <a:pt x="473" y="404"/>
                    <a:pt x="477" y="401"/>
                    <a:pt x="478" y="399"/>
                  </a:cubicBezTo>
                  <a:cubicBezTo>
                    <a:pt x="479" y="397"/>
                    <a:pt x="481" y="401"/>
                    <a:pt x="479" y="401"/>
                  </a:cubicBezTo>
                  <a:cubicBezTo>
                    <a:pt x="476" y="402"/>
                    <a:pt x="480" y="404"/>
                    <a:pt x="484" y="404"/>
                  </a:cubicBezTo>
                  <a:cubicBezTo>
                    <a:pt x="488" y="403"/>
                    <a:pt x="482" y="405"/>
                    <a:pt x="480" y="405"/>
                  </a:cubicBezTo>
                  <a:cubicBezTo>
                    <a:pt x="477" y="405"/>
                    <a:pt x="475" y="405"/>
                    <a:pt x="472" y="409"/>
                  </a:cubicBezTo>
                  <a:cubicBezTo>
                    <a:pt x="468" y="413"/>
                    <a:pt x="469" y="414"/>
                    <a:pt x="471" y="416"/>
                  </a:cubicBezTo>
                  <a:cubicBezTo>
                    <a:pt x="473" y="418"/>
                    <a:pt x="476" y="417"/>
                    <a:pt x="479" y="414"/>
                  </a:cubicBezTo>
                  <a:cubicBezTo>
                    <a:pt x="482" y="412"/>
                    <a:pt x="482" y="409"/>
                    <a:pt x="485" y="409"/>
                  </a:cubicBezTo>
                  <a:cubicBezTo>
                    <a:pt x="488" y="409"/>
                    <a:pt x="496" y="406"/>
                    <a:pt x="499" y="405"/>
                  </a:cubicBezTo>
                  <a:cubicBezTo>
                    <a:pt x="503" y="404"/>
                    <a:pt x="501" y="404"/>
                    <a:pt x="501" y="402"/>
                  </a:cubicBezTo>
                  <a:cubicBezTo>
                    <a:pt x="501" y="401"/>
                    <a:pt x="507" y="401"/>
                    <a:pt x="509" y="399"/>
                  </a:cubicBezTo>
                  <a:cubicBezTo>
                    <a:pt x="511" y="398"/>
                    <a:pt x="508" y="396"/>
                    <a:pt x="507" y="397"/>
                  </a:cubicBezTo>
                  <a:close/>
                  <a:moveTo>
                    <a:pt x="147" y="218"/>
                  </a:moveTo>
                  <a:cubicBezTo>
                    <a:pt x="143" y="222"/>
                    <a:pt x="142" y="223"/>
                    <a:pt x="138" y="222"/>
                  </a:cubicBezTo>
                  <a:cubicBezTo>
                    <a:pt x="134" y="221"/>
                    <a:pt x="132" y="223"/>
                    <a:pt x="134" y="225"/>
                  </a:cubicBezTo>
                  <a:cubicBezTo>
                    <a:pt x="136" y="226"/>
                    <a:pt x="136" y="227"/>
                    <a:pt x="132" y="228"/>
                  </a:cubicBezTo>
                  <a:cubicBezTo>
                    <a:pt x="128" y="229"/>
                    <a:pt x="126" y="232"/>
                    <a:pt x="124" y="231"/>
                  </a:cubicBezTo>
                  <a:cubicBezTo>
                    <a:pt x="123" y="231"/>
                    <a:pt x="131" y="225"/>
                    <a:pt x="129" y="224"/>
                  </a:cubicBezTo>
                  <a:cubicBezTo>
                    <a:pt x="127" y="222"/>
                    <a:pt x="121" y="226"/>
                    <a:pt x="121" y="228"/>
                  </a:cubicBezTo>
                  <a:cubicBezTo>
                    <a:pt x="121" y="230"/>
                    <a:pt x="118" y="230"/>
                    <a:pt x="116" y="230"/>
                  </a:cubicBezTo>
                  <a:cubicBezTo>
                    <a:pt x="114" y="230"/>
                    <a:pt x="111" y="228"/>
                    <a:pt x="113" y="228"/>
                  </a:cubicBezTo>
                  <a:cubicBezTo>
                    <a:pt x="115" y="228"/>
                    <a:pt x="114" y="225"/>
                    <a:pt x="117" y="224"/>
                  </a:cubicBezTo>
                  <a:cubicBezTo>
                    <a:pt x="119" y="223"/>
                    <a:pt x="116" y="221"/>
                    <a:pt x="117" y="220"/>
                  </a:cubicBezTo>
                  <a:cubicBezTo>
                    <a:pt x="118" y="219"/>
                    <a:pt x="124" y="221"/>
                    <a:pt x="124" y="219"/>
                  </a:cubicBezTo>
                  <a:cubicBezTo>
                    <a:pt x="124" y="217"/>
                    <a:pt x="118" y="215"/>
                    <a:pt x="116" y="216"/>
                  </a:cubicBezTo>
                  <a:cubicBezTo>
                    <a:pt x="114" y="218"/>
                    <a:pt x="109" y="221"/>
                    <a:pt x="104" y="218"/>
                  </a:cubicBezTo>
                  <a:cubicBezTo>
                    <a:pt x="102" y="218"/>
                    <a:pt x="118" y="216"/>
                    <a:pt x="120" y="214"/>
                  </a:cubicBezTo>
                  <a:cubicBezTo>
                    <a:pt x="123" y="211"/>
                    <a:pt x="135" y="208"/>
                    <a:pt x="136" y="211"/>
                  </a:cubicBezTo>
                  <a:cubicBezTo>
                    <a:pt x="137" y="213"/>
                    <a:pt x="129" y="214"/>
                    <a:pt x="133" y="216"/>
                  </a:cubicBezTo>
                  <a:cubicBezTo>
                    <a:pt x="136" y="218"/>
                    <a:pt x="142" y="217"/>
                    <a:pt x="143" y="215"/>
                  </a:cubicBezTo>
                  <a:cubicBezTo>
                    <a:pt x="145" y="213"/>
                    <a:pt x="150" y="213"/>
                    <a:pt x="147" y="218"/>
                  </a:cubicBezTo>
                  <a:close/>
                  <a:moveTo>
                    <a:pt x="182" y="262"/>
                  </a:moveTo>
                  <a:cubicBezTo>
                    <a:pt x="177" y="266"/>
                    <a:pt x="178" y="265"/>
                    <a:pt x="174" y="265"/>
                  </a:cubicBezTo>
                  <a:cubicBezTo>
                    <a:pt x="170" y="266"/>
                    <a:pt x="173" y="270"/>
                    <a:pt x="169" y="270"/>
                  </a:cubicBezTo>
                  <a:cubicBezTo>
                    <a:pt x="164" y="270"/>
                    <a:pt x="153" y="271"/>
                    <a:pt x="152" y="268"/>
                  </a:cubicBezTo>
                  <a:cubicBezTo>
                    <a:pt x="151" y="267"/>
                    <a:pt x="158" y="268"/>
                    <a:pt x="158" y="266"/>
                  </a:cubicBezTo>
                  <a:cubicBezTo>
                    <a:pt x="159" y="264"/>
                    <a:pt x="160" y="261"/>
                    <a:pt x="163" y="261"/>
                  </a:cubicBezTo>
                  <a:cubicBezTo>
                    <a:pt x="166" y="261"/>
                    <a:pt x="166" y="258"/>
                    <a:pt x="161" y="256"/>
                  </a:cubicBezTo>
                  <a:cubicBezTo>
                    <a:pt x="157" y="253"/>
                    <a:pt x="168" y="252"/>
                    <a:pt x="170" y="255"/>
                  </a:cubicBezTo>
                  <a:cubicBezTo>
                    <a:pt x="173" y="259"/>
                    <a:pt x="177" y="261"/>
                    <a:pt x="180" y="259"/>
                  </a:cubicBezTo>
                  <a:cubicBezTo>
                    <a:pt x="182" y="256"/>
                    <a:pt x="197" y="249"/>
                    <a:pt x="197" y="253"/>
                  </a:cubicBezTo>
                  <a:cubicBezTo>
                    <a:pt x="197" y="256"/>
                    <a:pt x="186" y="258"/>
                    <a:pt x="182" y="262"/>
                  </a:cubicBezTo>
                  <a:close/>
                  <a:moveTo>
                    <a:pt x="278" y="362"/>
                  </a:moveTo>
                  <a:cubicBezTo>
                    <a:pt x="275" y="363"/>
                    <a:pt x="278" y="354"/>
                    <a:pt x="273" y="351"/>
                  </a:cubicBezTo>
                  <a:cubicBezTo>
                    <a:pt x="266" y="348"/>
                    <a:pt x="263" y="341"/>
                    <a:pt x="263" y="338"/>
                  </a:cubicBezTo>
                  <a:cubicBezTo>
                    <a:pt x="263" y="334"/>
                    <a:pt x="269" y="332"/>
                    <a:pt x="271" y="335"/>
                  </a:cubicBezTo>
                  <a:cubicBezTo>
                    <a:pt x="273" y="338"/>
                    <a:pt x="277" y="349"/>
                    <a:pt x="278" y="353"/>
                  </a:cubicBezTo>
                  <a:cubicBezTo>
                    <a:pt x="280" y="356"/>
                    <a:pt x="280" y="362"/>
                    <a:pt x="278" y="36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98" name="Freeform 129">
              <a:extLst>
                <a:ext uri="{FF2B5EF4-FFF2-40B4-BE49-F238E27FC236}">
                  <a16:creationId xmlns:a16="http://schemas.microsoft.com/office/drawing/2014/main" id="{3320280A-CFB9-40E1-8CB0-87D8C582C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8013" y="1971676"/>
              <a:ext cx="2376488" cy="1620838"/>
            </a:xfrm>
            <a:custGeom>
              <a:avLst/>
              <a:gdLst>
                <a:gd name="T0" fmla="*/ 2147483646 w 633"/>
                <a:gd name="T1" fmla="*/ 1796091579 h 431"/>
                <a:gd name="T2" fmla="*/ 2147483646 w 633"/>
                <a:gd name="T3" fmla="*/ 268705607 h 431"/>
                <a:gd name="T4" fmla="*/ 1437685136 w 633"/>
                <a:gd name="T5" fmla="*/ 155566602 h 431"/>
                <a:gd name="T6" fmla="*/ 1043026692 w 633"/>
                <a:gd name="T7" fmla="*/ 84855194 h 431"/>
                <a:gd name="T8" fmla="*/ 718844445 w 633"/>
                <a:gd name="T9" fmla="*/ 169710388 h 431"/>
                <a:gd name="T10" fmla="*/ 140948640 w 633"/>
                <a:gd name="T11" fmla="*/ 466699807 h 431"/>
                <a:gd name="T12" fmla="*/ 549704576 w 633"/>
                <a:gd name="T13" fmla="*/ 806120583 h 431"/>
                <a:gd name="T14" fmla="*/ 126854902 w 633"/>
                <a:gd name="T15" fmla="*/ 834404394 h 431"/>
                <a:gd name="T16" fmla="*/ 451037149 w 633"/>
                <a:gd name="T17" fmla="*/ 1060682404 h 431"/>
                <a:gd name="T18" fmla="*/ 324182247 w 633"/>
                <a:gd name="T19" fmla="*/ 1230392792 h 431"/>
                <a:gd name="T20" fmla="*/ 352373477 w 633"/>
                <a:gd name="T21" fmla="*/ 1711236385 h 431"/>
                <a:gd name="T22" fmla="*/ 732938183 w 633"/>
                <a:gd name="T23" fmla="*/ 1838519176 h 431"/>
                <a:gd name="T24" fmla="*/ 789316888 w 633"/>
                <a:gd name="T25" fmla="*/ 2107224783 h 431"/>
                <a:gd name="T26" fmla="*/ 648368248 w 633"/>
                <a:gd name="T27" fmla="*/ 2147483646 h 431"/>
                <a:gd name="T28" fmla="*/ 1127596627 w 633"/>
                <a:gd name="T29" fmla="*/ 1951658181 h 431"/>
                <a:gd name="T30" fmla="*/ 1339021464 w 633"/>
                <a:gd name="T31" fmla="*/ 1668808788 h 431"/>
                <a:gd name="T32" fmla="*/ 1479970104 w 633"/>
                <a:gd name="T33" fmla="*/ 1569813568 h 431"/>
                <a:gd name="T34" fmla="*/ 1747773645 w 633"/>
                <a:gd name="T35" fmla="*/ 1682952574 h 431"/>
                <a:gd name="T36" fmla="*/ 1931011007 w 633"/>
                <a:gd name="T37" fmla="*/ 1583953594 h 431"/>
                <a:gd name="T38" fmla="*/ 2142432089 w 633"/>
                <a:gd name="T39" fmla="*/ 1668808788 h 431"/>
                <a:gd name="T40" fmla="*/ 2147483646 w 633"/>
                <a:gd name="T41" fmla="*/ 1810235365 h 431"/>
                <a:gd name="T42" fmla="*/ 2147483646 w 633"/>
                <a:gd name="T43" fmla="*/ 1937514395 h 431"/>
                <a:gd name="T44" fmla="*/ 2147483646 w 633"/>
                <a:gd name="T45" fmla="*/ 2050657161 h 431"/>
                <a:gd name="T46" fmla="*/ 2147483646 w 633"/>
                <a:gd name="T47" fmla="*/ 2050657161 h 431"/>
                <a:gd name="T48" fmla="*/ 2147483646 w 633"/>
                <a:gd name="T49" fmla="*/ 2147483646 h 431"/>
                <a:gd name="T50" fmla="*/ 2147483646 w 633"/>
                <a:gd name="T51" fmla="*/ 2147483646 h 431"/>
                <a:gd name="T52" fmla="*/ 2147483646 w 633"/>
                <a:gd name="T53" fmla="*/ 2147483646 h 431"/>
                <a:gd name="T54" fmla="*/ 112761164 w 633"/>
                <a:gd name="T55" fmla="*/ 2147483646 h 431"/>
                <a:gd name="T56" fmla="*/ 1381306431 w 633"/>
                <a:gd name="T57" fmla="*/ 1880946773 h 431"/>
                <a:gd name="T58" fmla="*/ 1367212693 w 633"/>
                <a:gd name="T59" fmla="*/ 2008229564 h 431"/>
                <a:gd name="T60" fmla="*/ 183233607 w 633"/>
                <a:gd name="T61" fmla="*/ 1711236385 h 431"/>
                <a:gd name="T62" fmla="*/ 1085311660 w 633"/>
                <a:gd name="T63" fmla="*/ 2147483646 h 431"/>
                <a:gd name="T64" fmla="*/ 718844445 w 633"/>
                <a:gd name="T65" fmla="*/ 2147483646 h 431"/>
                <a:gd name="T66" fmla="*/ 2147483646 w 633"/>
                <a:gd name="T67" fmla="*/ 2147483646 h 431"/>
                <a:gd name="T68" fmla="*/ 2147483646 w 633"/>
                <a:gd name="T69" fmla="*/ 2147483646 h 431"/>
                <a:gd name="T70" fmla="*/ 2147483646 w 633"/>
                <a:gd name="T71" fmla="*/ 2147483646 h 431"/>
                <a:gd name="T72" fmla="*/ 2147483646 w 633"/>
                <a:gd name="T73" fmla="*/ 2147483646 h 431"/>
                <a:gd name="T74" fmla="*/ 2147483646 w 633"/>
                <a:gd name="T75" fmla="*/ 2147483646 h 431"/>
                <a:gd name="T76" fmla="*/ 2147483646 w 633"/>
                <a:gd name="T77" fmla="*/ 2147483646 h 431"/>
                <a:gd name="T78" fmla="*/ 2147483646 w 633"/>
                <a:gd name="T79" fmla="*/ 2147483646 h 431"/>
                <a:gd name="T80" fmla="*/ 2147483646 w 633"/>
                <a:gd name="T81" fmla="*/ 2147483646 h 431"/>
                <a:gd name="T82" fmla="*/ 2147483646 w 633"/>
                <a:gd name="T83" fmla="*/ 2147483646 h 431"/>
                <a:gd name="T84" fmla="*/ 2147483646 w 633"/>
                <a:gd name="T85" fmla="*/ 2147483646 h 431"/>
                <a:gd name="T86" fmla="*/ 2147483646 w 633"/>
                <a:gd name="T87" fmla="*/ 2147483646 h 431"/>
                <a:gd name="T88" fmla="*/ 2147483646 w 633"/>
                <a:gd name="T89" fmla="*/ 2147483646 h 431"/>
                <a:gd name="T90" fmla="*/ 2147483646 w 633"/>
                <a:gd name="T91" fmla="*/ 2147483646 h 431"/>
                <a:gd name="T92" fmla="*/ 2147483646 w 633"/>
                <a:gd name="T93" fmla="*/ 2147483646 h 431"/>
                <a:gd name="T94" fmla="*/ 2147483646 w 633"/>
                <a:gd name="T95" fmla="*/ 2147483646 h 431"/>
                <a:gd name="T96" fmla="*/ 2147483646 w 633"/>
                <a:gd name="T97" fmla="*/ 2147483646 h 431"/>
                <a:gd name="T98" fmla="*/ 2147483646 w 633"/>
                <a:gd name="T99" fmla="*/ 2147483646 h 431"/>
                <a:gd name="T100" fmla="*/ 2147483646 w 633"/>
                <a:gd name="T101" fmla="*/ 2147483646 h 431"/>
                <a:gd name="T102" fmla="*/ 2147483646 w 633"/>
                <a:gd name="T103" fmla="*/ 2147483646 h 431"/>
                <a:gd name="T104" fmla="*/ 2147483646 w 633"/>
                <a:gd name="T105" fmla="*/ 2147483646 h 431"/>
                <a:gd name="T106" fmla="*/ 2147483646 w 633"/>
                <a:gd name="T107" fmla="*/ 2147483646 h 431"/>
                <a:gd name="T108" fmla="*/ 2147483646 w 633"/>
                <a:gd name="T109" fmla="*/ 2147483646 h 431"/>
                <a:gd name="T110" fmla="*/ 2147483646 w 633"/>
                <a:gd name="T111" fmla="*/ 2147483646 h 431"/>
                <a:gd name="T112" fmla="*/ 2147483646 w 633"/>
                <a:gd name="T113" fmla="*/ 2147483646 h 431"/>
                <a:gd name="T114" fmla="*/ 2147483646 w 633"/>
                <a:gd name="T115" fmla="*/ 2147483646 h 431"/>
                <a:gd name="T116" fmla="*/ 2147483646 w 633"/>
                <a:gd name="T117" fmla="*/ 2147483646 h 431"/>
                <a:gd name="T118" fmla="*/ 2147483646 w 633"/>
                <a:gd name="T119" fmla="*/ 2147483646 h 43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33" h="431">
                  <a:moveTo>
                    <a:pt x="238" y="158"/>
                  </a:moveTo>
                  <a:cubicBezTo>
                    <a:pt x="238" y="156"/>
                    <a:pt x="239" y="154"/>
                    <a:pt x="232" y="151"/>
                  </a:cubicBezTo>
                  <a:cubicBezTo>
                    <a:pt x="225" y="149"/>
                    <a:pt x="225" y="147"/>
                    <a:pt x="221" y="138"/>
                  </a:cubicBezTo>
                  <a:cubicBezTo>
                    <a:pt x="216" y="130"/>
                    <a:pt x="207" y="126"/>
                    <a:pt x="207" y="123"/>
                  </a:cubicBezTo>
                  <a:cubicBezTo>
                    <a:pt x="207" y="120"/>
                    <a:pt x="199" y="120"/>
                    <a:pt x="199" y="123"/>
                  </a:cubicBezTo>
                  <a:cubicBezTo>
                    <a:pt x="199" y="125"/>
                    <a:pt x="195" y="126"/>
                    <a:pt x="193" y="127"/>
                  </a:cubicBezTo>
                  <a:cubicBezTo>
                    <a:pt x="191" y="128"/>
                    <a:pt x="190" y="126"/>
                    <a:pt x="188" y="124"/>
                  </a:cubicBezTo>
                  <a:cubicBezTo>
                    <a:pt x="186" y="121"/>
                    <a:pt x="182" y="119"/>
                    <a:pt x="182" y="118"/>
                  </a:cubicBezTo>
                  <a:cubicBezTo>
                    <a:pt x="182" y="116"/>
                    <a:pt x="181" y="113"/>
                    <a:pt x="178" y="114"/>
                  </a:cubicBezTo>
                  <a:cubicBezTo>
                    <a:pt x="175" y="116"/>
                    <a:pt x="173" y="114"/>
                    <a:pt x="172" y="116"/>
                  </a:cubicBezTo>
                  <a:cubicBezTo>
                    <a:pt x="171" y="117"/>
                    <a:pt x="169" y="115"/>
                    <a:pt x="169" y="115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8" y="19"/>
                    <a:pt x="167" y="19"/>
                    <a:pt x="166" y="19"/>
                  </a:cubicBezTo>
                  <a:cubicBezTo>
                    <a:pt x="162" y="17"/>
                    <a:pt x="156" y="15"/>
                    <a:pt x="153" y="15"/>
                  </a:cubicBezTo>
                  <a:cubicBezTo>
                    <a:pt x="149" y="16"/>
                    <a:pt x="143" y="17"/>
                    <a:pt x="141" y="16"/>
                  </a:cubicBezTo>
                  <a:cubicBezTo>
                    <a:pt x="139" y="15"/>
                    <a:pt x="136" y="14"/>
                    <a:pt x="131" y="14"/>
                  </a:cubicBezTo>
                  <a:cubicBezTo>
                    <a:pt x="127" y="15"/>
                    <a:pt x="124" y="12"/>
                    <a:pt x="118" y="10"/>
                  </a:cubicBezTo>
                  <a:cubicBezTo>
                    <a:pt x="112" y="9"/>
                    <a:pt x="104" y="11"/>
                    <a:pt x="102" y="11"/>
                  </a:cubicBezTo>
                  <a:cubicBezTo>
                    <a:pt x="100" y="12"/>
                    <a:pt x="100" y="9"/>
                    <a:pt x="98" y="10"/>
                  </a:cubicBezTo>
                  <a:cubicBezTo>
                    <a:pt x="95" y="10"/>
                    <a:pt x="97" y="9"/>
                    <a:pt x="96" y="6"/>
                  </a:cubicBezTo>
                  <a:cubicBezTo>
                    <a:pt x="95" y="4"/>
                    <a:pt x="88" y="6"/>
                    <a:pt x="85" y="7"/>
                  </a:cubicBezTo>
                  <a:cubicBezTo>
                    <a:pt x="83" y="7"/>
                    <a:pt x="82" y="5"/>
                    <a:pt x="82" y="4"/>
                  </a:cubicBezTo>
                  <a:cubicBezTo>
                    <a:pt x="82" y="3"/>
                    <a:pt x="80" y="3"/>
                    <a:pt x="79" y="5"/>
                  </a:cubicBezTo>
                  <a:cubicBezTo>
                    <a:pt x="78" y="7"/>
                    <a:pt x="75" y="7"/>
                    <a:pt x="74" y="6"/>
                  </a:cubicBezTo>
                  <a:cubicBezTo>
                    <a:pt x="73" y="5"/>
                    <a:pt x="76" y="4"/>
                    <a:pt x="77" y="3"/>
                  </a:cubicBezTo>
                  <a:cubicBezTo>
                    <a:pt x="77" y="2"/>
                    <a:pt x="73" y="1"/>
                    <a:pt x="72" y="1"/>
                  </a:cubicBezTo>
                  <a:cubicBezTo>
                    <a:pt x="70" y="0"/>
                    <a:pt x="68" y="2"/>
                    <a:pt x="65" y="5"/>
                  </a:cubicBezTo>
                  <a:cubicBezTo>
                    <a:pt x="62" y="7"/>
                    <a:pt x="58" y="7"/>
                    <a:pt x="55" y="7"/>
                  </a:cubicBezTo>
                  <a:cubicBezTo>
                    <a:pt x="53" y="6"/>
                    <a:pt x="49" y="7"/>
                    <a:pt x="50" y="9"/>
                  </a:cubicBezTo>
                  <a:cubicBezTo>
                    <a:pt x="50" y="10"/>
                    <a:pt x="53" y="10"/>
                    <a:pt x="51" y="12"/>
                  </a:cubicBezTo>
                  <a:cubicBezTo>
                    <a:pt x="49" y="14"/>
                    <a:pt x="48" y="9"/>
                    <a:pt x="46" y="11"/>
                  </a:cubicBezTo>
                  <a:cubicBezTo>
                    <a:pt x="44" y="13"/>
                    <a:pt x="39" y="13"/>
                    <a:pt x="37" y="13"/>
                  </a:cubicBezTo>
                  <a:cubicBezTo>
                    <a:pt x="36" y="13"/>
                    <a:pt x="31" y="18"/>
                    <a:pt x="30" y="19"/>
                  </a:cubicBezTo>
                  <a:cubicBezTo>
                    <a:pt x="29" y="20"/>
                    <a:pt x="31" y="22"/>
                    <a:pt x="27" y="26"/>
                  </a:cubicBezTo>
                  <a:cubicBezTo>
                    <a:pt x="24" y="30"/>
                    <a:pt x="14" y="29"/>
                    <a:pt x="12" y="29"/>
                  </a:cubicBezTo>
                  <a:cubicBezTo>
                    <a:pt x="9" y="29"/>
                    <a:pt x="11" y="31"/>
                    <a:pt x="10" y="33"/>
                  </a:cubicBezTo>
                  <a:cubicBezTo>
                    <a:pt x="9" y="34"/>
                    <a:pt x="11" y="36"/>
                    <a:pt x="17" y="37"/>
                  </a:cubicBezTo>
                  <a:cubicBezTo>
                    <a:pt x="22" y="39"/>
                    <a:pt x="26" y="46"/>
                    <a:pt x="27" y="48"/>
                  </a:cubicBezTo>
                  <a:cubicBezTo>
                    <a:pt x="28" y="50"/>
                    <a:pt x="35" y="48"/>
                    <a:pt x="37" y="48"/>
                  </a:cubicBezTo>
                  <a:cubicBezTo>
                    <a:pt x="40" y="49"/>
                    <a:pt x="37" y="53"/>
                    <a:pt x="40" y="54"/>
                  </a:cubicBezTo>
                  <a:cubicBezTo>
                    <a:pt x="42" y="55"/>
                    <a:pt x="46" y="53"/>
                    <a:pt x="46" y="55"/>
                  </a:cubicBezTo>
                  <a:cubicBezTo>
                    <a:pt x="47" y="57"/>
                    <a:pt x="42" y="55"/>
                    <a:pt x="39" y="57"/>
                  </a:cubicBezTo>
                  <a:cubicBezTo>
                    <a:pt x="36" y="59"/>
                    <a:pt x="35" y="60"/>
                    <a:pt x="33" y="59"/>
                  </a:cubicBezTo>
                  <a:cubicBezTo>
                    <a:pt x="32" y="57"/>
                    <a:pt x="28" y="58"/>
                    <a:pt x="25" y="58"/>
                  </a:cubicBezTo>
                  <a:cubicBezTo>
                    <a:pt x="23" y="59"/>
                    <a:pt x="25" y="55"/>
                    <a:pt x="25" y="54"/>
                  </a:cubicBezTo>
                  <a:cubicBezTo>
                    <a:pt x="26" y="53"/>
                    <a:pt x="22" y="52"/>
                    <a:pt x="18" y="54"/>
                  </a:cubicBezTo>
                  <a:cubicBezTo>
                    <a:pt x="13" y="57"/>
                    <a:pt x="15" y="56"/>
                    <a:pt x="14" y="58"/>
                  </a:cubicBezTo>
                  <a:cubicBezTo>
                    <a:pt x="14" y="60"/>
                    <a:pt x="12" y="57"/>
                    <a:pt x="9" y="59"/>
                  </a:cubicBezTo>
                  <a:cubicBezTo>
                    <a:pt x="6" y="60"/>
                    <a:pt x="1" y="62"/>
                    <a:pt x="0" y="63"/>
                  </a:cubicBezTo>
                  <a:cubicBezTo>
                    <a:pt x="0" y="65"/>
                    <a:pt x="7" y="66"/>
                    <a:pt x="9" y="67"/>
                  </a:cubicBezTo>
                  <a:cubicBezTo>
                    <a:pt x="12" y="68"/>
                    <a:pt x="6" y="69"/>
                    <a:pt x="8" y="70"/>
                  </a:cubicBezTo>
                  <a:cubicBezTo>
                    <a:pt x="11" y="71"/>
                    <a:pt x="10" y="73"/>
                    <a:pt x="13" y="75"/>
                  </a:cubicBezTo>
                  <a:cubicBezTo>
                    <a:pt x="16" y="76"/>
                    <a:pt x="24" y="75"/>
                    <a:pt x="26" y="75"/>
                  </a:cubicBezTo>
                  <a:cubicBezTo>
                    <a:pt x="28" y="75"/>
                    <a:pt x="30" y="77"/>
                    <a:pt x="32" y="75"/>
                  </a:cubicBezTo>
                  <a:cubicBezTo>
                    <a:pt x="34" y="74"/>
                    <a:pt x="40" y="69"/>
                    <a:pt x="43" y="71"/>
                  </a:cubicBezTo>
                  <a:cubicBezTo>
                    <a:pt x="46" y="74"/>
                    <a:pt x="40" y="74"/>
                    <a:pt x="41" y="76"/>
                  </a:cubicBezTo>
                  <a:cubicBezTo>
                    <a:pt x="43" y="78"/>
                    <a:pt x="45" y="82"/>
                    <a:pt x="42" y="84"/>
                  </a:cubicBezTo>
                  <a:cubicBezTo>
                    <a:pt x="39" y="86"/>
                    <a:pt x="36" y="85"/>
                    <a:pt x="34" y="85"/>
                  </a:cubicBezTo>
                  <a:cubicBezTo>
                    <a:pt x="33" y="84"/>
                    <a:pt x="34" y="88"/>
                    <a:pt x="31" y="90"/>
                  </a:cubicBezTo>
                  <a:cubicBezTo>
                    <a:pt x="28" y="92"/>
                    <a:pt x="26" y="87"/>
                    <a:pt x="23" y="87"/>
                  </a:cubicBezTo>
                  <a:cubicBezTo>
                    <a:pt x="20" y="87"/>
                    <a:pt x="20" y="92"/>
                    <a:pt x="21" y="94"/>
                  </a:cubicBezTo>
                  <a:cubicBezTo>
                    <a:pt x="21" y="96"/>
                    <a:pt x="16" y="93"/>
                    <a:pt x="14" y="98"/>
                  </a:cubicBezTo>
                  <a:cubicBezTo>
                    <a:pt x="13" y="103"/>
                    <a:pt x="8" y="99"/>
                    <a:pt x="11" y="104"/>
                  </a:cubicBezTo>
                  <a:cubicBezTo>
                    <a:pt x="15" y="109"/>
                    <a:pt x="14" y="106"/>
                    <a:pt x="17" y="108"/>
                  </a:cubicBezTo>
                  <a:cubicBezTo>
                    <a:pt x="20" y="110"/>
                    <a:pt x="14" y="113"/>
                    <a:pt x="17" y="114"/>
                  </a:cubicBezTo>
                  <a:cubicBezTo>
                    <a:pt x="20" y="114"/>
                    <a:pt x="23" y="119"/>
                    <a:pt x="25" y="121"/>
                  </a:cubicBezTo>
                  <a:cubicBezTo>
                    <a:pt x="26" y="123"/>
                    <a:pt x="29" y="120"/>
                    <a:pt x="32" y="120"/>
                  </a:cubicBezTo>
                  <a:cubicBezTo>
                    <a:pt x="35" y="120"/>
                    <a:pt x="33" y="116"/>
                    <a:pt x="35" y="117"/>
                  </a:cubicBezTo>
                  <a:cubicBezTo>
                    <a:pt x="37" y="119"/>
                    <a:pt x="39" y="123"/>
                    <a:pt x="37" y="124"/>
                  </a:cubicBezTo>
                  <a:cubicBezTo>
                    <a:pt x="36" y="125"/>
                    <a:pt x="37" y="129"/>
                    <a:pt x="37" y="130"/>
                  </a:cubicBezTo>
                  <a:cubicBezTo>
                    <a:pt x="37" y="132"/>
                    <a:pt x="43" y="132"/>
                    <a:pt x="44" y="130"/>
                  </a:cubicBezTo>
                  <a:cubicBezTo>
                    <a:pt x="44" y="128"/>
                    <a:pt x="49" y="127"/>
                    <a:pt x="52" y="130"/>
                  </a:cubicBezTo>
                  <a:cubicBezTo>
                    <a:pt x="55" y="134"/>
                    <a:pt x="56" y="134"/>
                    <a:pt x="56" y="132"/>
                  </a:cubicBezTo>
                  <a:cubicBezTo>
                    <a:pt x="56" y="129"/>
                    <a:pt x="59" y="126"/>
                    <a:pt x="59" y="128"/>
                  </a:cubicBezTo>
                  <a:cubicBezTo>
                    <a:pt x="59" y="130"/>
                    <a:pt x="61" y="131"/>
                    <a:pt x="66" y="129"/>
                  </a:cubicBezTo>
                  <a:cubicBezTo>
                    <a:pt x="70" y="127"/>
                    <a:pt x="68" y="129"/>
                    <a:pt x="66" y="132"/>
                  </a:cubicBezTo>
                  <a:cubicBezTo>
                    <a:pt x="63" y="136"/>
                    <a:pt x="66" y="141"/>
                    <a:pt x="63" y="142"/>
                  </a:cubicBezTo>
                  <a:cubicBezTo>
                    <a:pt x="61" y="143"/>
                    <a:pt x="59" y="148"/>
                    <a:pt x="56" y="149"/>
                  </a:cubicBezTo>
                  <a:cubicBezTo>
                    <a:pt x="52" y="149"/>
                    <a:pt x="46" y="156"/>
                    <a:pt x="45" y="157"/>
                  </a:cubicBezTo>
                  <a:cubicBezTo>
                    <a:pt x="45" y="158"/>
                    <a:pt x="37" y="155"/>
                    <a:pt x="36" y="158"/>
                  </a:cubicBezTo>
                  <a:cubicBezTo>
                    <a:pt x="35" y="161"/>
                    <a:pt x="30" y="163"/>
                    <a:pt x="31" y="165"/>
                  </a:cubicBezTo>
                  <a:cubicBezTo>
                    <a:pt x="32" y="165"/>
                    <a:pt x="38" y="162"/>
                    <a:pt x="39" y="161"/>
                  </a:cubicBezTo>
                  <a:cubicBezTo>
                    <a:pt x="39" y="159"/>
                    <a:pt x="40" y="159"/>
                    <a:pt x="41" y="160"/>
                  </a:cubicBezTo>
                  <a:cubicBezTo>
                    <a:pt x="42" y="162"/>
                    <a:pt x="45" y="160"/>
                    <a:pt x="46" y="159"/>
                  </a:cubicBezTo>
                  <a:cubicBezTo>
                    <a:pt x="47" y="158"/>
                    <a:pt x="49" y="158"/>
                    <a:pt x="50" y="158"/>
                  </a:cubicBezTo>
                  <a:cubicBezTo>
                    <a:pt x="52" y="158"/>
                    <a:pt x="52" y="157"/>
                    <a:pt x="56" y="156"/>
                  </a:cubicBezTo>
                  <a:cubicBezTo>
                    <a:pt x="60" y="155"/>
                    <a:pt x="59" y="154"/>
                    <a:pt x="60" y="152"/>
                  </a:cubicBezTo>
                  <a:cubicBezTo>
                    <a:pt x="61" y="150"/>
                    <a:pt x="69" y="146"/>
                    <a:pt x="71" y="146"/>
                  </a:cubicBezTo>
                  <a:cubicBezTo>
                    <a:pt x="73" y="145"/>
                    <a:pt x="72" y="143"/>
                    <a:pt x="74" y="143"/>
                  </a:cubicBezTo>
                  <a:cubicBezTo>
                    <a:pt x="75" y="142"/>
                    <a:pt x="78" y="140"/>
                    <a:pt x="80" y="138"/>
                  </a:cubicBezTo>
                  <a:cubicBezTo>
                    <a:pt x="83" y="136"/>
                    <a:pt x="83" y="137"/>
                    <a:pt x="85" y="136"/>
                  </a:cubicBezTo>
                  <a:cubicBezTo>
                    <a:pt x="87" y="136"/>
                    <a:pt x="86" y="132"/>
                    <a:pt x="87" y="132"/>
                  </a:cubicBezTo>
                  <a:cubicBezTo>
                    <a:pt x="89" y="132"/>
                    <a:pt x="91" y="130"/>
                    <a:pt x="91" y="129"/>
                  </a:cubicBezTo>
                  <a:cubicBezTo>
                    <a:pt x="91" y="127"/>
                    <a:pt x="86" y="127"/>
                    <a:pt x="86" y="126"/>
                  </a:cubicBezTo>
                  <a:cubicBezTo>
                    <a:pt x="85" y="125"/>
                    <a:pt x="89" y="122"/>
                    <a:pt x="91" y="122"/>
                  </a:cubicBezTo>
                  <a:cubicBezTo>
                    <a:pt x="92" y="122"/>
                    <a:pt x="95" y="120"/>
                    <a:pt x="95" y="118"/>
                  </a:cubicBezTo>
                  <a:cubicBezTo>
                    <a:pt x="95" y="116"/>
                    <a:pt x="97" y="115"/>
                    <a:pt x="99" y="113"/>
                  </a:cubicBezTo>
                  <a:cubicBezTo>
                    <a:pt x="101" y="112"/>
                    <a:pt x="100" y="110"/>
                    <a:pt x="102" y="110"/>
                  </a:cubicBezTo>
                  <a:cubicBezTo>
                    <a:pt x="104" y="110"/>
                    <a:pt x="106" y="107"/>
                    <a:pt x="108" y="106"/>
                  </a:cubicBezTo>
                  <a:cubicBezTo>
                    <a:pt x="110" y="105"/>
                    <a:pt x="108" y="107"/>
                    <a:pt x="111" y="108"/>
                  </a:cubicBezTo>
                  <a:cubicBezTo>
                    <a:pt x="115" y="108"/>
                    <a:pt x="114" y="111"/>
                    <a:pt x="111" y="110"/>
                  </a:cubicBezTo>
                  <a:cubicBezTo>
                    <a:pt x="109" y="109"/>
                    <a:pt x="107" y="109"/>
                    <a:pt x="105" y="111"/>
                  </a:cubicBezTo>
                  <a:cubicBezTo>
                    <a:pt x="102" y="113"/>
                    <a:pt x="104" y="114"/>
                    <a:pt x="102" y="117"/>
                  </a:cubicBezTo>
                  <a:cubicBezTo>
                    <a:pt x="101" y="119"/>
                    <a:pt x="100" y="121"/>
                    <a:pt x="103" y="121"/>
                  </a:cubicBezTo>
                  <a:cubicBezTo>
                    <a:pt x="105" y="122"/>
                    <a:pt x="103" y="123"/>
                    <a:pt x="101" y="124"/>
                  </a:cubicBezTo>
                  <a:cubicBezTo>
                    <a:pt x="98" y="125"/>
                    <a:pt x="100" y="126"/>
                    <a:pt x="103" y="126"/>
                  </a:cubicBezTo>
                  <a:cubicBezTo>
                    <a:pt x="106" y="126"/>
                    <a:pt x="111" y="122"/>
                    <a:pt x="115" y="119"/>
                  </a:cubicBezTo>
                  <a:cubicBezTo>
                    <a:pt x="120" y="117"/>
                    <a:pt x="123" y="119"/>
                    <a:pt x="124" y="119"/>
                  </a:cubicBezTo>
                  <a:cubicBezTo>
                    <a:pt x="126" y="119"/>
                    <a:pt x="123" y="117"/>
                    <a:pt x="125" y="116"/>
                  </a:cubicBezTo>
                  <a:cubicBezTo>
                    <a:pt x="126" y="115"/>
                    <a:pt x="123" y="115"/>
                    <a:pt x="122" y="112"/>
                  </a:cubicBezTo>
                  <a:cubicBezTo>
                    <a:pt x="121" y="109"/>
                    <a:pt x="123" y="111"/>
                    <a:pt x="124" y="109"/>
                  </a:cubicBezTo>
                  <a:cubicBezTo>
                    <a:pt x="124" y="107"/>
                    <a:pt x="126" y="108"/>
                    <a:pt x="127" y="109"/>
                  </a:cubicBezTo>
                  <a:cubicBezTo>
                    <a:pt x="129" y="110"/>
                    <a:pt x="131" y="108"/>
                    <a:pt x="132" y="110"/>
                  </a:cubicBezTo>
                  <a:cubicBezTo>
                    <a:pt x="133" y="113"/>
                    <a:pt x="135" y="110"/>
                    <a:pt x="137" y="112"/>
                  </a:cubicBezTo>
                  <a:cubicBezTo>
                    <a:pt x="139" y="113"/>
                    <a:pt x="136" y="113"/>
                    <a:pt x="134" y="114"/>
                  </a:cubicBezTo>
                  <a:cubicBezTo>
                    <a:pt x="132" y="114"/>
                    <a:pt x="133" y="117"/>
                    <a:pt x="135" y="116"/>
                  </a:cubicBezTo>
                  <a:cubicBezTo>
                    <a:pt x="136" y="114"/>
                    <a:pt x="138" y="113"/>
                    <a:pt x="140" y="115"/>
                  </a:cubicBezTo>
                  <a:cubicBezTo>
                    <a:pt x="141" y="116"/>
                    <a:pt x="142" y="116"/>
                    <a:pt x="143" y="114"/>
                  </a:cubicBezTo>
                  <a:cubicBezTo>
                    <a:pt x="145" y="113"/>
                    <a:pt x="145" y="114"/>
                    <a:pt x="145" y="116"/>
                  </a:cubicBezTo>
                  <a:cubicBezTo>
                    <a:pt x="145" y="117"/>
                    <a:pt x="148" y="117"/>
                    <a:pt x="152" y="118"/>
                  </a:cubicBezTo>
                  <a:cubicBezTo>
                    <a:pt x="156" y="118"/>
                    <a:pt x="163" y="117"/>
                    <a:pt x="165" y="117"/>
                  </a:cubicBezTo>
                  <a:cubicBezTo>
                    <a:pt x="167" y="117"/>
                    <a:pt x="167" y="120"/>
                    <a:pt x="171" y="121"/>
                  </a:cubicBezTo>
                  <a:cubicBezTo>
                    <a:pt x="175" y="122"/>
                    <a:pt x="176" y="117"/>
                    <a:pt x="178" y="119"/>
                  </a:cubicBezTo>
                  <a:cubicBezTo>
                    <a:pt x="181" y="120"/>
                    <a:pt x="178" y="121"/>
                    <a:pt x="177" y="122"/>
                  </a:cubicBezTo>
                  <a:cubicBezTo>
                    <a:pt x="176" y="124"/>
                    <a:pt x="179" y="124"/>
                    <a:pt x="180" y="125"/>
                  </a:cubicBezTo>
                  <a:cubicBezTo>
                    <a:pt x="182" y="125"/>
                    <a:pt x="186" y="126"/>
                    <a:pt x="188" y="128"/>
                  </a:cubicBezTo>
                  <a:cubicBezTo>
                    <a:pt x="189" y="130"/>
                    <a:pt x="191" y="132"/>
                    <a:pt x="195" y="134"/>
                  </a:cubicBezTo>
                  <a:cubicBezTo>
                    <a:pt x="199" y="136"/>
                    <a:pt x="195" y="129"/>
                    <a:pt x="199" y="131"/>
                  </a:cubicBezTo>
                  <a:cubicBezTo>
                    <a:pt x="202" y="134"/>
                    <a:pt x="201" y="131"/>
                    <a:pt x="203" y="134"/>
                  </a:cubicBezTo>
                  <a:cubicBezTo>
                    <a:pt x="206" y="136"/>
                    <a:pt x="205" y="133"/>
                    <a:pt x="204" y="129"/>
                  </a:cubicBezTo>
                  <a:cubicBezTo>
                    <a:pt x="203" y="124"/>
                    <a:pt x="205" y="127"/>
                    <a:pt x="207" y="129"/>
                  </a:cubicBezTo>
                  <a:cubicBezTo>
                    <a:pt x="208" y="131"/>
                    <a:pt x="208" y="135"/>
                    <a:pt x="207" y="137"/>
                  </a:cubicBezTo>
                  <a:cubicBezTo>
                    <a:pt x="206" y="140"/>
                    <a:pt x="202" y="138"/>
                    <a:pt x="202" y="136"/>
                  </a:cubicBezTo>
                  <a:cubicBezTo>
                    <a:pt x="203" y="135"/>
                    <a:pt x="198" y="135"/>
                    <a:pt x="198" y="137"/>
                  </a:cubicBezTo>
                  <a:cubicBezTo>
                    <a:pt x="198" y="139"/>
                    <a:pt x="201" y="143"/>
                    <a:pt x="203" y="143"/>
                  </a:cubicBezTo>
                  <a:cubicBezTo>
                    <a:pt x="205" y="144"/>
                    <a:pt x="204" y="147"/>
                    <a:pt x="205" y="148"/>
                  </a:cubicBezTo>
                  <a:cubicBezTo>
                    <a:pt x="207" y="148"/>
                    <a:pt x="207" y="152"/>
                    <a:pt x="208" y="151"/>
                  </a:cubicBezTo>
                  <a:cubicBezTo>
                    <a:pt x="209" y="151"/>
                    <a:pt x="209" y="147"/>
                    <a:pt x="208" y="145"/>
                  </a:cubicBezTo>
                  <a:cubicBezTo>
                    <a:pt x="206" y="143"/>
                    <a:pt x="207" y="140"/>
                    <a:pt x="208" y="140"/>
                  </a:cubicBezTo>
                  <a:cubicBezTo>
                    <a:pt x="210" y="141"/>
                    <a:pt x="208" y="144"/>
                    <a:pt x="209" y="145"/>
                  </a:cubicBezTo>
                  <a:cubicBezTo>
                    <a:pt x="210" y="146"/>
                    <a:pt x="211" y="144"/>
                    <a:pt x="213" y="143"/>
                  </a:cubicBezTo>
                  <a:cubicBezTo>
                    <a:pt x="215" y="142"/>
                    <a:pt x="212" y="138"/>
                    <a:pt x="213" y="137"/>
                  </a:cubicBezTo>
                  <a:cubicBezTo>
                    <a:pt x="214" y="135"/>
                    <a:pt x="216" y="138"/>
                    <a:pt x="217" y="141"/>
                  </a:cubicBezTo>
                  <a:cubicBezTo>
                    <a:pt x="217" y="144"/>
                    <a:pt x="215" y="144"/>
                    <a:pt x="215" y="145"/>
                  </a:cubicBezTo>
                  <a:cubicBezTo>
                    <a:pt x="215" y="147"/>
                    <a:pt x="212" y="146"/>
                    <a:pt x="211" y="147"/>
                  </a:cubicBezTo>
                  <a:cubicBezTo>
                    <a:pt x="210" y="148"/>
                    <a:pt x="211" y="153"/>
                    <a:pt x="212" y="154"/>
                  </a:cubicBezTo>
                  <a:cubicBezTo>
                    <a:pt x="213" y="154"/>
                    <a:pt x="214" y="149"/>
                    <a:pt x="214" y="151"/>
                  </a:cubicBezTo>
                  <a:cubicBezTo>
                    <a:pt x="215" y="154"/>
                    <a:pt x="218" y="148"/>
                    <a:pt x="218" y="151"/>
                  </a:cubicBezTo>
                  <a:cubicBezTo>
                    <a:pt x="219" y="153"/>
                    <a:pt x="222" y="155"/>
                    <a:pt x="224" y="155"/>
                  </a:cubicBezTo>
                  <a:cubicBezTo>
                    <a:pt x="225" y="154"/>
                    <a:pt x="223" y="152"/>
                    <a:pt x="221" y="152"/>
                  </a:cubicBezTo>
                  <a:cubicBezTo>
                    <a:pt x="219" y="151"/>
                    <a:pt x="219" y="148"/>
                    <a:pt x="221" y="148"/>
                  </a:cubicBezTo>
                  <a:cubicBezTo>
                    <a:pt x="223" y="148"/>
                    <a:pt x="226" y="153"/>
                    <a:pt x="226" y="154"/>
                  </a:cubicBezTo>
                  <a:cubicBezTo>
                    <a:pt x="226" y="156"/>
                    <a:pt x="224" y="156"/>
                    <a:pt x="223" y="158"/>
                  </a:cubicBezTo>
                  <a:cubicBezTo>
                    <a:pt x="221" y="159"/>
                    <a:pt x="219" y="155"/>
                    <a:pt x="217" y="155"/>
                  </a:cubicBezTo>
                  <a:cubicBezTo>
                    <a:pt x="216" y="155"/>
                    <a:pt x="217" y="158"/>
                    <a:pt x="218" y="160"/>
                  </a:cubicBezTo>
                  <a:cubicBezTo>
                    <a:pt x="219" y="162"/>
                    <a:pt x="216" y="164"/>
                    <a:pt x="218" y="166"/>
                  </a:cubicBezTo>
                  <a:cubicBezTo>
                    <a:pt x="221" y="167"/>
                    <a:pt x="220" y="165"/>
                    <a:pt x="220" y="164"/>
                  </a:cubicBezTo>
                  <a:cubicBezTo>
                    <a:pt x="221" y="163"/>
                    <a:pt x="223" y="164"/>
                    <a:pt x="224" y="165"/>
                  </a:cubicBezTo>
                  <a:cubicBezTo>
                    <a:pt x="225" y="166"/>
                    <a:pt x="225" y="163"/>
                    <a:pt x="225" y="162"/>
                  </a:cubicBezTo>
                  <a:cubicBezTo>
                    <a:pt x="225" y="160"/>
                    <a:pt x="227" y="161"/>
                    <a:pt x="229" y="163"/>
                  </a:cubicBezTo>
                  <a:cubicBezTo>
                    <a:pt x="230" y="164"/>
                    <a:pt x="230" y="161"/>
                    <a:pt x="231" y="161"/>
                  </a:cubicBezTo>
                  <a:cubicBezTo>
                    <a:pt x="233" y="161"/>
                    <a:pt x="232" y="164"/>
                    <a:pt x="232" y="166"/>
                  </a:cubicBezTo>
                  <a:cubicBezTo>
                    <a:pt x="232" y="167"/>
                    <a:pt x="235" y="164"/>
                    <a:pt x="235" y="166"/>
                  </a:cubicBezTo>
                  <a:cubicBezTo>
                    <a:pt x="235" y="166"/>
                    <a:pt x="235" y="166"/>
                    <a:pt x="235" y="167"/>
                  </a:cubicBezTo>
                  <a:cubicBezTo>
                    <a:pt x="236" y="166"/>
                    <a:pt x="238" y="164"/>
                    <a:pt x="239" y="164"/>
                  </a:cubicBezTo>
                  <a:cubicBezTo>
                    <a:pt x="242" y="162"/>
                    <a:pt x="237" y="160"/>
                    <a:pt x="238" y="158"/>
                  </a:cubicBezTo>
                  <a:close/>
                  <a:moveTo>
                    <a:pt x="4" y="178"/>
                  </a:moveTo>
                  <a:cubicBezTo>
                    <a:pt x="8" y="176"/>
                    <a:pt x="9" y="175"/>
                    <a:pt x="8" y="173"/>
                  </a:cubicBezTo>
                  <a:cubicBezTo>
                    <a:pt x="6" y="171"/>
                    <a:pt x="2" y="179"/>
                    <a:pt x="4" y="178"/>
                  </a:cubicBezTo>
                  <a:close/>
                  <a:moveTo>
                    <a:pt x="28" y="165"/>
                  </a:moveTo>
                  <a:cubicBezTo>
                    <a:pt x="25" y="164"/>
                    <a:pt x="17" y="169"/>
                    <a:pt x="20" y="169"/>
                  </a:cubicBezTo>
                  <a:cubicBezTo>
                    <a:pt x="21" y="170"/>
                    <a:pt x="22" y="168"/>
                    <a:pt x="25" y="168"/>
                  </a:cubicBezTo>
                  <a:cubicBezTo>
                    <a:pt x="27" y="168"/>
                    <a:pt x="31" y="166"/>
                    <a:pt x="28" y="165"/>
                  </a:cubicBezTo>
                  <a:close/>
                  <a:moveTo>
                    <a:pt x="98" y="133"/>
                  </a:moveTo>
                  <a:cubicBezTo>
                    <a:pt x="98" y="131"/>
                    <a:pt x="96" y="131"/>
                    <a:pt x="93" y="134"/>
                  </a:cubicBezTo>
                  <a:cubicBezTo>
                    <a:pt x="90" y="138"/>
                    <a:pt x="88" y="139"/>
                    <a:pt x="88" y="141"/>
                  </a:cubicBezTo>
                  <a:cubicBezTo>
                    <a:pt x="87" y="142"/>
                    <a:pt x="84" y="141"/>
                    <a:pt x="83" y="143"/>
                  </a:cubicBezTo>
                  <a:cubicBezTo>
                    <a:pt x="82" y="144"/>
                    <a:pt x="84" y="149"/>
                    <a:pt x="86" y="147"/>
                  </a:cubicBezTo>
                  <a:cubicBezTo>
                    <a:pt x="88" y="146"/>
                    <a:pt x="88" y="147"/>
                    <a:pt x="89" y="147"/>
                  </a:cubicBezTo>
                  <a:cubicBezTo>
                    <a:pt x="90" y="147"/>
                    <a:pt x="96" y="143"/>
                    <a:pt x="97" y="142"/>
                  </a:cubicBezTo>
                  <a:cubicBezTo>
                    <a:pt x="98" y="140"/>
                    <a:pt x="95" y="139"/>
                    <a:pt x="95" y="138"/>
                  </a:cubicBezTo>
                  <a:cubicBezTo>
                    <a:pt x="95" y="137"/>
                    <a:pt x="98" y="137"/>
                    <a:pt x="99" y="136"/>
                  </a:cubicBezTo>
                  <a:cubicBezTo>
                    <a:pt x="101" y="135"/>
                    <a:pt x="98" y="134"/>
                    <a:pt x="98" y="133"/>
                  </a:cubicBezTo>
                  <a:close/>
                  <a:moveTo>
                    <a:pt x="10" y="116"/>
                  </a:moveTo>
                  <a:cubicBezTo>
                    <a:pt x="10" y="114"/>
                    <a:pt x="4" y="116"/>
                    <a:pt x="4" y="118"/>
                  </a:cubicBezTo>
                  <a:cubicBezTo>
                    <a:pt x="5" y="120"/>
                    <a:pt x="11" y="122"/>
                    <a:pt x="13" y="121"/>
                  </a:cubicBezTo>
                  <a:cubicBezTo>
                    <a:pt x="15" y="120"/>
                    <a:pt x="16" y="118"/>
                    <a:pt x="14" y="117"/>
                  </a:cubicBezTo>
                  <a:cubicBezTo>
                    <a:pt x="13" y="115"/>
                    <a:pt x="10" y="119"/>
                    <a:pt x="10" y="116"/>
                  </a:cubicBezTo>
                  <a:close/>
                  <a:moveTo>
                    <a:pt x="77" y="422"/>
                  </a:moveTo>
                  <a:cubicBezTo>
                    <a:pt x="74" y="422"/>
                    <a:pt x="76" y="431"/>
                    <a:pt x="78" y="429"/>
                  </a:cubicBezTo>
                  <a:cubicBezTo>
                    <a:pt x="79" y="428"/>
                    <a:pt x="81" y="428"/>
                    <a:pt x="82" y="427"/>
                  </a:cubicBezTo>
                  <a:cubicBezTo>
                    <a:pt x="83" y="425"/>
                    <a:pt x="81" y="421"/>
                    <a:pt x="77" y="422"/>
                  </a:cubicBezTo>
                  <a:close/>
                  <a:moveTo>
                    <a:pt x="73" y="416"/>
                  </a:moveTo>
                  <a:cubicBezTo>
                    <a:pt x="71" y="417"/>
                    <a:pt x="72" y="420"/>
                    <a:pt x="73" y="419"/>
                  </a:cubicBezTo>
                  <a:cubicBezTo>
                    <a:pt x="75" y="418"/>
                    <a:pt x="75" y="416"/>
                    <a:pt x="73" y="416"/>
                  </a:cubicBezTo>
                  <a:close/>
                  <a:moveTo>
                    <a:pt x="51" y="409"/>
                  </a:moveTo>
                  <a:cubicBezTo>
                    <a:pt x="53" y="411"/>
                    <a:pt x="54" y="411"/>
                    <a:pt x="55" y="409"/>
                  </a:cubicBezTo>
                  <a:cubicBezTo>
                    <a:pt x="55" y="407"/>
                    <a:pt x="49" y="407"/>
                    <a:pt x="51" y="409"/>
                  </a:cubicBezTo>
                  <a:close/>
                  <a:moveTo>
                    <a:pt x="61" y="413"/>
                  </a:moveTo>
                  <a:cubicBezTo>
                    <a:pt x="62" y="415"/>
                    <a:pt x="64" y="416"/>
                    <a:pt x="65" y="414"/>
                  </a:cubicBezTo>
                  <a:cubicBezTo>
                    <a:pt x="66" y="412"/>
                    <a:pt x="59" y="411"/>
                    <a:pt x="61" y="413"/>
                  </a:cubicBezTo>
                  <a:close/>
                  <a:moveTo>
                    <a:pt x="628" y="228"/>
                  </a:moveTo>
                  <a:cubicBezTo>
                    <a:pt x="628" y="227"/>
                    <a:pt x="622" y="228"/>
                    <a:pt x="620" y="226"/>
                  </a:cubicBezTo>
                  <a:cubicBezTo>
                    <a:pt x="617" y="224"/>
                    <a:pt x="613" y="233"/>
                    <a:pt x="612" y="237"/>
                  </a:cubicBezTo>
                  <a:cubicBezTo>
                    <a:pt x="611" y="241"/>
                    <a:pt x="604" y="245"/>
                    <a:pt x="604" y="245"/>
                  </a:cubicBezTo>
                  <a:cubicBezTo>
                    <a:pt x="604" y="245"/>
                    <a:pt x="584" y="245"/>
                    <a:pt x="583" y="245"/>
                  </a:cubicBezTo>
                  <a:cubicBezTo>
                    <a:pt x="582" y="245"/>
                    <a:pt x="577" y="249"/>
                    <a:pt x="574" y="252"/>
                  </a:cubicBezTo>
                  <a:cubicBezTo>
                    <a:pt x="574" y="252"/>
                    <a:pt x="575" y="252"/>
                    <a:pt x="575" y="252"/>
                  </a:cubicBezTo>
                  <a:cubicBezTo>
                    <a:pt x="577" y="256"/>
                    <a:pt x="569" y="258"/>
                    <a:pt x="562" y="258"/>
                  </a:cubicBezTo>
                  <a:cubicBezTo>
                    <a:pt x="560" y="258"/>
                    <a:pt x="559" y="258"/>
                    <a:pt x="557" y="259"/>
                  </a:cubicBezTo>
                  <a:cubicBezTo>
                    <a:pt x="558" y="259"/>
                    <a:pt x="558" y="260"/>
                    <a:pt x="558" y="261"/>
                  </a:cubicBezTo>
                  <a:cubicBezTo>
                    <a:pt x="558" y="261"/>
                    <a:pt x="557" y="262"/>
                    <a:pt x="556" y="263"/>
                  </a:cubicBezTo>
                  <a:cubicBezTo>
                    <a:pt x="555" y="265"/>
                    <a:pt x="546" y="269"/>
                    <a:pt x="542" y="271"/>
                  </a:cubicBezTo>
                  <a:cubicBezTo>
                    <a:pt x="536" y="274"/>
                    <a:pt x="529" y="273"/>
                    <a:pt x="529" y="269"/>
                  </a:cubicBezTo>
                  <a:cubicBezTo>
                    <a:pt x="529" y="264"/>
                    <a:pt x="533" y="265"/>
                    <a:pt x="534" y="267"/>
                  </a:cubicBezTo>
                  <a:cubicBezTo>
                    <a:pt x="534" y="268"/>
                    <a:pt x="535" y="267"/>
                    <a:pt x="536" y="266"/>
                  </a:cubicBezTo>
                  <a:cubicBezTo>
                    <a:pt x="535" y="265"/>
                    <a:pt x="535" y="263"/>
                    <a:pt x="535" y="262"/>
                  </a:cubicBezTo>
                  <a:cubicBezTo>
                    <a:pt x="534" y="261"/>
                    <a:pt x="536" y="255"/>
                    <a:pt x="533" y="254"/>
                  </a:cubicBezTo>
                  <a:cubicBezTo>
                    <a:pt x="530" y="253"/>
                    <a:pt x="526" y="258"/>
                    <a:pt x="527" y="255"/>
                  </a:cubicBezTo>
                  <a:cubicBezTo>
                    <a:pt x="527" y="251"/>
                    <a:pt x="532" y="248"/>
                    <a:pt x="529" y="243"/>
                  </a:cubicBezTo>
                  <a:cubicBezTo>
                    <a:pt x="526" y="239"/>
                    <a:pt x="520" y="239"/>
                    <a:pt x="519" y="242"/>
                  </a:cubicBezTo>
                  <a:cubicBezTo>
                    <a:pt x="518" y="246"/>
                    <a:pt x="514" y="244"/>
                    <a:pt x="513" y="247"/>
                  </a:cubicBezTo>
                  <a:cubicBezTo>
                    <a:pt x="512" y="250"/>
                    <a:pt x="510" y="256"/>
                    <a:pt x="511" y="260"/>
                  </a:cubicBezTo>
                  <a:cubicBezTo>
                    <a:pt x="512" y="265"/>
                    <a:pt x="511" y="267"/>
                    <a:pt x="507" y="269"/>
                  </a:cubicBezTo>
                  <a:cubicBezTo>
                    <a:pt x="503" y="272"/>
                    <a:pt x="501" y="266"/>
                    <a:pt x="502" y="258"/>
                  </a:cubicBezTo>
                  <a:cubicBezTo>
                    <a:pt x="503" y="252"/>
                    <a:pt x="506" y="247"/>
                    <a:pt x="504" y="247"/>
                  </a:cubicBezTo>
                  <a:cubicBezTo>
                    <a:pt x="501" y="247"/>
                    <a:pt x="507" y="240"/>
                    <a:pt x="513" y="239"/>
                  </a:cubicBezTo>
                  <a:cubicBezTo>
                    <a:pt x="519" y="237"/>
                    <a:pt x="526" y="238"/>
                    <a:pt x="526" y="236"/>
                  </a:cubicBezTo>
                  <a:cubicBezTo>
                    <a:pt x="526" y="236"/>
                    <a:pt x="526" y="236"/>
                    <a:pt x="527" y="236"/>
                  </a:cubicBezTo>
                  <a:cubicBezTo>
                    <a:pt x="525" y="235"/>
                    <a:pt x="524" y="234"/>
                    <a:pt x="523" y="233"/>
                  </a:cubicBezTo>
                  <a:cubicBezTo>
                    <a:pt x="523" y="233"/>
                    <a:pt x="523" y="234"/>
                    <a:pt x="522" y="234"/>
                  </a:cubicBezTo>
                  <a:cubicBezTo>
                    <a:pt x="520" y="236"/>
                    <a:pt x="521" y="232"/>
                    <a:pt x="517" y="232"/>
                  </a:cubicBezTo>
                  <a:cubicBezTo>
                    <a:pt x="512" y="232"/>
                    <a:pt x="508" y="235"/>
                    <a:pt x="505" y="234"/>
                  </a:cubicBezTo>
                  <a:cubicBezTo>
                    <a:pt x="502" y="232"/>
                    <a:pt x="503" y="230"/>
                    <a:pt x="500" y="230"/>
                  </a:cubicBezTo>
                  <a:cubicBezTo>
                    <a:pt x="497" y="230"/>
                    <a:pt x="502" y="224"/>
                    <a:pt x="498" y="227"/>
                  </a:cubicBezTo>
                  <a:cubicBezTo>
                    <a:pt x="494" y="229"/>
                    <a:pt x="487" y="235"/>
                    <a:pt x="484" y="232"/>
                  </a:cubicBezTo>
                  <a:cubicBezTo>
                    <a:pt x="481" y="230"/>
                    <a:pt x="478" y="233"/>
                    <a:pt x="476" y="231"/>
                  </a:cubicBezTo>
                  <a:cubicBezTo>
                    <a:pt x="474" y="229"/>
                    <a:pt x="484" y="223"/>
                    <a:pt x="488" y="223"/>
                  </a:cubicBezTo>
                  <a:cubicBezTo>
                    <a:pt x="490" y="223"/>
                    <a:pt x="491" y="223"/>
                    <a:pt x="492" y="222"/>
                  </a:cubicBezTo>
                  <a:cubicBezTo>
                    <a:pt x="489" y="221"/>
                    <a:pt x="484" y="219"/>
                    <a:pt x="483" y="220"/>
                  </a:cubicBezTo>
                  <a:cubicBezTo>
                    <a:pt x="481" y="222"/>
                    <a:pt x="479" y="221"/>
                    <a:pt x="477" y="220"/>
                  </a:cubicBezTo>
                  <a:cubicBezTo>
                    <a:pt x="476" y="218"/>
                    <a:pt x="474" y="220"/>
                    <a:pt x="472" y="218"/>
                  </a:cubicBezTo>
                  <a:cubicBezTo>
                    <a:pt x="470" y="215"/>
                    <a:pt x="468" y="217"/>
                    <a:pt x="466" y="217"/>
                  </a:cubicBezTo>
                  <a:cubicBezTo>
                    <a:pt x="465" y="218"/>
                    <a:pt x="463" y="216"/>
                    <a:pt x="461" y="215"/>
                  </a:cubicBezTo>
                  <a:cubicBezTo>
                    <a:pt x="459" y="215"/>
                    <a:pt x="461" y="212"/>
                    <a:pt x="459" y="211"/>
                  </a:cubicBezTo>
                  <a:cubicBezTo>
                    <a:pt x="456" y="209"/>
                    <a:pt x="456" y="213"/>
                    <a:pt x="456" y="213"/>
                  </a:cubicBezTo>
                  <a:cubicBezTo>
                    <a:pt x="285" y="214"/>
                    <a:pt x="285" y="214"/>
                    <a:pt x="285" y="214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287" y="217"/>
                    <a:pt x="286" y="219"/>
                    <a:pt x="286" y="222"/>
                  </a:cubicBezTo>
                  <a:cubicBezTo>
                    <a:pt x="287" y="224"/>
                    <a:pt x="286" y="228"/>
                    <a:pt x="284" y="228"/>
                  </a:cubicBezTo>
                  <a:cubicBezTo>
                    <a:pt x="282" y="228"/>
                    <a:pt x="282" y="226"/>
                    <a:pt x="284" y="225"/>
                  </a:cubicBezTo>
                  <a:cubicBezTo>
                    <a:pt x="285" y="224"/>
                    <a:pt x="284" y="221"/>
                    <a:pt x="283" y="221"/>
                  </a:cubicBezTo>
                  <a:cubicBezTo>
                    <a:pt x="282" y="221"/>
                    <a:pt x="281" y="220"/>
                    <a:pt x="281" y="219"/>
                  </a:cubicBezTo>
                  <a:cubicBezTo>
                    <a:pt x="279" y="220"/>
                    <a:pt x="275" y="219"/>
                    <a:pt x="272" y="219"/>
                  </a:cubicBezTo>
                  <a:cubicBezTo>
                    <a:pt x="272" y="219"/>
                    <a:pt x="272" y="219"/>
                    <a:pt x="272" y="219"/>
                  </a:cubicBezTo>
                  <a:cubicBezTo>
                    <a:pt x="272" y="221"/>
                    <a:pt x="273" y="225"/>
                    <a:pt x="275" y="228"/>
                  </a:cubicBezTo>
                  <a:cubicBezTo>
                    <a:pt x="277" y="230"/>
                    <a:pt x="276" y="232"/>
                    <a:pt x="278" y="233"/>
                  </a:cubicBezTo>
                  <a:cubicBezTo>
                    <a:pt x="280" y="234"/>
                    <a:pt x="280" y="236"/>
                    <a:pt x="278" y="235"/>
                  </a:cubicBezTo>
                  <a:cubicBezTo>
                    <a:pt x="276" y="235"/>
                    <a:pt x="277" y="237"/>
                    <a:pt x="276" y="241"/>
                  </a:cubicBezTo>
                  <a:cubicBezTo>
                    <a:pt x="276" y="245"/>
                    <a:pt x="276" y="254"/>
                    <a:pt x="276" y="256"/>
                  </a:cubicBezTo>
                  <a:cubicBezTo>
                    <a:pt x="275" y="259"/>
                    <a:pt x="272" y="263"/>
                    <a:pt x="274" y="266"/>
                  </a:cubicBezTo>
                  <a:cubicBezTo>
                    <a:pt x="276" y="269"/>
                    <a:pt x="277" y="273"/>
                    <a:pt x="276" y="276"/>
                  </a:cubicBezTo>
                  <a:cubicBezTo>
                    <a:pt x="275" y="280"/>
                    <a:pt x="275" y="282"/>
                    <a:pt x="277" y="284"/>
                  </a:cubicBezTo>
                  <a:cubicBezTo>
                    <a:pt x="278" y="287"/>
                    <a:pt x="277" y="292"/>
                    <a:pt x="279" y="292"/>
                  </a:cubicBezTo>
                  <a:cubicBezTo>
                    <a:pt x="280" y="293"/>
                    <a:pt x="282" y="295"/>
                    <a:pt x="283" y="298"/>
                  </a:cubicBezTo>
                  <a:cubicBezTo>
                    <a:pt x="285" y="300"/>
                    <a:pt x="286" y="299"/>
                    <a:pt x="286" y="301"/>
                  </a:cubicBezTo>
                  <a:cubicBezTo>
                    <a:pt x="287" y="304"/>
                    <a:pt x="287" y="304"/>
                    <a:pt x="289" y="305"/>
                  </a:cubicBezTo>
                  <a:cubicBezTo>
                    <a:pt x="291" y="306"/>
                    <a:pt x="290" y="309"/>
                    <a:pt x="290" y="310"/>
                  </a:cubicBezTo>
                  <a:cubicBezTo>
                    <a:pt x="290" y="311"/>
                    <a:pt x="293" y="314"/>
                    <a:pt x="296" y="317"/>
                  </a:cubicBezTo>
                  <a:cubicBezTo>
                    <a:pt x="300" y="320"/>
                    <a:pt x="297" y="323"/>
                    <a:pt x="299" y="323"/>
                  </a:cubicBezTo>
                  <a:cubicBezTo>
                    <a:pt x="302" y="323"/>
                    <a:pt x="305" y="324"/>
                    <a:pt x="307" y="326"/>
                  </a:cubicBezTo>
                  <a:cubicBezTo>
                    <a:pt x="310" y="328"/>
                    <a:pt x="311" y="327"/>
                    <a:pt x="312" y="327"/>
                  </a:cubicBezTo>
                  <a:cubicBezTo>
                    <a:pt x="314" y="328"/>
                    <a:pt x="318" y="331"/>
                    <a:pt x="318" y="334"/>
                  </a:cubicBezTo>
                  <a:cubicBezTo>
                    <a:pt x="319" y="335"/>
                    <a:pt x="319" y="337"/>
                    <a:pt x="320" y="338"/>
                  </a:cubicBezTo>
                  <a:cubicBezTo>
                    <a:pt x="334" y="336"/>
                    <a:pt x="334" y="336"/>
                    <a:pt x="334" y="336"/>
                  </a:cubicBezTo>
                  <a:cubicBezTo>
                    <a:pt x="334" y="336"/>
                    <a:pt x="338" y="339"/>
                    <a:pt x="341" y="340"/>
                  </a:cubicBezTo>
                  <a:cubicBezTo>
                    <a:pt x="343" y="340"/>
                    <a:pt x="357" y="345"/>
                    <a:pt x="357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77" y="343"/>
                    <a:pt x="377" y="343"/>
                    <a:pt x="377" y="343"/>
                  </a:cubicBezTo>
                  <a:cubicBezTo>
                    <a:pt x="387" y="343"/>
                    <a:pt x="387" y="343"/>
                    <a:pt x="387" y="343"/>
                  </a:cubicBezTo>
                  <a:cubicBezTo>
                    <a:pt x="387" y="343"/>
                    <a:pt x="393" y="349"/>
                    <a:pt x="394" y="349"/>
                  </a:cubicBezTo>
                  <a:cubicBezTo>
                    <a:pt x="394" y="349"/>
                    <a:pt x="398" y="352"/>
                    <a:pt x="398" y="354"/>
                  </a:cubicBezTo>
                  <a:cubicBezTo>
                    <a:pt x="398" y="356"/>
                    <a:pt x="398" y="357"/>
                    <a:pt x="400" y="358"/>
                  </a:cubicBezTo>
                  <a:cubicBezTo>
                    <a:pt x="401" y="359"/>
                    <a:pt x="406" y="362"/>
                    <a:pt x="407" y="362"/>
                  </a:cubicBezTo>
                  <a:cubicBezTo>
                    <a:pt x="408" y="361"/>
                    <a:pt x="409" y="356"/>
                    <a:pt x="412" y="356"/>
                  </a:cubicBezTo>
                  <a:cubicBezTo>
                    <a:pt x="415" y="356"/>
                    <a:pt x="422" y="358"/>
                    <a:pt x="423" y="362"/>
                  </a:cubicBezTo>
                  <a:cubicBezTo>
                    <a:pt x="424" y="366"/>
                    <a:pt x="428" y="370"/>
                    <a:pt x="429" y="371"/>
                  </a:cubicBezTo>
                  <a:cubicBezTo>
                    <a:pt x="430" y="371"/>
                    <a:pt x="429" y="374"/>
                    <a:pt x="430" y="375"/>
                  </a:cubicBezTo>
                  <a:cubicBezTo>
                    <a:pt x="431" y="377"/>
                    <a:pt x="431" y="379"/>
                    <a:pt x="432" y="379"/>
                  </a:cubicBezTo>
                  <a:cubicBezTo>
                    <a:pt x="433" y="379"/>
                    <a:pt x="438" y="382"/>
                    <a:pt x="441" y="382"/>
                  </a:cubicBezTo>
                  <a:cubicBezTo>
                    <a:pt x="442" y="382"/>
                    <a:pt x="442" y="383"/>
                    <a:pt x="443" y="383"/>
                  </a:cubicBezTo>
                  <a:cubicBezTo>
                    <a:pt x="444" y="378"/>
                    <a:pt x="439" y="377"/>
                    <a:pt x="442" y="375"/>
                  </a:cubicBezTo>
                  <a:cubicBezTo>
                    <a:pt x="445" y="372"/>
                    <a:pt x="442" y="370"/>
                    <a:pt x="443" y="369"/>
                  </a:cubicBezTo>
                  <a:cubicBezTo>
                    <a:pt x="445" y="368"/>
                    <a:pt x="448" y="367"/>
                    <a:pt x="448" y="365"/>
                  </a:cubicBezTo>
                  <a:cubicBezTo>
                    <a:pt x="448" y="364"/>
                    <a:pt x="449" y="364"/>
                    <a:pt x="451" y="364"/>
                  </a:cubicBezTo>
                  <a:cubicBezTo>
                    <a:pt x="454" y="364"/>
                    <a:pt x="458" y="360"/>
                    <a:pt x="458" y="359"/>
                  </a:cubicBezTo>
                  <a:cubicBezTo>
                    <a:pt x="457" y="357"/>
                    <a:pt x="458" y="357"/>
                    <a:pt x="461" y="358"/>
                  </a:cubicBezTo>
                  <a:cubicBezTo>
                    <a:pt x="463" y="358"/>
                    <a:pt x="463" y="355"/>
                    <a:pt x="464" y="355"/>
                  </a:cubicBezTo>
                  <a:cubicBezTo>
                    <a:pt x="466" y="356"/>
                    <a:pt x="467" y="357"/>
                    <a:pt x="468" y="355"/>
                  </a:cubicBezTo>
                  <a:cubicBezTo>
                    <a:pt x="468" y="354"/>
                    <a:pt x="469" y="354"/>
                    <a:pt x="471" y="356"/>
                  </a:cubicBezTo>
                  <a:cubicBezTo>
                    <a:pt x="472" y="358"/>
                    <a:pt x="476" y="358"/>
                    <a:pt x="476" y="356"/>
                  </a:cubicBezTo>
                  <a:cubicBezTo>
                    <a:pt x="476" y="354"/>
                    <a:pt x="478" y="356"/>
                    <a:pt x="480" y="358"/>
                  </a:cubicBezTo>
                  <a:cubicBezTo>
                    <a:pt x="482" y="360"/>
                    <a:pt x="483" y="360"/>
                    <a:pt x="485" y="360"/>
                  </a:cubicBezTo>
                  <a:cubicBezTo>
                    <a:pt x="488" y="360"/>
                    <a:pt x="488" y="359"/>
                    <a:pt x="488" y="357"/>
                  </a:cubicBezTo>
                  <a:cubicBezTo>
                    <a:pt x="488" y="356"/>
                    <a:pt x="491" y="361"/>
                    <a:pt x="493" y="361"/>
                  </a:cubicBezTo>
                  <a:cubicBezTo>
                    <a:pt x="496" y="362"/>
                    <a:pt x="494" y="360"/>
                    <a:pt x="492" y="358"/>
                  </a:cubicBezTo>
                  <a:cubicBezTo>
                    <a:pt x="490" y="357"/>
                    <a:pt x="493" y="356"/>
                    <a:pt x="491" y="355"/>
                  </a:cubicBezTo>
                  <a:cubicBezTo>
                    <a:pt x="489" y="353"/>
                    <a:pt x="493" y="352"/>
                    <a:pt x="496" y="352"/>
                  </a:cubicBezTo>
                  <a:cubicBezTo>
                    <a:pt x="500" y="352"/>
                    <a:pt x="499" y="353"/>
                    <a:pt x="501" y="351"/>
                  </a:cubicBezTo>
                  <a:cubicBezTo>
                    <a:pt x="502" y="349"/>
                    <a:pt x="503" y="351"/>
                    <a:pt x="503" y="353"/>
                  </a:cubicBezTo>
                  <a:cubicBezTo>
                    <a:pt x="503" y="354"/>
                    <a:pt x="509" y="352"/>
                    <a:pt x="511" y="352"/>
                  </a:cubicBezTo>
                  <a:cubicBezTo>
                    <a:pt x="514" y="352"/>
                    <a:pt x="517" y="354"/>
                    <a:pt x="517" y="356"/>
                  </a:cubicBezTo>
                  <a:cubicBezTo>
                    <a:pt x="518" y="357"/>
                    <a:pt x="519" y="358"/>
                    <a:pt x="522" y="356"/>
                  </a:cubicBezTo>
                  <a:cubicBezTo>
                    <a:pt x="524" y="355"/>
                    <a:pt x="525" y="353"/>
                    <a:pt x="527" y="355"/>
                  </a:cubicBezTo>
                  <a:cubicBezTo>
                    <a:pt x="529" y="356"/>
                    <a:pt x="531" y="359"/>
                    <a:pt x="534" y="361"/>
                  </a:cubicBezTo>
                  <a:cubicBezTo>
                    <a:pt x="536" y="364"/>
                    <a:pt x="532" y="367"/>
                    <a:pt x="534" y="368"/>
                  </a:cubicBezTo>
                  <a:cubicBezTo>
                    <a:pt x="535" y="370"/>
                    <a:pt x="534" y="373"/>
                    <a:pt x="536" y="375"/>
                  </a:cubicBezTo>
                  <a:cubicBezTo>
                    <a:pt x="539" y="377"/>
                    <a:pt x="537" y="381"/>
                    <a:pt x="539" y="381"/>
                  </a:cubicBezTo>
                  <a:cubicBezTo>
                    <a:pt x="541" y="382"/>
                    <a:pt x="543" y="385"/>
                    <a:pt x="543" y="387"/>
                  </a:cubicBezTo>
                  <a:cubicBezTo>
                    <a:pt x="543" y="388"/>
                    <a:pt x="548" y="390"/>
                    <a:pt x="548" y="387"/>
                  </a:cubicBezTo>
                  <a:cubicBezTo>
                    <a:pt x="548" y="385"/>
                    <a:pt x="550" y="382"/>
                    <a:pt x="551" y="380"/>
                  </a:cubicBezTo>
                  <a:cubicBezTo>
                    <a:pt x="551" y="378"/>
                    <a:pt x="549" y="370"/>
                    <a:pt x="547" y="368"/>
                  </a:cubicBezTo>
                  <a:cubicBezTo>
                    <a:pt x="545" y="365"/>
                    <a:pt x="548" y="364"/>
                    <a:pt x="545" y="362"/>
                  </a:cubicBezTo>
                  <a:cubicBezTo>
                    <a:pt x="543" y="359"/>
                    <a:pt x="542" y="354"/>
                    <a:pt x="542" y="349"/>
                  </a:cubicBezTo>
                  <a:cubicBezTo>
                    <a:pt x="542" y="345"/>
                    <a:pt x="547" y="338"/>
                    <a:pt x="549" y="336"/>
                  </a:cubicBezTo>
                  <a:cubicBezTo>
                    <a:pt x="552" y="334"/>
                    <a:pt x="554" y="335"/>
                    <a:pt x="555" y="333"/>
                  </a:cubicBezTo>
                  <a:cubicBezTo>
                    <a:pt x="555" y="331"/>
                    <a:pt x="558" y="328"/>
                    <a:pt x="560" y="328"/>
                  </a:cubicBezTo>
                  <a:cubicBezTo>
                    <a:pt x="561" y="328"/>
                    <a:pt x="563" y="329"/>
                    <a:pt x="564" y="327"/>
                  </a:cubicBezTo>
                  <a:cubicBezTo>
                    <a:pt x="564" y="325"/>
                    <a:pt x="567" y="323"/>
                    <a:pt x="570" y="322"/>
                  </a:cubicBezTo>
                  <a:cubicBezTo>
                    <a:pt x="574" y="322"/>
                    <a:pt x="572" y="320"/>
                    <a:pt x="571" y="318"/>
                  </a:cubicBezTo>
                  <a:cubicBezTo>
                    <a:pt x="570" y="317"/>
                    <a:pt x="572" y="315"/>
                    <a:pt x="572" y="316"/>
                  </a:cubicBezTo>
                  <a:cubicBezTo>
                    <a:pt x="573" y="317"/>
                    <a:pt x="575" y="317"/>
                    <a:pt x="577" y="316"/>
                  </a:cubicBezTo>
                  <a:cubicBezTo>
                    <a:pt x="578" y="315"/>
                    <a:pt x="581" y="313"/>
                    <a:pt x="578" y="313"/>
                  </a:cubicBezTo>
                  <a:cubicBezTo>
                    <a:pt x="575" y="312"/>
                    <a:pt x="574" y="311"/>
                    <a:pt x="576" y="310"/>
                  </a:cubicBezTo>
                  <a:cubicBezTo>
                    <a:pt x="578" y="310"/>
                    <a:pt x="576" y="306"/>
                    <a:pt x="574" y="306"/>
                  </a:cubicBezTo>
                  <a:cubicBezTo>
                    <a:pt x="571" y="306"/>
                    <a:pt x="572" y="305"/>
                    <a:pt x="574" y="303"/>
                  </a:cubicBezTo>
                  <a:cubicBezTo>
                    <a:pt x="575" y="302"/>
                    <a:pt x="572" y="299"/>
                    <a:pt x="570" y="298"/>
                  </a:cubicBezTo>
                  <a:cubicBezTo>
                    <a:pt x="568" y="297"/>
                    <a:pt x="571" y="296"/>
                    <a:pt x="572" y="296"/>
                  </a:cubicBezTo>
                  <a:cubicBezTo>
                    <a:pt x="574" y="295"/>
                    <a:pt x="573" y="289"/>
                    <a:pt x="573" y="287"/>
                  </a:cubicBezTo>
                  <a:cubicBezTo>
                    <a:pt x="574" y="286"/>
                    <a:pt x="576" y="286"/>
                    <a:pt x="575" y="287"/>
                  </a:cubicBezTo>
                  <a:cubicBezTo>
                    <a:pt x="574" y="289"/>
                    <a:pt x="573" y="292"/>
                    <a:pt x="575" y="294"/>
                  </a:cubicBezTo>
                  <a:cubicBezTo>
                    <a:pt x="577" y="296"/>
                    <a:pt x="577" y="298"/>
                    <a:pt x="576" y="301"/>
                  </a:cubicBezTo>
                  <a:cubicBezTo>
                    <a:pt x="576" y="304"/>
                    <a:pt x="577" y="303"/>
                    <a:pt x="579" y="299"/>
                  </a:cubicBezTo>
                  <a:cubicBezTo>
                    <a:pt x="581" y="295"/>
                    <a:pt x="582" y="292"/>
                    <a:pt x="580" y="291"/>
                  </a:cubicBezTo>
                  <a:cubicBezTo>
                    <a:pt x="579" y="291"/>
                    <a:pt x="579" y="287"/>
                    <a:pt x="580" y="288"/>
                  </a:cubicBezTo>
                  <a:cubicBezTo>
                    <a:pt x="582" y="290"/>
                    <a:pt x="582" y="291"/>
                    <a:pt x="585" y="288"/>
                  </a:cubicBezTo>
                  <a:cubicBezTo>
                    <a:pt x="587" y="286"/>
                    <a:pt x="590" y="281"/>
                    <a:pt x="588" y="280"/>
                  </a:cubicBezTo>
                  <a:cubicBezTo>
                    <a:pt x="587" y="279"/>
                    <a:pt x="589" y="279"/>
                    <a:pt x="592" y="279"/>
                  </a:cubicBezTo>
                  <a:cubicBezTo>
                    <a:pt x="594" y="279"/>
                    <a:pt x="600" y="277"/>
                    <a:pt x="601" y="276"/>
                  </a:cubicBezTo>
                  <a:cubicBezTo>
                    <a:pt x="602" y="273"/>
                    <a:pt x="591" y="277"/>
                    <a:pt x="591" y="276"/>
                  </a:cubicBezTo>
                  <a:cubicBezTo>
                    <a:pt x="591" y="274"/>
                    <a:pt x="598" y="273"/>
                    <a:pt x="601" y="273"/>
                  </a:cubicBezTo>
                  <a:cubicBezTo>
                    <a:pt x="604" y="273"/>
                    <a:pt x="603" y="268"/>
                    <a:pt x="604" y="270"/>
                  </a:cubicBezTo>
                  <a:cubicBezTo>
                    <a:pt x="606" y="272"/>
                    <a:pt x="608" y="272"/>
                    <a:pt x="610" y="270"/>
                  </a:cubicBezTo>
                  <a:cubicBezTo>
                    <a:pt x="611" y="269"/>
                    <a:pt x="610" y="266"/>
                    <a:pt x="608" y="266"/>
                  </a:cubicBezTo>
                  <a:cubicBezTo>
                    <a:pt x="606" y="265"/>
                    <a:pt x="609" y="264"/>
                    <a:pt x="609" y="262"/>
                  </a:cubicBezTo>
                  <a:cubicBezTo>
                    <a:pt x="608" y="261"/>
                    <a:pt x="610" y="256"/>
                    <a:pt x="613" y="256"/>
                  </a:cubicBezTo>
                  <a:cubicBezTo>
                    <a:pt x="615" y="255"/>
                    <a:pt x="614" y="253"/>
                    <a:pt x="616" y="253"/>
                  </a:cubicBezTo>
                  <a:cubicBezTo>
                    <a:pt x="619" y="253"/>
                    <a:pt x="619" y="251"/>
                    <a:pt x="621" y="249"/>
                  </a:cubicBezTo>
                  <a:cubicBezTo>
                    <a:pt x="623" y="247"/>
                    <a:pt x="626" y="252"/>
                    <a:pt x="629" y="249"/>
                  </a:cubicBezTo>
                  <a:cubicBezTo>
                    <a:pt x="630" y="248"/>
                    <a:pt x="632" y="247"/>
                    <a:pt x="633" y="246"/>
                  </a:cubicBezTo>
                  <a:cubicBezTo>
                    <a:pt x="626" y="236"/>
                    <a:pt x="628" y="230"/>
                    <a:pt x="628" y="22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130">
              <a:extLst>
                <a:ext uri="{FF2B5EF4-FFF2-40B4-BE49-F238E27FC236}">
                  <a16:creationId xmlns:a16="http://schemas.microsoft.com/office/drawing/2014/main" id="{A2D47F05-4FE8-4E1E-BED5-498629497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5995" y="2930367"/>
              <a:ext cx="302961" cy="215251"/>
            </a:xfrm>
            <a:custGeom>
              <a:avLst/>
              <a:gdLst>
                <a:gd name="T0" fmla="*/ 79 w 80"/>
                <a:gd name="T1" fmla="*/ 10 h 57"/>
                <a:gd name="T2" fmla="*/ 72 w 80"/>
                <a:gd name="T3" fmla="*/ 10 h 57"/>
                <a:gd name="T4" fmla="*/ 65 w 80"/>
                <a:gd name="T5" fmla="*/ 8 h 57"/>
                <a:gd name="T6" fmla="*/ 62 w 80"/>
                <a:gd name="T7" fmla="*/ 7 h 57"/>
                <a:gd name="T8" fmla="*/ 57 w 80"/>
                <a:gd name="T9" fmla="*/ 8 h 57"/>
                <a:gd name="T10" fmla="*/ 51 w 80"/>
                <a:gd name="T11" fmla="*/ 5 h 57"/>
                <a:gd name="T12" fmla="*/ 48 w 80"/>
                <a:gd name="T13" fmla="*/ 3 h 57"/>
                <a:gd name="T14" fmla="*/ 37 w 80"/>
                <a:gd name="T15" fmla="*/ 2 h 57"/>
                <a:gd name="T16" fmla="*/ 16 w 80"/>
                <a:gd name="T17" fmla="*/ 2 h 57"/>
                <a:gd name="T18" fmla="*/ 9 w 80"/>
                <a:gd name="T19" fmla="*/ 0 h 57"/>
                <a:gd name="T20" fmla="*/ 4 w 80"/>
                <a:gd name="T21" fmla="*/ 3 h 57"/>
                <a:gd name="T22" fmla="*/ 2 w 80"/>
                <a:gd name="T23" fmla="*/ 8 h 57"/>
                <a:gd name="T24" fmla="*/ 3 w 80"/>
                <a:gd name="T25" fmla="*/ 14 h 57"/>
                <a:gd name="T26" fmla="*/ 5 w 80"/>
                <a:gd name="T27" fmla="*/ 13 h 57"/>
                <a:gd name="T28" fmla="*/ 7 w 80"/>
                <a:gd name="T29" fmla="*/ 13 h 57"/>
                <a:gd name="T30" fmla="*/ 11 w 80"/>
                <a:gd name="T31" fmla="*/ 14 h 57"/>
                <a:gd name="T32" fmla="*/ 14 w 80"/>
                <a:gd name="T33" fmla="*/ 14 h 57"/>
                <a:gd name="T34" fmla="*/ 17 w 80"/>
                <a:gd name="T35" fmla="*/ 15 h 57"/>
                <a:gd name="T36" fmla="*/ 19 w 80"/>
                <a:gd name="T37" fmla="*/ 17 h 57"/>
                <a:gd name="T38" fmla="*/ 15 w 80"/>
                <a:gd name="T39" fmla="*/ 21 h 57"/>
                <a:gd name="T40" fmla="*/ 15 w 80"/>
                <a:gd name="T41" fmla="*/ 27 h 57"/>
                <a:gd name="T42" fmla="*/ 14 w 80"/>
                <a:gd name="T43" fmla="*/ 31 h 57"/>
                <a:gd name="T44" fmla="*/ 13 w 80"/>
                <a:gd name="T45" fmla="*/ 33 h 57"/>
                <a:gd name="T46" fmla="*/ 14 w 80"/>
                <a:gd name="T47" fmla="*/ 37 h 57"/>
                <a:gd name="T48" fmla="*/ 13 w 80"/>
                <a:gd name="T49" fmla="*/ 40 h 57"/>
                <a:gd name="T50" fmla="*/ 14 w 80"/>
                <a:gd name="T51" fmla="*/ 43 h 57"/>
                <a:gd name="T52" fmla="*/ 12 w 80"/>
                <a:gd name="T53" fmla="*/ 47 h 57"/>
                <a:gd name="T54" fmla="*/ 13 w 80"/>
                <a:gd name="T55" fmla="*/ 49 h 57"/>
                <a:gd name="T56" fmla="*/ 16 w 80"/>
                <a:gd name="T57" fmla="*/ 49 h 57"/>
                <a:gd name="T58" fmla="*/ 23 w 80"/>
                <a:gd name="T59" fmla="*/ 56 h 57"/>
                <a:gd name="T60" fmla="*/ 25 w 80"/>
                <a:gd name="T61" fmla="*/ 54 h 57"/>
                <a:gd name="T62" fmla="*/ 29 w 80"/>
                <a:gd name="T63" fmla="*/ 54 h 57"/>
                <a:gd name="T64" fmla="*/ 34 w 80"/>
                <a:gd name="T65" fmla="*/ 52 h 57"/>
                <a:gd name="T66" fmla="*/ 42 w 80"/>
                <a:gd name="T67" fmla="*/ 52 h 57"/>
                <a:gd name="T68" fmla="*/ 47 w 80"/>
                <a:gd name="T69" fmla="*/ 50 h 57"/>
                <a:gd name="T70" fmla="*/ 52 w 80"/>
                <a:gd name="T71" fmla="*/ 46 h 57"/>
                <a:gd name="T72" fmla="*/ 54 w 80"/>
                <a:gd name="T73" fmla="*/ 42 h 57"/>
                <a:gd name="T74" fmla="*/ 59 w 80"/>
                <a:gd name="T75" fmla="*/ 37 h 57"/>
                <a:gd name="T76" fmla="*/ 59 w 80"/>
                <a:gd name="T77" fmla="*/ 28 h 57"/>
                <a:gd name="T78" fmla="*/ 64 w 80"/>
                <a:gd name="T79" fmla="*/ 22 h 57"/>
                <a:gd name="T80" fmla="*/ 69 w 80"/>
                <a:gd name="T81" fmla="*/ 19 h 57"/>
                <a:gd name="T82" fmla="*/ 76 w 80"/>
                <a:gd name="T83" fmla="*/ 15 h 57"/>
                <a:gd name="T84" fmla="*/ 79 w 80"/>
                <a:gd name="T85" fmla="*/ 10 h 57"/>
                <a:gd name="T86" fmla="*/ 79 w 80"/>
                <a:gd name="T87" fmla="*/ 30 h 57"/>
                <a:gd name="T88" fmla="*/ 74 w 80"/>
                <a:gd name="T89" fmla="*/ 32 h 57"/>
                <a:gd name="T90" fmla="*/ 79 w 80"/>
                <a:gd name="T91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57">
                  <a:moveTo>
                    <a:pt x="79" y="10"/>
                  </a:moveTo>
                  <a:cubicBezTo>
                    <a:pt x="77" y="10"/>
                    <a:pt x="74" y="10"/>
                    <a:pt x="72" y="10"/>
                  </a:cubicBezTo>
                  <a:cubicBezTo>
                    <a:pt x="70" y="9"/>
                    <a:pt x="66" y="9"/>
                    <a:pt x="65" y="8"/>
                  </a:cubicBezTo>
                  <a:cubicBezTo>
                    <a:pt x="64" y="7"/>
                    <a:pt x="62" y="6"/>
                    <a:pt x="62" y="7"/>
                  </a:cubicBezTo>
                  <a:cubicBezTo>
                    <a:pt x="62" y="9"/>
                    <a:pt x="59" y="9"/>
                    <a:pt x="57" y="8"/>
                  </a:cubicBezTo>
                  <a:cubicBezTo>
                    <a:pt x="55" y="7"/>
                    <a:pt x="53" y="6"/>
                    <a:pt x="51" y="5"/>
                  </a:cubicBezTo>
                  <a:cubicBezTo>
                    <a:pt x="50" y="4"/>
                    <a:pt x="49" y="4"/>
                    <a:pt x="48" y="3"/>
                  </a:cubicBezTo>
                  <a:cubicBezTo>
                    <a:pt x="46" y="3"/>
                    <a:pt x="40" y="2"/>
                    <a:pt x="37" y="2"/>
                  </a:cubicBezTo>
                  <a:cubicBezTo>
                    <a:pt x="33" y="2"/>
                    <a:pt x="21" y="1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6" y="0"/>
                    <a:pt x="7" y="3"/>
                    <a:pt x="4" y="3"/>
                  </a:cubicBezTo>
                  <a:cubicBezTo>
                    <a:pt x="0" y="3"/>
                    <a:pt x="0" y="5"/>
                    <a:pt x="2" y="8"/>
                  </a:cubicBezTo>
                  <a:cubicBezTo>
                    <a:pt x="4" y="9"/>
                    <a:pt x="4" y="11"/>
                    <a:pt x="3" y="14"/>
                  </a:cubicBezTo>
                  <a:cubicBezTo>
                    <a:pt x="4" y="14"/>
                    <a:pt x="5" y="13"/>
                    <a:pt x="5" y="13"/>
                  </a:cubicBezTo>
                  <a:cubicBezTo>
                    <a:pt x="6" y="12"/>
                    <a:pt x="7" y="12"/>
                    <a:pt x="7" y="13"/>
                  </a:cubicBezTo>
                  <a:cubicBezTo>
                    <a:pt x="7" y="15"/>
                    <a:pt x="10" y="14"/>
                    <a:pt x="11" y="14"/>
                  </a:cubicBezTo>
                  <a:cubicBezTo>
                    <a:pt x="12" y="14"/>
                    <a:pt x="12" y="15"/>
                    <a:pt x="14" y="14"/>
                  </a:cubicBezTo>
                  <a:cubicBezTo>
                    <a:pt x="15" y="13"/>
                    <a:pt x="17" y="13"/>
                    <a:pt x="17" y="15"/>
                  </a:cubicBezTo>
                  <a:cubicBezTo>
                    <a:pt x="17" y="16"/>
                    <a:pt x="21" y="15"/>
                    <a:pt x="19" y="17"/>
                  </a:cubicBezTo>
                  <a:cubicBezTo>
                    <a:pt x="17" y="19"/>
                    <a:pt x="15" y="19"/>
                    <a:pt x="15" y="21"/>
                  </a:cubicBezTo>
                  <a:cubicBezTo>
                    <a:pt x="15" y="22"/>
                    <a:pt x="17" y="25"/>
                    <a:pt x="15" y="27"/>
                  </a:cubicBezTo>
                  <a:cubicBezTo>
                    <a:pt x="14" y="28"/>
                    <a:pt x="16" y="31"/>
                    <a:pt x="14" y="31"/>
                  </a:cubicBezTo>
                  <a:cubicBezTo>
                    <a:pt x="13" y="31"/>
                    <a:pt x="11" y="32"/>
                    <a:pt x="13" y="33"/>
                  </a:cubicBezTo>
                  <a:cubicBezTo>
                    <a:pt x="14" y="35"/>
                    <a:pt x="16" y="37"/>
                    <a:pt x="14" y="37"/>
                  </a:cubicBezTo>
                  <a:cubicBezTo>
                    <a:pt x="13" y="37"/>
                    <a:pt x="12" y="39"/>
                    <a:pt x="13" y="40"/>
                  </a:cubicBezTo>
                  <a:cubicBezTo>
                    <a:pt x="14" y="41"/>
                    <a:pt x="17" y="43"/>
                    <a:pt x="14" y="43"/>
                  </a:cubicBezTo>
                  <a:cubicBezTo>
                    <a:pt x="12" y="44"/>
                    <a:pt x="12" y="46"/>
                    <a:pt x="12" y="47"/>
                  </a:cubicBezTo>
                  <a:cubicBezTo>
                    <a:pt x="12" y="48"/>
                    <a:pt x="12" y="48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9" y="51"/>
                    <a:pt x="20" y="57"/>
                    <a:pt x="23" y="56"/>
                  </a:cubicBezTo>
                  <a:cubicBezTo>
                    <a:pt x="25" y="56"/>
                    <a:pt x="24" y="55"/>
                    <a:pt x="25" y="54"/>
                  </a:cubicBezTo>
                  <a:cubicBezTo>
                    <a:pt x="26" y="54"/>
                    <a:pt x="27" y="54"/>
                    <a:pt x="29" y="54"/>
                  </a:cubicBezTo>
                  <a:cubicBezTo>
                    <a:pt x="30" y="54"/>
                    <a:pt x="31" y="52"/>
                    <a:pt x="34" y="52"/>
                  </a:cubicBezTo>
                  <a:cubicBezTo>
                    <a:pt x="38" y="52"/>
                    <a:pt x="40" y="52"/>
                    <a:pt x="42" y="52"/>
                  </a:cubicBezTo>
                  <a:cubicBezTo>
                    <a:pt x="44" y="52"/>
                    <a:pt x="46" y="51"/>
                    <a:pt x="47" y="50"/>
                  </a:cubicBezTo>
                  <a:cubicBezTo>
                    <a:pt x="47" y="48"/>
                    <a:pt x="49" y="47"/>
                    <a:pt x="52" y="46"/>
                  </a:cubicBezTo>
                  <a:cubicBezTo>
                    <a:pt x="54" y="46"/>
                    <a:pt x="54" y="43"/>
                    <a:pt x="54" y="42"/>
                  </a:cubicBezTo>
                  <a:cubicBezTo>
                    <a:pt x="54" y="40"/>
                    <a:pt x="58" y="38"/>
                    <a:pt x="59" y="37"/>
                  </a:cubicBezTo>
                  <a:cubicBezTo>
                    <a:pt x="59" y="36"/>
                    <a:pt x="56" y="32"/>
                    <a:pt x="59" y="28"/>
                  </a:cubicBezTo>
                  <a:cubicBezTo>
                    <a:pt x="61" y="24"/>
                    <a:pt x="64" y="24"/>
                    <a:pt x="64" y="22"/>
                  </a:cubicBezTo>
                  <a:cubicBezTo>
                    <a:pt x="64" y="20"/>
                    <a:pt x="66" y="19"/>
                    <a:pt x="69" y="19"/>
                  </a:cubicBezTo>
                  <a:cubicBezTo>
                    <a:pt x="73" y="18"/>
                    <a:pt x="74" y="16"/>
                    <a:pt x="76" y="15"/>
                  </a:cubicBezTo>
                  <a:cubicBezTo>
                    <a:pt x="79" y="14"/>
                    <a:pt x="79" y="13"/>
                    <a:pt x="79" y="10"/>
                  </a:cubicBezTo>
                  <a:close/>
                  <a:moveTo>
                    <a:pt x="79" y="30"/>
                  </a:moveTo>
                  <a:cubicBezTo>
                    <a:pt x="79" y="27"/>
                    <a:pt x="73" y="31"/>
                    <a:pt x="74" y="32"/>
                  </a:cubicBezTo>
                  <a:cubicBezTo>
                    <a:pt x="77" y="34"/>
                    <a:pt x="80" y="33"/>
                    <a:pt x="79" y="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131">
              <a:extLst>
                <a:ext uri="{FF2B5EF4-FFF2-40B4-BE49-F238E27FC236}">
                  <a16:creationId xmlns:a16="http://schemas.microsoft.com/office/drawing/2014/main" id="{144A5B9F-3A68-4F72-8BFF-E9599260A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3062" y="2833602"/>
              <a:ext cx="270268" cy="292268"/>
            </a:xfrm>
            <a:custGeom>
              <a:avLst/>
              <a:gdLst>
                <a:gd name="T0" fmla="*/ 55 w 72"/>
                <a:gd name="T1" fmla="*/ 40 h 78"/>
                <a:gd name="T2" fmla="*/ 36 w 72"/>
                <a:gd name="T3" fmla="*/ 21 h 78"/>
                <a:gd name="T4" fmla="*/ 43 w 72"/>
                <a:gd name="T5" fmla="*/ 11 h 78"/>
                <a:gd name="T6" fmla="*/ 48 w 72"/>
                <a:gd name="T7" fmla="*/ 12 h 78"/>
                <a:gd name="T8" fmla="*/ 55 w 72"/>
                <a:gd name="T9" fmla="*/ 9 h 78"/>
                <a:gd name="T10" fmla="*/ 60 w 72"/>
                <a:gd name="T11" fmla="*/ 4 h 78"/>
                <a:gd name="T12" fmla="*/ 54 w 72"/>
                <a:gd name="T13" fmla="*/ 3 h 78"/>
                <a:gd name="T14" fmla="*/ 42 w 72"/>
                <a:gd name="T15" fmla="*/ 3 h 78"/>
                <a:gd name="T16" fmla="*/ 35 w 72"/>
                <a:gd name="T17" fmla="*/ 0 h 78"/>
                <a:gd name="T18" fmla="*/ 26 w 72"/>
                <a:gd name="T19" fmla="*/ 2 h 78"/>
                <a:gd name="T20" fmla="*/ 24 w 72"/>
                <a:gd name="T21" fmla="*/ 3 h 78"/>
                <a:gd name="T22" fmla="*/ 21 w 72"/>
                <a:gd name="T23" fmla="*/ 5 h 78"/>
                <a:gd name="T24" fmla="*/ 16 w 72"/>
                <a:gd name="T25" fmla="*/ 7 h 78"/>
                <a:gd name="T26" fmla="*/ 11 w 72"/>
                <a:gd name="T27" fmla="*/ 5 h 78"/>
                <a:gd name="T28" fmla="*/ 3 w 72"/>
                <a:gd name="T29" fmla="*/ 10 h 78"/>
                <a:gd name="T30" fmla="*/ 2 w 72"/>
                <a:gd name="T31" fmla="*/ 15 h 78"/>
                <a:gd name="T32" fmla="*/ 3 w 72"/>
                <a:gd name="T33" fmla="*/ 20 h 78"/>
                <a:gd name="T34" fmla="*/ 7 w 72"/>
                <a:gd name="T35" fmla="*/ 24 h 78"/>
                <a:gd name="T36" fmla="*/ 9 w 72"/>
                <a:gd name="T37" fmla="*/ 25 h 78"/>
                <a:gd name="T38" fmla="*/ 22 w 72"/>
                <a:gd name="T39" fmla="*/ 25 h 78"/>
                <a:gd name="T40" fmla="*/ 30 w 72"/>
                <a:gd name="T41" fmla="*/ 36 h 78"/>
                <a:gd name="T42" fmla="*/ 45 w 72"/>
                <a:gd name="T43" fmla="*/ 46 h 78"/>
                <a:gd name="T44" fmla="*/ 54 w 72"/>
                <a:gd name="T45" fmla="*/ 53 h 78"/>
                <a:gd name="T46" fmla="*/ 57 w 72"/>
                <a:gd name="T47" fmla="*/ 64 h 78"/>
                <a:gd name="T48" fmla="*/ 60 w 72"/>
                <a:gd name="T49" fmla="*/ 64 h 78"/>
                <a:gd name="T50" fmla="*/ 61 w 72"/>
                <a:gd name="T51" fmla="*/ 55 h 78"/>
                <a:gd name="T52" fmla="*/ 72 w 72"/>
                <a:gd name="T53" fmla="*/ 53 h 78"/>
                <a:gd name="T54" fmla="*/ 14 w 72"/>
                <a:gd name="T55" fmla="*/ 47 h 78"/>
                <a:gd name="T56" fmla="*/ 12 w 72"/>
                <a:gd name="T57" fmla="*/ 56 h 78"/>
                <a:gd name="T58" fmla="*/ 19 w 72"/>
                <a:gd name="T59" fmla="*/ 59 h 78"/>
                <a:gd name="T60" fmla="*/ 14 w 72"/>
                <a:gd name="T61" fmla="*/ 47 h 78"/>
                <a:gd name="T62" fmla="*/ 42 w 72"/>
                <a:gd name="T63" fmla="*/ 68 h 78"/>
                <a:gd name="T64" fmla="*/ 43 w 72"/>
                <a:gd name="T65" fmla="*/ 74 h 78"/>
                <a:gd name="T66" fmla="*/ 52 w 72"/>
                <a:gd name="T67" fmla="*/ 74 h 78"/>
                <a:gd name="T68" fmla="*/ 50 w 72"/>
                <a:gd name="T69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78">
                  <a:moveTo>
                    <a:pt x="59" y="44"/>
                  </a:moveTo>
                  <a:cubicBezTo>
                    <a:pt x="57" y="42"/>
                    <a:pt x="58" y="40"/>
                    <a:pt x="55" y="40"/>
                  </a:cubicBezTo>
                  <a:cubicBezTo>
                    <a:pt x="51" y="40"/>
                    <a:pt x="46" y="36"/>
                    <a:pt x="45" y="30"/>
                  </a:cubicBezTo>
                  <a:cubicBezTo>
                    <a:pt x="44" y="25"/>
                    <a:pt x="38" y="24"/>
                    <a:pt x="36" y="21"/>
                  </a:cubicBezTo>
                  <a:cubicBezTo>
                    <a:pt x="35" y="18"/>
                    <a:pt x="38" y="18"/>
                    <a:pt x="36" y="15"/>
                  </a:cubicBezTo>
                  <a:cubicBezTo>
                    <a:pt x="35" y="12"/>
                    <a:pt x="41" y="10"/>
                    <a:pt x="43" y="11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5" y="13"/>
                    <a:pt x="48" y="12"/>
                    <a:pt x="48" y="12"/>
                  </a:cubicBezTo>
                  <a:cubicBezTo>
                    <a:pt x="50" y="11"/>
                    <a:pt x="52" y="13"/>
                    <a:pt x="52" y="12"/>
                  </a:cubicBezTo>
                  <a:cubicBezTo>
                    <a:pt x="53" y="11"/>
                    <a:pt x="53" y="9"/>
                    <a:pt x="55" y="9"/>
                  </a:cubicBezTo>
                  <a:cubicBezTo>
                    <a:pt x="56" y="9"/>
                    <a:pt x="55" y="6"/>
                    <a:pt x="56" y="6"/>
                  </a:cubicBezTo>
                  <a:cubicBezTo>
                    <a:pt x="57" y="6"/>
                    <a:pt x="60" y="4"/>
                    <a:pt x="60" y="4"/>
                  </a:cubicBezTo>
                  <a:cubicBezTo>
                    <a:pt x="60" y="4"/>
                    <a:pt x="59" y="1"/>
                    <a:pt x="58" y="1"/>
                  </a:cubicBezTo>
                  <a:cubicBezTo>
                    <a:pt x="58" y="1"/>
                    <a:pt x="57" y="3"/>
                    <a:pt x="54" y="3"/>
                  </a:cubicBezTo>
                  <a:cubicBezTo>
                    <a:pt x="52" y="3"/>
                    <a:pt x="50" y="5"/>
                    <a:pt x="49" y="5"/>
                  </a:cubicBezTo>
                  <a:cubicBezTo>
                    <a:pt x="48" y="5"/>
                    <a:pt x="44" y="3"/>
                    <a:pt x="42" y="3"/>
                  </a:cubicBezTo>
                  <a:cubicBezTo>
                    <a:pt x="39" y="3"/>
                    <a:pt x="37" y="3"/>
                    <a:pt x="36" y="3"/>
                  </a:cubicBezTo>
                  <a:cubicBezTo>
                    <a:pt x="35" y="2"/>
                    <a:pt x="35" y="0"/>
                    <a:pt x="35" y="0"/>
                  </a:cubicBezTo>
                  <a:cubicBezTo>
                    <a:pt x="35" y="0"/>
                    <a:pt x="31" y="0"/>
                    <a:pt x="30" y="1"/>
                  </a:cubicBezTo>
                  <a:cubicBezTo>
                    <a:pt x="29" y="1"/>
                    <a:pt x="27" y="3"/>
                    <a:pt x="26" y="2"/>
                  </a:cubicBezTo>
                  <a:cubicBezTo>
                    <a:pt x="26" y="2"/>
                    <a:pt x="26" y="2"/>
                    <a:pt x="25" y="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2" y="4"/>
                    <a:pt x="21" y="3"/>
                    <a:pt x="21" y="5"/>
                  </a:cubicBezTo>
                  <a:cubicBezTo>
                    <a:pt x="21" y="6"/>
                    <a:pt x="19" y="6"/>
                    <a:pt x="18" y="5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8"/>
                    <a:pt x="16" y="10"/>
                    <a:pt x="15" y="9"/>
                  </a:cubicBezTo>
                  <a:cubicBezTo>
                    <a:pt x="13" y="8"/>
                    <a:pt x="12" y="4"/>
                    <a:pt x="11" y="5"/>
                  </a:cubicBezTo>
                  <a:cubicBezTo>
                    <a:pt x="10" y="5"/>
                    <a:pt x="9" y="9"/>
                    <a:pt x="8" y="9"/>
                  </a:cubicBezTo>
                  <a:cubicBezTo>
                    <a:pt x="7" y="9"/>
                    <a:pt x="4" y="9"/>
                    <a:pt x="3" y="10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4" y="13"/>
                    <a:pt x="3" y="15"/>
                    <a:pt x="2" y="15"/>
                  </a:cubicBezTo>
                  <a:cubicBezTo>
                    <a:pt x="1" y="15"/>
                    <a:pt x="0" y="15"/>
                    <a:pt x="1" y="16"/>
                  </a:cubicBezTo>
                  <a:cubicBezTo>
                    <a:pt x="2" y="18"/>
                    <a:pt x="4" y="18"/>
                    <a:pt x="3" y="20"/>
                  </a:cubicBezTo>
                  <a:cubicBezTo>
                    <a:pt x="2" y="21"/>
                    <a:pt x="3" y="23"/>
                    <a:pt x="4" y="23"/>
                  </a:cubicBezTo>
                  <a:cubicBezTo>
                    <a:pt x="5" y="23"/>
                    <a:pt x="7" y="23"/>
                    <a:pt x="7" y="24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7" y="25"/>
                    <a:pt x="8" y="25"/>
                    <a:pt x="9" y="25"/>
                  </a:cubicBezTo>
                  <a:cubicBezTo>
                    <a:pt x="11" y="24"/>
                    <a:pt x="10" y="22"/>
                    <a:pt x="14" y="21"/>
                  </a:cubicBezTo>
                  <a:cubicBezTo>
                    <a:pt x="17" y="20"/>
                    <a:pt x="21" y="23"/>
                    <a:pt x="22" y="25"/>
                  </a:cubicBezTo>
                  <a:cubicBezTo>
                    <a:pt x="24" y="27"/>
                    <a:pt x="24" y="27"/>
                    <a:pt x="24" y="29"/>
                  </a:cubicBezTo>
                  <a:cubicBezTo>
                    <a:pt x="24" y="30"/>
                    <a:pt x="26" y="33"/>
                    <a:pt x="30" y="36"/>
                  </a:cubicBezTo>
                  <a:cubicBezTo>
                    <a:pt x="35" y="39"/>
                    <a:pt x="36" y="42"/>
                    <a:pt x="39" y="43"/>
                  </a:cubicBezTo>
                  <a:cubicBezTo>
                    <a:pt x="41" y="45"/>
                    <a:pt x="43" y="44"/>
                    <a:pt x="45" y="46"/>
                  </a:cubicBezTo>
                  <a:cubicBezTo>
                    <a:pt x="46" y="48"/>
                    <a:pt x="48" y="49"/>
                    <a:pt x="50" y="50"/>
                  </a:cubicBezTo>
                  <a:cubicBezTo>
                    <a:pt x="52" y="51"/>
                    <a:pt x="52" y="53"/>
                    <a:pt x="54" y="53"/>
                  </a:cubicBezTo>
                  <a:cubicBezTo>
                    <a:pt x="57" y="54"/>
                    <a:pt x="55" y="55"/>
                    <a:pt x="56" y="57"/>
                  </a:cubicBezTo>
                  <a:cubicBezTo>
                    <a:pt x="58" y="59"/>
                    <a:pt x="58" y="62"/>
                    <a:pt x="57" y="64"/>
                  </a:cubicBezTo>
                  <a:cubicBezTo>
                    <a:pt x="55" y="66"/>
                    <a:pt x="56" y="69"/>
                    <a:pt x="57" y="69"/>
                  </a:cubicBezTo>
                  <a:cubicBezTo>
                    <a:pt x="58" y="69"/>
                    <a:pt x="60" y="65"/>
                    <a:pt x="60" y="64"/>
                  </a:cubicBezTo>
                  <a:cubicBezTo>
                    <a:pt x="60" y="62"/>
                    <a:pt x="62" y="62"/>
                    <a:pt x="64" y="60"/>
                  </a:cubicBezTo>
                  <a:cubicBezTo>
                    <a:pt x="65" y="58"/>
                    <a:pt x="62" y="57"/>
                    <a:pt x="61" y="55"/>
                  </a:cubicBezTo>
                  <a:cubicBezTo>
                    <a:pt x="60" y="52"/>
                    <a:pt x="64" y="50"/>
                    <a:pt x="67" y="52"/>
                  </a:cubicBezTo>
                  <a:cubicBezTo>
                    <a:pt x="70" y="54"/>
                    <a:pt x="71" y="56"/>
                    <a:pt x="72" y="53"/>
                  </a:cubicBezTo>
                  <a:cubicBezTo>
                    <a:pt x="72" y="49"/>
                    <a:pt x="62" y="45"/>
                    <a:pt x="59" y="44"/>
                  </a:cubicBezTo>
                  <a:close/>
                  <a:moveTo>
                    <a:pt x="14" y="47"/>
                  </a:moveTo>
                  <a:cubicBezTo>
                    <a:pt x="12" y="48"/>
                    <a:pt x="10" y="46"/>
                    <a:pt x="10" y="48"/>
                  </a:cubicBezTo>
                  <a:cubicBezTo>
                    <a:pt x="9" y="50"/>
                    <a:pt x="13" y="52"/>
                    <a:pt x="12" y="56"/>
                  </a:cubicBezTo>
                  <a:cubicBezTo>
                    <a:pt x="11" y="59"/>
                    <a:pt x="12" y="64"/>
                    <a:pt x="14" y="62"/>
                  </a:cubicBezTo>
                  <a:cubicBezTo>
                    <a:pt x="17" y="60"/>
                    <a:pt x="18" y="61"/>
                    <a:pt x="19" y="59"/>
                  </a:cubicBezTo>
                  <a:cubicBezTo>
                    <a:pt x="20" y="58"/>
                    <a:pt x="19" y="52"/>
                    <a:pt x="20" y="49"/>
                  </a:cubicBezTo>
                  <a:cubicBezTo>
                    <a:pt x="21" y="46"/>
                    <a:pt x="16" y="45"/>
                    <a:pt x="14" y="47"/>
                  </a:cubicBezTo>
                  <a:close/>
                  <a:moveTo>
                    <a:pt x="50" y="68"/>
                  </a:moveTo>
                  <a:cubicBezTo>
                    <a:pt x="46" y="68"/>
                    <a:pt x="44" y="69"/>
                    <a:pt x="42" y="68"/>
                  </a:cubicBezTo>
                  <a:cubicBezTo>
                    <a:pt x="40" y="67"/>
                    <a:pt x="36" y="69"/>
                    <a:pt x="37" y="70"/>
                  </a:cubicBezTo>
                  <a:cubicBezTo>
                    <a:pt x="37" y="71"/>
                    <a:pt x="39" y="72"/>
                    <a:pt x="43" y="74"/>
                  </a:cubicBezTo>
                  <a:cubicBezTo>
                    <a:pt x="48" y="75"/>
                    <a:pt x="49" y="78"/>
                    <a:pt x="50" y="78"/>
                  </a:cubicBezTo>
                  <a:cubicBezTo>
                    <a:pt x="52" y="78"/>
                    <a:pt x="53" y="76"/>
                    <a:pt x="52" y="74"/>
                  </a:cubicBezTo>
                  <a:cubicBezTo>
                    <a:pt x="52" y="71"/>
                    <a:pt x="54" y="68"/>
                    <a:pt x="55" y="68"/>
                  </a:cubicBezTo>
                  <a:cubicBezTo>
                    <a:pt x="55" y="68"/>
                    <a:pt x="54" y="67"/>
                    <a:pt x="50" y="6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132">
              <a:extLst>
                <a:ext uri="{FF2B5EF4-FFF2-40B4-BE49-F238E27FC236}">
                  <a16:creationId xmlns:a16="http://schemas.microsoft.com/office/drawing/2014/main" id="{87EF26C1-B133-4783-8B87-C321A46FD3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0384" y="2987635"/>
              <a:ext cx="150390" cy="183656"/>
            </a:xfrm>
            <a:custGeom>
              <a:avLst/>
              <a:gdLst>
                <a:gd name="T0" fmla="*/ 39 w 40"/>
                <a:gd name="T1" fmla="*/ 0 h 49"/>
                <a:gd name="T2" fmla="*/ 36 w 40"/>
                <a:gd name="T3" fmla="*/ 1 h 49"/>
                <a:gd name="T4" fmla="*/ 34 w 40"/>
                <a:gd name="T5" fmla="*/ 3 h 49"/>
                <a:gd name="T6" fmla="*/ 27 w 40"/>
                <a:gd name="T7" fmla="*/ 2 h 49"/>
                <a:gd name="T8" fmla="*/ 19 w 40"/>
                <a:gd name="T9" fmla="*/ 1 h 49"/>
                <a:gd name="T10" fmla="*/ 19 w 40"/>
                <a:gd name="T11" fmla="*/ 2 h 49"/>
                <a:gd name="T12" fmla="*/ 13 w 40"/>
                <a:gd name="T13" fmla="*/ 4 h 49"/>
                <a:gd name="T14" fmla="*/ 10 w 40"/>
                <a:gd name="T15" fmla="*/ 6 h 49"/>
                <a:gd name="T16" fmla="*/ 6 w 40"/>
                <a:gd name="T17" fmla="*/ 7 h 49"/>
                <a:gd name="T18" fmla="*/ 3 w 40"/>
                <a:gd name="T19" fmla="*/ 10 h 49"/>
                <a:gd name="T20" fmla="*/ 2 w 40"/>
                <a:gd name="T21" fmla="*/ 13 h 49"/>
                <a:gd name="T22" fmla="*/ 0 w 40"/>
                <a:gd name="T23" fmla="*/ 16 h 49"/>
                <a:gd name="T24" fmla="*/ 0 w 40"/>
                <a:gd name="T25" fmla="*/ 16 h 49"/>
                <a:gd name="T26" fmla="*/ 4 w 40"/>
                <a:gd name="T27" fmla="*/ 22 h 49"/>
                <a:gd name="T28" fmla="*/ 8 w 40"/>
                <a:gd name="T29" fmla="*/ 23 h 49"/>
                <a:gd name="T30" fmla="*/ 14 w 40"/>
                <a:gd name="T31" fmla="*/ 25 h 49"/>
                <a:gd name="T32" fmla="*/ 7 w 40"/>
                <a:gd name="T33" fmla="*/ 26 h 49"/>
                <a:gd name="T34" fmla="*/ 8 w 40"/>
                <a:gd name="T35" fmla="*/ 31 h 49"/>
                <a:gd name="T36" fmla="*/ 12 w 40"/>
                <a:gd name="T37" fmla="*/ 35 h 49"/>
                <a:gd name="T38" fmla="*/ 17 w 40"/>
                <a:gd name="T39" fmla="*/ 38 h 49"/>
                <a:gd name="T40" fmla="*/ 16 w 40"/>
                <a:gd name="T41" fmla="*/ 32 h 49"/>
                <a:gd name="T42" fmla="*/ 21 w 40"/>
                <a:gd name="T43" fmla="*/ 31 h 49"/>
                <a:gd name="T44" fmla="*/ 18 w 40"/>
                <a:gd name="T45" fmla="*/ 29 h 49"/>
                <a:gd name="T46" fmla="*/ 20 w 40"/>
                <a:gd name="T47" fmla="*/ 28 h 49"/>
                <a:gd name="T48" fmla="*/ 24 w 40"/>
                <a:gd name="T49" fmla="*/ 27 h 49"/>
                <a:gd name="T50" fmla="*/ 22 w 40"/>
                <a:gd name="T51" fmla="*/ 22 h 49"/>
                <a:gd name="T52" fmla="*/ 17 w 40"/>
                <a:gd name="T53" fmla="*/ 22 h 49"/>
                <a:gd name="T54" fmla="*/ 19 w 40"/>
                <a:gd name="T55" fmla="*/ 19 h 49"/>
                <a:gd name="T56" fmla="*/ 14 w 40"/>
                <a:gd name="T57" fmla="*/ 12 h 49"/>
                <a:gd name="T58" fmla="*/ 17 w 40"/>
                <a:gd name="T59" fmla="*/ 10 h 49"/>
                <a:gd name="T60" fmla="*/ 22 w 40"/>
                <a:gd name="T61" fmla="*/ 11 h 49"/>
                <a:gd name="T62" fmla="*/ 24 w 40"/>
                <a:gd name="T63" fmla="*/ 6 h 49"/>
                <a:gd name="T64" fmla="*/ 27 w 40"/>
                <a:gd name="T65" fmla="*/ 7 h 49"/>
                <a:gd name="T66" fmla="*/ 32 w 40"/>
                <a:gd name="T67" fmla="*/ 5 h 49"/>
                <a:gd name="T68" fmla="*/ 36 w 40"/>
                <a:gd name="T69" fmla="*/ 7 h 49"/>
                <a:gd name="T70" fmla="*/ 38 w 40"/>
                <a:gd name="T71" fmla="*/ 5 h 49"/>
                <a:gd name="T72" fmla="*/ 40 w 40"/>
                <a:gd name="T73" fmla="*/ 2 h 49"/>
                <a:gd name="T74" fmla="*/ 39 w 40"/>
                <a:gd name="T75" fmla="*/ 0 h 49"/>
                <a:gd name="T76" fmla="*/ 34 w 40"/>
                <a:gd name="T77" fmla="*/ 46 h 49"/>
                <a:gd name="T78" fmla="*/ 24 w 40"/>
                <a:gd name="T79" fmla="*/ 45 h 49"/>
                <a:gd name="T80" fmla="*/ 20 w 40"/>
                <a:gd name="T81" fmla="*/ 47 h 49"/>
                <a:gd name="T82" fmla="*/ 29 w 40"/>
                <a:gd name="T83" fmla="*/ 49 h 49"/>
                <a:gd name="T84" fmla="*/ 38 w 40"/>
                <a:gd name="T85" fmla="*/ 46 h 49"/>
                <a:gd name="T86" fmla="*/ 34 w 40"/>
                <a:gd name="T87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9">
                  <a:moveTo>
                    <a:pt x="39" y="0"/>
                  </a:moveTo>
                  <a:cubicBezTo>
                    <a:pt x="38" y="0"/>
                    <a:pt x="36" y="0"/>
                    <a:pt x="36" y="1"/>
                  </a:cubicBezTo>
                  <a:cubicBezTo>
                    <a:pt x="36" y="2"/>
                    <a:pt x="35" y="3"/>
                    <a:pt x="34" y="3"/>
                  </a:cubicBezTo>
                  <a:cubicBezTo>
                    <a:pt x="34" y="3"/>
                    <a:pt x="29" y="2"/>
                    <a:pt x="27" y="2"/>
                  </a:cubicBezTo>
                  <a:cubicBezTo>
                    <a:pt x="26" y="1"/>
                    <a:pt x="21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8" y="3"/>
                    <a:pt x="14" y="5"/>
                    <a:pt x="13" y="4"/>
                  </a:cubicBezTo>
                  <a:cubicBezTo>
                    <a:pt x="12" y="4"/>
                    <a:pt x="12" y="6"/>
                    <a:pt x="10" y="6"/>
                  </a:cubicBezTo>
                  <a:cubicBezTo>
                    <a:pt x="8" y="7"/>
                    <a:pt x="6" y="6"/>
                    <a:pt x="6" y="7"/>
                  </a:cubicBezTo>
                  <a:cubicBezTo>
                    <a:pt x="5" y="7"/>
                    <a:pt x="4" y="9"/>
                    <a:pt x="3" y="10"/>
                  </a:cubicBezTo>
                  <a:cubicBezTo>
                    <a:pt x="2" y="11"/>
                    <a:pt x="3" y="12"/>
                    <a:pt x="2" y="13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4" y="19"/>
                    <a:pt x="4" y="22"/>
                  </a:cubicBezTo>
                  <a:cubicBezTo>
                    <a:pt x="3" y="24"/>
                    <a:pt x="7" y="25"/>
                    <a:pt x="8" y="23"/>
                  </a:cubicBezTo>
                  <a:cubicBezTo>
                    <a:pt x="10" y="21"/>
                    <a:pt x="14" y="24"/>
                    <a:pt x="14" y="25"/>
                  </a:cubicBezTo>
                  <a:cubicBezTo>
                    <a:pt x="14" y="26"/>
                    <a:pt x="9" y="24"/>
                    <a:pt x="7" y="26"/>
                  </a:cubicBezTo>
                  <a:cubicBezTo>
                    <a:pt x="5" y="27"/>
                    <a:pt x="9" y="29"/>
                    <a:pt x="8" y="31"/>
                  </a:cubicBezTo>
                  <a:cubicBezTo>
                    <a:pt x="8" y="33"/>
                    <a:pt x="9" y="35"/>
                    <a:pt x="12" y="35"/>
                  </a:cubicBezTo>
                  <a:cubicBezTo>
                    <a:pt x="14" y="35"/>
                    <a:pt x="16" y="39"/>
                    <a:pt x="17" y="38"/>
                  </a:cubicBezTo>
                  <a:cubicBezTo>
                    <a:pt x="19" y="37"/>
                    <a:pt x="16" y="32"/>
                    <a:pt x="16" y="32"/>
                  </a:cubicBezTo>
                  <a:cubicBezTo>
                    <a:pt x="17" y="31"/>
                    <a:pt x="19" y="33"/>
                    <a:pt x="21" y="31"/>
                  </a:cubicBezTo>
                  <a:cubicBezTo>
                    <a:pt x="22" y="30"/>
                    <a:pt x="20" y="29"/>
                    <a:pt x="18" y="29"/>
                  </a:cubicBezTo>
                  <a:cubicBezTo>
                    <a:pt x="16" y="29"/>
                    <a:pt x="18" y="26"/>
                    <a:pt x="20" y="28"/>
                  </a:cubicBezTo>
                  <a:cubicBezTo>
                    <a:pt x="22" y="29"/>
                    <a:pt x="23" y="27"/>
                    <a:pt x="24" y="27"/>
                  </a:cubicBezTo>
                  <a:cubicBezTo>
                    <a:pt x="26" y="27"/>
                    <a:pt x="26" y="23"/>
                    <a:pt x="22" y="22"/>
                  </a:cubicBezTo>
                  <a:cubicBezTo>
                    <a:pt x="19" y="21"/>
                    <a:pt x="20" y="25"/>
                    <a:pt x="17" y="22"/>
                  </a:cubicBezTo>
                  <a:cubicBezTo>
                    <a:pt x="15" y="20"/>
                    <a:pt x="19" y="21"/>
                    <a:pt x="19" y="19"/>
                  </a:cubicBezTo>
                  <a:cubicBezTo>
                    <a:pt x="19" y="17"/>
                    <a:pt x="16" y="14"/>
                    <a:pt x="14" y="12"/>
                  </a:cubicBezTo>
                  <a:cubicBezTo>
                    <a:pt x="13" y="10"/>
                    <a:pt x="17" y="9"/>
                    <a:pt x="17" y="10"/>
                  </a:cubicBezTo>
                  <a:cubicBezTo>
                    <a:pt x="18" y="12"/>
                    <a:pt x="21" y="12"/>
                    <a:pt x="22" y="11"/>
                  </a:cubicBezTo>
                  <a:cubicBezTo>
                    <a:pt x="24" y="10"/>
                    <a:pt x="21" y="7"/>
                    <a:pt x="24" y="6"/>
                  </a:cubicBezTo>
                  <a:cubicBezTo>
                    <a:pt x="27" y="5"/>
                    <a:pt x="27" y="7"/>
                    <a:pt x="27" y="7"/>
                  </a:cubicBezTo>
                  <a:cubicBezTo>
                    <a:pt x="28" y="8"/>
                    <a:pt x="29" y="5"/>
                    <a:pt x="32" y="5"/>
                  </a:cubicBezTo>
                  <a:cubicBezTo>
                    <a:pt x="34" y="5"/>
                    <a:pt x="35" y="6"/>
                    <a:pt x="36" y="7"/>
                  </a:cubicBezTo>
                  <a:cubicBezTo>
                    <a:pt x="37" y="6"/>
                    <a:pt x="38" y="6"/>
                    <a:pt x="38" y="5"/>
                  </a:cubicBezTo>
                  <a:cubicBezTo>
                    <a:pt x="38" y="4"/>
                    <a:pt x="40" y="4"/>
                    <a:pt x="40" y="2"/>
                  </a:cubicBezTo>
                  <a:cubicBezTo>
                    <a:pt x="40" y="1"/>
                    <a:pt x="39" y="0"/>
                    <a:pt x="39" y="0"/>
                  </a:cubicBezTo>
                  <a:close/>
                  <a:moveTo>
                    <a:pt x="34" y="46"/>
                  </a:moveTo>
                  <a:cubicBezTo>
                    <a:pt x="32" y="45"/>
                    <a:pt x="26" y="47"/>
                    <a:pt x="24" y="45"/>
                  </a:cubicBezTo>
                  <a:cubicBezTo>
                    <a:pt x="22" y="43"/>
                    <a:pt x="19" y="46"/>
                    <a:pt x="20" y="47"/>
                  </a:cubicBezTo>
                  <a:cubicBezTo>
                    <a:pt x="22" y="47"/>
                    <a:pt x="26" y="49"/>
                    <a:pt x="29" y="49"/>
                  </a:cubicBezTo>
                  <a:cubicBezTo>
                    <a:pt x="33" y="49"/>
                    <a:pt x="38" y="47"/>
                    <a:pt x="38" y="46"/>
                  </a:cubicBezTo>
                  <a:cubicBezTo>
                    <a:pt x="38" y="46"/>
                    <a:pt x="35" y="47"/>
                    <a:pt x="34" y="4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133">
              <a:extLst>
                <a:ext uri="{FF2B5EF4-FFF2-40B4-BE49-F238E27FC236}">
                  <a16:creationId xmlns:a16="http://schemas.microsoft.com/office/drawing/2014/main" id="{F4B49859-0355-4804-9BCC-B60D777D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011" y="3145618"/>
              <a:ext cx="63207" cy="41471"/>
            </a:xfrm>
            <a:custGeom>
              <a:avLst/>
              <a:gdLst>
                <a:gd name="T0" fmla="*/ 11 w 17"/>
                <a:gd name="T1" fmla="*/ 7 h 11"/>
                <a:gd name="T2" fmla="*/ 15 w 17"/>
                <a:gd name="T3" fmla="*/ 3 h 11"/>
                <a:gd name="T4" fmla="*/ 15 w 17"/>
                <a:gd name="T5" fmla="*/ 2 h 11"/>
                <a:gd name="T6" fmla="*/ 6 w 17"/>
                <a:gd name="T7" fmla="*/ 4 h 11"/>
                <a:gd name="T8" fmla="*/ 3 w 17"/>
                <a:gd name="T9" fmla="*/ 9 h 11"/>
                <a:gd name="T10" fmla="*/ 11 w 17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11" y="7"/>
                  </a:moveTo>
                  <a:cubicBezTo>
                    <a:pt x="11" y="6"/>
                    <a:pt x="13" y="4"/>
                    <a:pt x="15" y="3"/>
                  </a:cubicBezTo>
                  <a:cubicBezTo>
                    <a:pt x="17" y="2"/>
                    <a:pt x="16" y="0"/>
                    <a:pt x="15" y="2"/>
                  </a:cubicBezTo>
                  <a:cubicBezTo>
                    <a:pt x="13" y="3"/>
                    <a:pt x="10" y="4"/>
                    <a:pt x="6" y="4"/>
                  </a:cubicBezTo>
                  <a:cubicBezTo>
                    <a:pt x="2" y="4"/>
                    <a:pt x="0" y="7"/>
                    <a:pt x="3" y="9"/>
                  </a:cubicBezTo>
                  <a:cubicBezTo>
                    <a:pt x="6" y="11"/>
                    <a:pt x="12" y="8"/>
                    <a:pt x="11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134">
              <a:extLst>
                <a:ext uri="{FF2B5EF4-FFF2-40B4-BE49-F238E27FC236}">
                  <a16:creationId xmlns:a16="http://schemas.microsoft.com/office/drawing/2014/main" id="{E52848BB-48BB-4097-9461-193E8377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441" y="2166124"/>
              <a:ext cx="250653" cy="130336"/>
            </a:xfrm>
            <a:custGeom>
              <a:avLst/>
              <a:gdLst>
                <a:gd name="T0" fmla="*/ 56 w 67"/>
                <a:gd name="T1" fmla="*/ 24 h 34"/>
                <a:gd name="T2" fmla="*/ 61 w 67"/>
                <a:gd name="T3" fmla="*/ 20 h 34"/>
                <a:gd name="T4" fmla="*/ 66 w 67"/>
                <a:gd name="T5" fmla="*/ 16 h 34"/>
                <a:gd name="T6" fmla="*/ 63 w 67"/>
                <a:gd name="T7" fmla="*/ 10 h 34"/>
                <a:gd name="T8" fmla="*/ 59 w 67"/>
                <a:gd name="T9" fmla="*/ 7 h 34"/>
                <a:gd name="T10" fmla="*/ 58 w 67"/>
                <a:gd name="T11" fmla="*/ 4 h 34"/>
                <a:gd name="T12" fmla="*/ 54 w 67"/>
                <a:gd name="T13" fmla="*/ 4 h 34"/>
                <a:gd name="T14" fmla="*/ 48 w 67"/>
                <a:gd name="T15" fmla="*/ 1 h 34"/>
                <a:gd name="T16" fmla="*/ 47 w 67"/>
                <a:gd name="T17" fmla="*/ 5 h 34"/>
                <a:gd name="T18" fmla="*/ 44 w 67"/>
                <a:gd name="T19" fmla="*/ 5 h 34"/>
                <a:gd name="T20" fmla="*/ 41 w 67"/>
                <a:gd name="T21" fmla="*/ 5 h 34"/>
                <a:gd name="T22" fmla="*/ 38 w 67"/>
                <a:gd name="T23" fmla="*/ 6 h 34"/>
                <a:gd name="T24" fmla="*/ 34 w 67"/>
                <a:gd name="T25" fmla="*/ 5 h 34"/>
                <a:gd name="T26" fmla="*/ 30 w 67"/>
                <a:gd name="T27" fmla="*/ 7 h 34"/>
                <a:gd name="T28" fmla="*/ 28 w 67"/>
                <a:gd name="T29" fmla="*/ 6 h 34"/>
                <a:gd name="T30" fmla="*/ 25 w 67"/>
                <a:gd name="T31" fmla="*/ 8 h 34"/>
                <a:gd name="T32" fmla="*/ 24 w 67"/>
                <a:gd name="T33" fmla="*/ 11 h 34"/>
                <a:gd name="T34" fmla="*/ 20 w 67"/>
                <a:gd name="T35" fmla="*/ 13 h 34"/>
                <a:gd name="T36" fmla="*/ 18 w 67"/>
                <a:gd name="T37" fmla="*/ 8 h 34"/>
                <a:gd name="T38" fmla="*/ 9 w 67"/>
                <a:gd name="T39" fmla="*/ 1 h 34"/>
                <a:gd name="T40" fmla="*/ 10 w 67"/>
                <a:gd name="T41" fmla="*/ 5 h 34"/>
                <a:gd name="T42" fmla="*/ 7 w 67"/>
                <a:gd name="T43" fmla="*/ 5 h 34"/>
                <a:gd name="T44" fmla="*/ 3 w 67"/>
                <a:gd name="T45" fmla="*/ 6 h 34"/>
                <a:gd name="T46" fmla="*/ 0 w 67"/>
                <a:gd name="T47" fmla="*/ 11 h 34"/>
                <a:gd name="T48" fmla="*/ 6 w 67"/>
                <a:gd name="T49" fmla="*/ 12 h 34"/>
                <a:gd name="T50" fmla="*/ 14 w 67"/>
                <a:gd name="T51" fmla="*/ 12 h 34"/>
                <a:gd name="T52" fmla="*/ 13 w 67"/>
                <a:gd name="T53" fmla="*/ 15 h 34"/>
                <a:gd name="T54" fmla="*/ 9 w 67"/>
                <a:gd name="T55" fmla="*/ 17 h 34"/>
                <a:gd name="T56" fmla="*/ 2 w 67"/>
                <a:gd name="T57" fmla="*/ 19 h 34"/>
                <a:gd name="T58" fmla="*/ 11 w 67"/>
                <a:gd name="T59" fmla="*/ 19 h 34"/>
                <a:gd name="T60" fmla="*/ 13 w 67"/>
                <a:gd name="T61" fmla="*/ 21 h 34"/>
                <a:gd name="T62" fmla="*/ 15 w 67"/>
                <a:gd name="T63" fmla="*/ 23 h 34"/>
                <a:gd name="T64" fmla="*/ 13 w 67"/>
                <a:gd name="T65" fmla="*/ 26 h 34"/>
                <a:gd name="T66" fmla="*/ 10 w 67"/>
                <a:gd name="T67" fmla="*/ 28 h 34"/>
                <a:gd name="T68" fmla="*/ 18 w 67"/>
                <a:gd name="T69" fmla="*/ 28 h 34"/>
                <a:gd name="T70" fmla="*/ 29 w 67"/>
                <a:gd name="T71" fmla="*/ 32 h 34"/>
                <a:gd name="T72" fmla="*/ 40 w 67"/>
                <a:gd name="T73" fmla="*/ 30 h 34"/>
                <a:gd name="T74" fmla="*/ 48 w 67"/>
                <a:gd name="T75" fmla="*/ 27 h 34"/>
                <a:gd name="T76" fmla="*/ 56 w 67"/>
                <a:gd name="T7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7" h="34">
                  <a:moveTo>
                    <a:pt x="56" y="24"/>
                  </a:moveTo>
                  <a:cubicBezTo>
                    <a:pt x="60" y="24"/>
                    <a:pt x="60" y="20"/>
                    <a:pt x="61" y="20"/>
                  </a:cubicBezTo>
                  <a:cubicBezTo>
                    <a:pt x="63" y="20"/>
                    <a:pt x="65" y="17"/>
                    <a:pt x="66" y="16"/>
                  </a:cubicBezTo>
                  <a:cubicBezTo>
                    <a:pt x="67" y="14"/>
                    <a:pt x="65" y="10"/>
                    <a:pt x="63" y="10"/>
                  </a:cubicBezTo>
                  <a:cubicBezTo>
                    <a:pt x="61" y="10"/>
                    <a:pt x="59" y="9"/>
                    <a:pt x="59" y="7"/>
                  </a:cubicBezTo>
                  <a:cubicBezTo>
                    <a:pt x="60" y="6"/>
                    <a:pt x="58" y="4"/>
                    <a:pt x="58" y="4"/>
                  </a:cubicBezTo>
                  <a:cubicBezTo>
                    <a:pt x="58" y="3"/>
                    <a:pt x="55" y="3"/>
                    <a:pt x="54" y="4"/>
                  </a:cubicBezTo>
                  <a:cubicBezTo>
                    <a:pt x="53" y="4"/>
                    <a:pt x="49" y="0"/>
                    <a:pt x="48" y="1"/>
                  </a:cubicBezTo>
                  <a:cubicBezTo>
                    <a:pt x="47" y="2"/>
                    <a:pt x="48" y="4"/>
                    <a:pt x="47" y="5"/>
                  </a:cubicBezTo>
                  <a:cubicBezTo>
                    <a:pt x="47" y="6"/>
                    <a:pt x="44" y="4"/>
                    <a:pt x="44" y="5"/>
                  </a:cubicBezTo>
                  <a:cubicBezTo>
                    <a:pt x="44" y="6"/>
                    <a:pt x="42" y="6"/>
                    <a:pt x="41" y="5"/>
                  </a:cubicBezTo>
                  <a:cubicBezTo>
                    <a:pt x="40" y="4"/>
                    <a:pt x="37" y="5"/>
                    <a:pt x="38" y="6"/>
                  </a:cubicBezTo>
                  <a:cubicBezTo>
                    <a:pt x="38" y="7"/>
                    <a:pt x="36" y="6"/>
                    <a:pt x="34" y="5"/>
                  </a:cubicBezTo>
                  <a:cubicBezTo>
                    <a:pt x="32" y="3"/>
                    <a:pt x="30" y="6"/>
                    <a:pt x="30" y="7"/>
                  </a:cubicBezTo>
                  <a:cubicBezTo>
                    <a:pt x="30" y="9"/>
                    <a:pt x="29" y="9"/>
                    <a:pt x="28" y="6"/>
                  </a:cubicBezTo>
                  <a:cubicBezTo>
                    <a:pt x="26" y="3"/>
                    <a:pt x="24" y="6"/>
                    <a:pt x="25" y="8"/>
                  </a:cubicBezTo>
                  <a:cubicBezTo>
                    <a:pt x="26" y="10"/>
                    <a:pt x="25" y="12"/>
                    <a:pt x="24" y="11"/>
                  </a:cubicBezTo>
                  <a:cubicBezTo>
                    <a:pt x="23" y="10"/>
                    <a:pt x="21" y="11"/>
                    <a:pt x="20" y="13"/>
                  </a:cubicBezTo>
                  <a:cubicBezTo>
                    <a:pt x="19" y="14"/>
                    <a:pt x="16" y="9"/>
                    <a:pt x="18" y="8"/>
                  </a:cubicBezTo>
                  <a:cubicBezTo>
                    <a:pt x="20" y="7"/>
                    <a:pt x="12" y="1"/>
                    <a:pt x="9" y="1"/>
                  </a:cubicBezTo>
                  <a:cubicBezTo>
                    <a:pt x="6" y="1"/>
                    <a:pt x="8" y="4"/>
                    <a:pt x="10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4" y="5"/>
                    <a:pt x="3" y="6"/>
                  </a:cubicBezTo>
                  <a:cubicBezTo>
                    <a:pt x="2" y="8"/>
                    <a:pt x="0" y="9"/>
                    <a:pt x="0" y="11"/>
                  </a:cubicBezTo>
                  <a:cubicBezTo>
                    <a:pt x="0" y="12"/>
                    <a:pt x="3" y="13"/>
                    <a:pt x="6" y="12"/>
                  </a:cubicBezTo>
                  <a:cubicBezTo>
                    <a:pt x="9" y="11"/>
                    <a:pt x="12" y="11"/>
                    <a:pt x="14" y="12"/>
                  </a:cubicBezTo>
                  <a:cubicBezTo>
                    <a:pt x="15" y="13"/>
                    <a:pt x="11" y="14"/>
                    <a:pt x="13" y="15"/>
                  </a:cubicBezTo>
                  <a:cubicBezTo>
                    <a:pt x="14" y="16"/>
                    <a:pt x="13" y="17"/>
                    <a:pt x="9" y="17"/>
                  </a:cubicBezTo>
                  <a:cubicBezTo>
                    <a:pt x="6" y="17"/>
                    <a:pt x="2" y="18"/>
                    <a:pt x="2" y="19"/>
                  </a:cubicBezTo>
                  <a:cubicBezTo>
                    <a:pt x="3" y="20"/>
                    <a:pt x="11" y="18"/>
                    <a:pt x="11" y="19"/>
                  </a:cubicBezTo>
                  <a:cubicBezTo>
                    <a:pt x="11" y="20"/>
                    <a:pt x="11" y="22"/>
                    <a:pt x="13" y="21"/>
                  </a:cubicBezTo>
                  <a:cubicBezTo>
                    <a:pt x="16" y="20"/>
                    <a:pt x="14" y="23"/>
                    <a:pt x="15" y="23"/>
                  </a:cubicBezTo>
                  <a:cubicBezTo>
                    <a:pt x="16" y="24"/>
                    <a:pt x="16" y="26"/>
                    <a:pt x="13" y="26"/>
                  </a:cubicBezTo>
                  <a:cubicBezTo>
                    <a:pt x="10" y="26"/>
                    <a:pt x="9" y="27"/>
                    <a:pt x="10" y="28"/>
                  </a:cubicBezTo>
                  <a:cubicBezTo>
                    <a:pt x="12" y="30"/>
                    <a:pt x="15" y="29"/>
                    <a:pt x="18" y="28"/>
                  </a:cubicBezTo>
                  <a:cubicBezTo>
                    <a:pt x="21" y="27"/>
                    <a:pt x="26" y="31"/>
                    <a:pt x="29" y="32"/>
                  </a:cubicBezTo>
                  <a:cubicBezTo>
                    <a:pt x="33" y="34"/>
                    <a:pt x="39" y="32"/>
                    <a:pt x="40" y="30"/>
                  </a:cubicBezTo>
                  <a:cubicBezTo>
                    <a:pt x="41" y="28"/>
                    <a:pt x="46" y="29"/>
                    <a:pt x="48" y="27"/>
                  </a:cubicBezTo>
                  <a:cubicBezTo>
                    <a:pt x="50" y="26"/>
                    <a:pt x="53" y="24"/>
                    <a:pt x="56" y="2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135">
              <a:extLst>
                <a:ext uri="{FF2B5EF4-FFF2-40B4-BE49-F238E27FC236}">
                  <a16:creationId xmlns:a16="http://schemas.microsoft.com/office/drawing/2014/main" id="{2A775136-3251-42B4-AAC3-09D524442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019" y="2578855"/>
              <a:ext cx="104620" cy="118487"/>
            </a:xfrm>
            <a:custGeom>
              <a:avLst/>
              <a:gdLst>
                <a:gd name="T0" fmla="*/ 25 w 28"/>
                <a:gd name="T1" fmla="*/ 10 h 32"/>
                <a:gd name="T2" fmla="*/ 23 w 28"/>
                <a:gd name="T3" fmla="*/ 8 h 32"/>
                <a:gd name="T4" fmla="*/ 19 w 28"/>
                <a:gd name="T5" fmla="*/ 9 h 32"/>
                <a:gd name="T6" fmla="*/ 16 w 28"/>
                <a:gd name="T7" fmla="*/ 9 h 32"/>
                <a:gd name="T8" fmla="*/ 17 w 28"/>
                <a:gd name="T9" fmla="*/ 5 h 32"/>
                <a:gd name="T10" fmla="*/ 19 w 28"/>
                <a:gd name="T11" fmla="*/ 1 h 32"/>
                <a:gd name="T12" fmla="*/ 18 w 28"/>
                <a:gd name="T13" fmla="*/ 1 h 32"/>
                <a:gd name="T14" fmla="*/ 12 w 28"/>
                <a:gd name="T15" fmla="*/ 3 h 32"/>
                <a:gd name="T16" fmla="*/ 15 w 28"/>
                <a:gd name="T17" fmla="*/ 6 h 32"/>
                <a:gd name="T18" fmla="*/ 9 w 28"/>
                <a:gd name="T19" fmla="*/ 8 h 32"/>
                <a:gd name="T20" fmla="*/ 3 w 28"/>
                <a:gd name="T21" fmla="*/ 8 h 32"/>
                <a:gd name="T22" fmla="*/ 4 w 28"/>
                <a:gd name="T23" fmla="*/ 13 h 32"/>
                <a:gd name="T24" fmla="*/ 6 w 28"/>
                <a:gd name="T25" fmla="*/ 17 h 32"/>
                <a:gd name="T26" fmla="*/ 5 w 28"/>
                <a:gd name="T27" fmla="*/ 23 h 32"/>
                <a:gd name="T28" fmla="*/ 1 w 28"/>
                <a:gd name="T29" fmla="*/ 27 h 32"/>
                <a:gd name="T30" fmla="*/ 7 w 28"/>
                <a:gd name="T31" fmla="*/ 32 h 32"/>
                <a:gd name="T32" fmla="*/ 18 w 28"/>
                <a:gd name="T33" fmla="*/ 27 h 32"/>
                <a:gd name="T34" fmla="*/ 25 w 28"/>
                <a:gd name="T35" fmla="*/ 26 h 32"/>
                <a:gd name="T36" fmla="*/ 25 w 28"/>
                <a:gd name="T37" fmla="*/ 11 h 32"/>
                <a:gd name="T38" fmla="*/ 25 w 28"/>
                <a:gd name="T3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2">
                  <a:moveTo>
                    <a:pt x="25" y="10"/>
                  </a:moveTo>
                  <a:cubicBezTo>
                    <a:pt x="24" y="10"/>
                    <a:pt x="24" y="9"/>
                    <a:pt x="23" y="8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4" y="8"/>
                    <a:pt x="16" y="6"/>
                    <a:pt x="17" y="5"/>
                  </a:cubicBezTo>
                  <a:cubicBezTo>
                    <a:pt x="18" y="5"/>
                    <a:pt x="18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5" y="0"/>
                    <a:pt x="12" y="0"/>
                    <a:pt x="12" y="3"/>
                  </a:cubicBezTo>
                  <a:cubicBezTo>
                    <a:pt x="12" y="5"/>
                    <a:pt x="14" y="4"/>
                    <a:pt x="15" y="6"/>
                  </a:cubicBezTo>
                  <a:cubicBezTo>
                    <a:pt x="15" y="7"/>
                    <a:pt x="12" y="7"/>
                    <a:pt x="9" y="8"/>
                  </a:cubicBezTo>
                  <a:cubicBezTo>
                    <a:pt x="7" y="10"/>
                    <a:pt x="5" y="7"/>
                    <a:pt x="3" y="8"/>
                  </a:cubicBezTo>
                  <a:cubicBezTo>
                    <a:pt x="1" y="9"/>
                    <a:pt x="5" y="11"/>
                    <a:pt x="4" y="13"/>
                  </a:cubicBezTo>
                  <a:cubicBezTo>
                    <a:pt x="2" y="15"/>
                    <a:pt x="4" y="15"/>
                    <a:pt x="6" y="17"/>
                  </a:cubicBezTo>
                  <a:cubicBezTo>
                    <a:pt x="9" y="20"/>
                    <a:pt x="5" y="20"/>
                    <a:pt x="5" y="23"/>
                  </a:cubicBezTo>
                  <a:cubicBezTo>
                    <a:pt x="5" y="25"/>
                    <a:pt x="1" y="25"/>
                    <a:pt x="1" y="27"/>
                  </a:cubicBezTo>
                  <a:cubicBezTo>
                    <a:pt x="0" y="28"/>
                    <a:pt x="4" y="32"/>
                    <a:pt x="7" y="32"/>
                  </a:cubicBezTo>
                  <a:cubicBezTo>
                    <a:pt x="9" y="32"/>
                    <a:pt x="14" y="30"/>
                    <a:pt x="18" y="27"/>
                  </a:cubicBezTo>
                  <a:cubicBezTo>
                    <a:pt x="21" y="24"/>
                    <a:pt x="22" y="27"/>
                    <a:pt x="25" y="26"/>
                  </a:cubicBezTo>
                  <a:cubicBezTo>
                    <a:pt x="28" y="24"/>
                    <a:pt x="26" y="13"/>
                    <a:pt x="25" y="11"/>
                  </a:cubicBezTo>
                  <a:cubicBezTo>
                    <a:pt x="25" y="11"/>
                    <a:pt x="25" y="10"/>
                    <a:pt x="25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05" name="Freeform 136">
              <a:extLst>
                <a:ext uri="{FF2B5EF4-FFF2-40B4-BE49-F238E27FC236}">
                  <a16:creationId xmlns:a16="http://schemas.microsoft.com/office/drawing/2014/main" id="{8A799078-9E52-4210-99B1-F3EEA9225D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3563" y="2386013"/>
              <a:ext cx="236538" cy="360363"/>
            </a:xfrm>
            <a:custGeom>
              <a:avLst/>
              <a:gdLst>
                <a:gd name="T0" fmla="*/ 70484569 w 63"/>
                <a:gd name="T1" fmla="*/ 732726839 h 96"/>
                <a:gd name="T2" fmla="*/ 28193077 w 63"/>
                <a:gd name="T3" fmla="*/ 845452890 h 96"/>
                <a:gd name="T4" fmla="*/ 126870723 w 63"/>
                <a:gd name="T5" fmla="*/ 831361195 h 96"/>
                <a:gd name="T6" fmla="*/ 225548369 w 63"/>
                <a:gd name="T7" fmla="*/ 817269500 h 96"/>
                <a:gd name="T8" fmla="*/ 888098817 w 63"/>
                <a:gd name="T9" fmla="*/ 1042725356 h 96"/>
                <a:gd name="T10" fmla="*/ 747129678 w 63"/>
                <a:gd name="T11" fmla="*/ 986362330 h 96"/>
                <a:gd name="T12" fmla="*/ 718936601 w 63"/>
                <a:gd name="T13" fmla="*/ 901815915 h 96"/>
                <a:gd name="T14" fmla="*/ 592065878 w 63"/>
                <a:gd name="T15" fmla="*/ 690451754 h 96"/>
                <a:gd name="T16" fmla="*/ 465195155 w 63"/>
                <a:gd name="T17" fmla="*/ 619997034 h 96"/>
                <a:gd name="T18" fmla="*/ 563872801 w 63"/>
                <a:gd name="T19" fmla="*/ 422724568 h 96"/>
                <a:gd name="T20" fmla="*/ 366517508 w 63"/>
                <a:gd name="T21" fmla="*/ 380453237 h 96"/>
                <a:gd name="T22" fmla="*/ 451096739 w 63"/>
                <a:gd name="T23" fmla="*/ 253635492 h 96"/>
                <a:gd name="T24" fmla="*/ 310131355 w 63"/>
                <a:gd name="T25" fmla="*/ 295906822 h 96"/>
                <a:gd name="T26" fmla="*/ 211453708 w 63"/>
                <a:gd name="T27" fmla="*/ 422724568 h 96"/>
                <a:gd name="T28" fmla="*/ 140969139 w 63"/>
                <a:gd name="T29" fmla="*/ 436816263 h 96"/>
                <a:gd name="T30" fmla="*/ 169162216 w 63"/>
                <a:gd name="T31" fmla="*/ 549542314 h 96"/>
                <a:gd name="T32" fmla="*/ 140969139 w 63"/>
                <a:gd name="T33" fmla="*/ 648180424 h 96"/>
                <a:gd name="T34" fmla="*/ 239646785 w 63"/>
                <a:gd name="T35" fmla="*/ 676363813 h 96"/>
                <a:gd name="T36" fmla="*/ 296032939 w 63"/>
                <a:gd name="T37" fmla="*/ 676363813 h 96"/>
                <a:gd name="T38" fmla="*/ 394710585 w 63"/>
                <a:gd name="T39" fmla="*/ 746814780 h 96"/>
                <a:gd name="T40" fmla="*/ 437002078 w 63"/>
                <a:gd name="T41" fmla="*/ 831361195 h 96"/>
                <a:gd name="T42" fmla="*/ 451096739 w 63"/>
                <a:gd name="T43" fmla="*/ 944087246 h 96"/>
                <a:gd name="T44" fmla="*/ 338324431 w 63"/>
                <a:gd name="T45" fmla="*/ 958178941 h 96"/>
                <a:gd name="T46" fmla="*/ 366517508 w 63"/>
                <a:gd name="T47" fmla="*/ 1042725356 h 96"/>
                <a:gd name="T48" fmla="*/ 310131355 w 63"/>
                <a:gd name="T49" fmla="*/ 1141359712 h 96"/>
                <a:gd name="T50" fmla="*/ 451096739 w 63"/>
                <a:gd name="T51" fmla="*/ 1169543101 h 96"/>
                <a:gd name="T52" fmla="*/ 366517508 w 63"/>
                <a:gd name="T53" fmla="*/ 1197722737 h 96"/>
                <a:gd name="T54" fmla="*/ 310131355 w 63"/>
                <a:gd name="T55" fmla="*/ 1310452542 h 96"/>
                <a:gd name="T56" fmla="*/ 422903662 w 63"/>
                <a:gd name="T57" fmla="*/ 1282269152 h 96"/>
                <a:gd name="T58" fmla="*/ 549774385 w 63"/>
                <a:gd name="T59" fmla="*/ 1254089516 h 96"/>
                <a:gd name="T60" fmla="*/ 718936601 w 63"/>
                <a:gd name="T61" fmla="*/ 1254089516 h 96"/>
                <a:gd name="T62" fmla="*/ 803519586 w 63"/>
                <a:gd name="T63" fmla="*/ 1183634796 h 96"/>
                <a:gd name="T64" fmla="*/ 888098817 w 63"/>
                <a:gd name="T65" fmla="*/ 1042725356 h 96"/>
                <a:gd name="T66" fmla="*/ 98677646 w 63"/>
                <a:gd name="T67" fmla="*/ 394544932 h 96"/>
                <a:gd name="T68" fmla="*/ 606164293 w 63"/>
                <a:gd name="T69" fmla="*/ 112726051 h 96"/>
                <a:gd name="T70" fmla="*/ 606164293 w 63"/>
                <a:gd name="T71" fmla="*/ 112726051 h 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" h="96">
                  <a:moveTo>
                    <a:pt x="12" y="51"/>
                  </a:moveTo>
                  <a:cubicBezTo>
                    <a:pt x="10" y="49"/>
                    <a:pt x="7" y="52"/>
                    <a:pt x="5" y="52"/>
                  </a:cubicBezTo>
                  <a:cubicBezTo>
                    <a:pt x="4" y="54"/>
                    <a:pt x="4" y="56"/>
                    <a:pt x="3" y="56"/>
                  </a:cubicBezTo>
                  <a:cubicBezTo>
                    <a:pt x="2" y="57"/>
                    <a:pt x="0" y="59"/>
                    <a:pt x="2" y="60"/>
                  </a:cubicBezTo>
                  <a:cubicBezTo>
                    <a:pt x="3" y="60"/>
                    <a:pt x="5" y="62"/>
                    <a:pt x="5" y="60"/>
                  </a:cubicBezTo>
                  <a:cubicBezTo>
                    <a:pt x="6" y="59"/>
                    <a:pt x="7" y="57"/>
                    <a:pt x="9" y="59"/>
                  </a:cubicBezTo>
                  <a:cubicBezTo>
                    <a:pt x="10" y="60"/>
                    <a:pt x="10" y="61"/>
                    <a:pt x="11" y="61"/>
                  </a:cubicBezTo>
                  <a:cubicBezTo>
                    <a:pt x="12" y="60"/>
                    <a:pt x="14" y="60"/>
                    <a:pt x="16" y="58"/>
                  </a:cubicBezTo>
                  <a:cubicBezTo>
                    <a:pt x="18" y="56"/>
                    <a:pt x="15" y="54"/>
                    <a:pt x="12" y="51"/>
                  </a:cubicBezTo>
                  <a:close/>
                  <a:moveTo>
                    <a:pt x="63" y="74"/>
                  </a:moveTo>
                  <a:cubicBezTo>
                    <a:pt x="63" y="71"/>
                    <a:pt x="57" y="69"/>
                    <a:pt x="56" y="71"/>
                  </a:cubicBezTo>
                  <a:cubicBezTo>
                    <a:pt x="56" y="72"/>
                    <a:pt x="54" y="72"/>
                    <a:pt x="53" y="70"/>
                  </a:cubicBezTo>
                  <a:cubicBezTo>
                    <a:pt x="52" y="69"/>
                    <a:pt x="54" y="67"/>
                    <a:pt x="53" y="67"/>
                  </a:cubicBezTo>
                  <a:cubicBezTo>
                    <a:pt x="52" y="67"/>
                    <a:pt x="51" y="65"/>
                    <a:pt x="51" y="64"/>
                  </a:cubicBezTo>
                  <a:cubicBezTo>
                    <a:pt x="51" y="63"/>
                    <a:pt x="50" y="57"/>
                    <a:pt x="46" y="56"/>
                  </a:cubicBezTo>
                  <a:cubicBezTo>
                    <a:pt x="43" y="55"/>
                    <a:pt x="43" y="51"/>
                    <a:pt x="42" y="49"/>
                  </a:cubicBezTo>
                  <a:cubicBezTo>
                    <a:pt x="42" y="46"/>
                    <a:pt x="40" y="47"/>
                    <a:pt x="38" y="45"/>
                  </a:cubicBezTo>
                  <a:cubicBezTo>
                    <a:pt x="37" y="43"/>
                    <a:pt x="34" y="44"/>
                    <a:pt x="33" y="44"/>
                  </a:cubicBezTo>
                  <a:cubicBezTo>
                    <a:pt x="31" y="45"/>
                    <a:pt x="33" y="42"/>
                    <a:pt x="35" y="40"/>
                  </a:cubicBezTo>
                  <a:cubicBezTo>
                    <a:pt x="37" y="39"/>
                    <a:pt x="40" y="31"/>
                    <a:pt x="40" y="30"/>
                  </a:cubicBezTo>
                  <a:cubicBezTo>
                    <a:pt x="40" y="28"/>
                    <a:pt x="30" y="28"/>
                    <a:pt x="28" y="29"/>
                  </a:cubicBezTo>
                  <a:cubicBezTo>
                    <a:pt x="26" y="30"/>
                    <a:pt x="24" y="28"/>
                    <a:pt x="26" y="27"/>
                  </a:cubicBezTo>
                  <a:cubicBezTo>
                    <a:pt x="27" y="26"/>
                    <a:pt x="31" y="23"/>
                    <a:pt x="31" y="22"/>
                  </a:cubicBezTo>
                  <a:cubicBezTo>
                    <a:pt x="30" y="21"/>
                    <a:pt x="33" y="19"/>
                    <a:pt x="32" y="18"/>
                  </a:cubicBezTo>
                  <a:cubicBezTo>
                    <a:pt x="30" y="17"/>
                    <a:pt x="30" y="20"/>
                    <a:pt x="29" y="21"/>
                  </a:cubicBezTo>
                  <a:cubicBezTo>
                    <a:pt x="28" y="22"/>
                    <a:pt x="25" y="21"/>
                    <a:pt x="22" y="21"/>
                  </a:cubicBezTo>
                  <a:cubicBezTo>
                    <a:pt x="19" y="20"/>
                    <a:pt x="18" y="24"/>
                    <a:pt x="18" y="26"/>
                  </a:cubicBezTo>
                  <a:cubicBezTo>
                    <a:pt x="18" y="28"/>
                    <a:pt x="15" y="29"/>
                    <a:pt x="15" y="30"/>
                  </a:cubicBezTo>
                  <a:cubicBezTo>
                    <a:pt x="16" y="32"/>
                    <a:pt x="15" y="33"/>
                    <a:pt x="14" y="32"/>
                  </a:cubicBezTo>
                  <a:cubicBezTo>
                    <a:pt x="13" y="31"/>
                    <a:pt x="12" y="29"/>
                    <a:pt x="10" y="31"/>
                  </a:cubicBezTo>
                  <a:cubicBezTo>
                    <a:pt x="8" y="32"/>
                    <a:pt x="12" y="34"/>
                    <a:pt x="15" y="34"/>
                  </a:cubicBezTo>
                  <a:cubicBezTo>
                    <a:pt x="17" y="35"/>
                    <a:pt x="13" y="36"/>
                    <a:pt x="12" y="39"/>
                  </a:cubicBezTo>
                  <a:cubicBezTo>
                    <a:pt x="12" y="41"/>
                    <a:pt x="15" y="40"/>
                    <a:pt x="16" y="42"/>
                  </a:cubicBezTo>
                  <a:cubicBezTo>
                    <a:pt x="16" y="44"/>
                    <a:pt x="10" y="44"/>
                    <a:pt x="10" y="46"/>
                  </a:cubicBezTo>
                  <a:cubicBezTo>
                    <a:pt x="10" y="48"/>
                    <a:pt x="13" y="45"/>
                    <a:pt x="15" y="44"/>
                  </a:cubicBezTo>
                  <a:cubicBezTo>
                    <a:pt x="16" y="44"/>
                    <a:pt x="14" y="49"/>
                    <a:pt x="17" y="48"/>
                  </a:cubicBezTo>
                  <a:cubicBezTo>
                    <a:pt x="21" y="48"/>
                    <a:pt x="20" y="43"/>
                    <a:pt x="21" y="43"/>
                  </a:cubicBezTo>
                  <a:cubicBezTo>
                    <a:pt x="22" y="44"/>
                    <a:pt x="20" y="46"/>
                    <a:pt x="21" y="48"/>
                  </a:cubicBezTo>
                  <a:cubicBezTo>
                    <a:pt x="22" y="50"/>
                    <a:pt x="19" y="53"/>
                    <a:pt x="19" y="54"/>
                  </a:cubicBezTo>
                  <a:cubicBezTo>
                    <a:pt x="19" y="55"/>
                    <a:pt x="26" y="55"/>
                    <a:pt x="28" y="53"/>
                  </a:cubicBezTo>
                  <a:cubicBezTo>
                    <a:pt x="30" y="51"/>
                    <a:pt x="31" y="53"/>
                    <a:pt x="30" y="55"/>
                  </a:cubicBezTo>
                  <a:cubicBezTo>
                    <a:pt x="28" y="57"/>
                    <a:pt x="29" y="58"/>
                    <a:pt x="31" y="59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3"/>
                    <a:pt x="32" y="65"/>
                    <a:pt x="32" y="67"/>
                  </a:cubicBezTo>
                  <a:cubicBezTo>
                    <a:pt x="32" y="68"/>
                    <a:pt x="26" y="68"/>
                    <a:pt x="26" y="67"/>
                  </a:cubicBezTo>
                  <a:cubicBezTo>
                    <a:pt x="25" y="66"/>
                    <a:pt x="23" y="67"/>
                    <a:pt x="24" y="68"/>
                  </a:cubicBezTo>
                  <a:cubicBezTo>
                    <a:pt x="24" y="69"/>
                    <a:pt x="22" y="71"/>
                    <a:pt x="22" y="72"/>
                  </a:cubicBezTo>
                  <a:cubicBezTo>
                    <a:pt x="22" y="73"/>
                    <a:pt x="25" y="73"/>
                    <a:pt x="26" y="74"/>
                  </a:cubicBezTo>
                  <a:cubicBezTo>
                    <a:pt x="26" y="76"/>
                    <a:pt x="23" y="78"/>
                    <a:pt x="20" y="79"/>
                  </a:cubicBezTo>
                  <a:cubicBezTo>
                    <a:pt x="16" y="80"/>
                    <a:pt x="20" y="82"/>
                    <a:pt x="22" y="81"/>
                  </a:cubicBezTo>
                  <a:cubicBezTo>
                    <a:pt x="24" y="80"/>
                    <a:pt x="23" y="82"/>
                    <a:pt x="26" y="82"/>
                  </a:cubicBezTo>
                  <a:cubicBezTo>
                    <a:pt x="28" y="82"/>
                    <a:pt x="29" y="84"/>
                    <a:pt x="32" y="83"/>
                  </a:cubicBezTo>
                  <a:cubicBezTo>
                    <a:pt x="35" y="82"/>
                    <a:pt x="35" y="83"/>
                    <a:pt x="33" y="84"/>
                  </a:cubicBezTo>
                  <a:cubicBezTo>
                    <a:pt x="31" y="86"/>
                    <a:pt x="28" y="84"/>
                    <a:pt x="26" y="85"/>
                  </a:cubicBezTo>
                  <a:cubicBezTo>
                    <a:pt x="24" y="86"/>
                    <a:pt x="16" y="93"/>
                    <a:pt x="18" y="95"/>
                  </a:cubicBezTo>
                  <a:cubicBezTo>
                    <a:pt x="19" y="96"/>
                    <a:pt x="20" y="94"/>
                    <a:pt x="22" y="93"/>
                  </a:cubicBezTo>
                  <a:cubicBezTo>
                    <a:pt x="25" y="91"/>
                    <a:pt x="26" y="93"/>
                    <a:pt x="27" y="94"/>
                  </a:cubicBezTo>
                  <a:cubicBezTo>
                    <a:pt x="29" y="94"/>
                    <a:pt x="29" y="90"/>
                    <a:pt x="30" y="91"/>
                  </a:cubicBezTo>
                  <a:cubicBezTo>
                    <a:pt x="31" y="91"/>
                    <a:pt x="32" y="90"/>
                    <a:pt x="34" y="90"/>
                  </a:cubicBezTo>
                  <a:cubicBezTo>
                    <a:pt x="37" y="90"/>
                    <a:pt x="38" y="90"/>
                    <a:pt x="39" y="89"/>
                  </a:cubicBezTo>
                  <a:cubicBezTo>
                    <a:pt x="40" y="88"/>
                    <a:pt x="43" y="91"/>
                    <a:pt x="44" y="90"/>
                  </a:cubicBezTo>
                  <a:cubicBezTo>
                    <a:pt x="45" y="89"/>
                    <a:pt x="49" y="89"/>
                    <a:pt x="51" y="89"/>
                  </a:cubicBezTo>
                  <a:cubicBezTo>
                    <a:pt x="53" y="89"/>
                    <a:pt x="59" y="86"/>
                    <a:pt x="60" y="85"/>
                  </a:cubicBezTo>
                  <a:cubicBezTo>
                    <a:pt x="61" y="84"/>
                    <a:pt x="59" y="83"/>
                    <a:pt x="57" y="84"/>
                  </a:cubicBezTo>
                  <a:cubicBezTo>
                    <a:pt x="55" y="84"/>
                    <a:pt x="56" y="82"/>
                    <a:pt x="58" y="80"/>
                  </a:cubicBezTo>
                  <a:cubicBezTo>
                    <a:pt x="60" y="78"/>
                    <a:pt x="63" y="77"/>
                    <a:pt x="63" y="74"/>
                  </a:cubicBezTo>
                  <a:close/>
                  <a:moveTo>
                    <a:pt x="12" y="22"/>
                  </a:moveTo>
                  <a:cubicBezTo>
                    <a:pt x="10" y="21"/>
                    <a:pt x="6" y="28"/>
                    <a:pt x="7" y="28"/>
                  </a:cubicBezTo>
                  <a:cubicBezTo>
                    <a:pt x="10" y="28"/>
                    <a:pt x="13" y="23"/>
                    <a:pt x="12" y="22"/>
                  </a:cubicBezTo>
                  <a:close/>
                  <a:moveTo>
                    <a:pt x="43" y="8"/>
                  </a:moveTo>
                  <a:cubicBezTo>
                    <a:pt x="45" y="6"/>
                    <a:pt x="47" y="0"/>
                    <a:pt x="44" y="1"/>
                  </a:cubicBezTo>
                  <a:cubicBezTo>
                    <a:pt x="42" y="2"/>
                    <a:pt x="42" y="8"/>
                    <a:pt x="43" y="8"/>
                  </a:cubicBezTo>
                  <a:close/>
                </a:path>
              </a:pathLst>
            </a:custGeom>
            <a:solidFill>
              <a:srgbClr val="F8D35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137">
              <a:extLst>
                <a:ext uri="{FF2B5EF4-FFF2-40B4-BE49-F238E27FC236}">
                  <a16:creationId xmlns:a16="http://schemas.microsoft.com/office/drawing/2014/main" id="{9165C210-5F20-413E-B375-B96DAAF35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5757" y="2489989"/>
              <a:ext cx="113338" cy="104664"/>
            </a:xfrm>
            <a:custGeom>
              <a:avLst/>
              <a:gdLst>
                <a:gd name="T0" fmla="*/ 15 w 30"/>
                <a:gd name="T1" fmla="*/ 11 h 28"/>
                <a:gd name="T2" fmla="*/ 15 w 30"/>
                <a:gd name="T3" fmla="*/ 6 h 28"/>
                <a:gd name="T4" fmla="*/ 15 w 30"/>
                <a:gd name="T5" fmla="*/ 1 h 28"/>
                <a:gd name="T6" fmla="*/ 11 w 30"/>
                <a:gd name="T7" fmla="*/ 3 h 28"/>
                <a:gd name="T8" fmla="*/ 7 w 30"/>
                <a:gd name="T9" fmla="*/ 5 h 28"/>
                <a:gd name="T10" fmla="*/ 7 w 30"/>
                <a:gd name="T11" fmla="*/ 8 h 28"/>
                <a:gd name="T12" fmla="*/ 4 w 30"/>
                <a:gd name="T13" fmla="*/ 6 h 28"/>
                <a:gd name="T14" fmla="*/ 1 w 30"/>
                <a:gd name="T15" fmla="*/ 11 h 28"/>
                <a:gd name="T16" fmla="*/ 1 w 30"/>
                <a:gd name="T17" fmla="*/ 18 h 28"/>
                <a:gd name="T18" fmla="*/ 3 w 30"/>
                <a:gd name="T19" fmla="*/ 23 h 28"/>
                <a:gd name="T20" fmla="*/ 4 w 30"/>
                <a:gd name="T21" fmla="*/ 26 h 28"/>
                <a:gd name="T22" fmla="*/ 10 w 30"/>
                <a:gd name="T23" fmla="*/ 27 h 28"/>
                <a:gd name="T24" fmla="*/ 12 w 30"/>
                <a:gd name="T25" fmla="*/ 27 h 28"/>
                <a:gd name="T26" fmla="*/ 9 w 30"/>
                <a:gd name="T27" fmla="*/ 23 h 28"/>
                <a:gd name="T28" fmla="*/ 13 w 30"/>
                <a:gd name="T29" fmla="*/ 24 h 28"/>
                <a:gd name="T30" fmla="*/ 17 w 30"/>
                <a:gd name="T31" fmla="*/ 24 h 28"/>
                <a:gd name="T32" fmla="*/ 15 w 30"/>
                <a:gd name="T33" fmla="*/ 20 h 28"/>
                <a:gd name="T34" fmla="*/ 12 w 30"/>
                <a:gd name="T35" fmla="*/ 20 h 28"/>
                <a:gd name="T36" fmla="*/ 14 w 30"/>
                <a:gd name="T37" fmla="*/ 16 h 28"/>
                <a:gd name="T38" fmla="*/ 18 w 30"/>
                <a:gd name="T39" fmla="*/ 14 h 28"/>
                <a:gd name="T40" fmla="*/ 15 w 30"/>
                <a:gd name="T41" fmla="*/ 11 h 28"/>
                <a:gd name="T42" fmla="*/ 29 w 30"/>
                <a:gd name="T43" fmla="*/ 16 h 28"/>
                <a:gd name="T44" fmla="*/ 27 w 30"/>
                <a:gd name="T45" fmla="*/ 18 h 28"/>
                <a:gd name="T46" fmla="*/ 24 w 30"/>
                <a:gd name="T47" fmla="*/ 16 h 28"/>
                <a:gd name="T48" fmla="*/ 20 w 30"/>
                <a:gd name="T49" fmla="*/ 18 h 28"/>
                <a:gd name="T50" fmla="*/ 23 w 30"/>
                <a:gd name="T51" fmla="*/ 24 h 28"/>
                <a:gd name="T52" fmla="*/ 21 w 30"/>
                <a:gd name="T53" fmla="*/ 25 h 28"/>
                <a:gd name="T54" fmla="*/ 23 w 30"/>
                <a:gd name="T55" fmla="*/ 28 h 28"/>
                <a:gd name="T56" fmla="*/ 27 w 30"/>
                <a:gd name="T57" fmla="*/ 23 h 28"/>
                <a:gd name="T58" fmla="*/ 29 w 30"/>
                <a:gd name="T5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" h="28">
                  <a:moveTo>
                    <a:pt x="15" y="11"/>
                  </a:moveTo>
                  <a:cubicBezTo>
                    <a:pt x="14" y="10"/>
                    <a:pt x="13" y="7"/>
                    <a:pt x="15" y="6"/>
                  </a:cubicBezTo>
                  <a:cubicBezTo>
                    <a:pt x="16" y="5"/>
                    <a:pt x="16" y="2"/>
                    <a:pt x="15" y="1"/>
                  </a:cubicBezTo>
                  <a:cubicBezTo>
                    <a:pt x="14" y="0"/>
                    <a:pt x="11" y="1"/>
                    <a:pt x="11" y="3"/>
                  </a:cubicBezTo>
                  <a:cubicBezTo>
                    <a:pt x="10" y="6"/>
                    <a:pt x="8" y="5"/>
                    <a:pt x="7" y="5"/>
                  </a:cubicBezTo>
                  <a:cubicBezTo>
                    <a:pt x="6" y="6"/>
                    <a:pt x="8" y="7"/>
                    <a:pt x="7" y="8"/>
                  </a:cubicBezTo>
                  <a:cubicBezTo>
                    <a:pt x="6" y="9"/>
                    <a:pt x="6" y="6"/>
                    <a:pt x="4" y="6"/>
                  </a:cubicBezTo>
                  <a:cubicBezTo>
                    <a:pt x="2" y="6"/>
                    <a:pt x="2" y="9"/>
                    <a:pt x="1" y="11"/>
                  </a:cubicBezTo>
                  <a:cubicBezTo>
                    <a:pt x="0" y="12"/>
                    <a:pt x="0" y="16"/>
                    <a:pt x="1" y="18"/>
                  </a:cubicBezTo>
                  <a:cubicBezTo>
                    <a:pt x="1" y="20"/>
                    <a:pt x="4" y="21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6" y="26"/>
                    <a:pt x="9" y="26"/>
                    <a:pt x="10" y="27"/>
                  </a:cubicBezTo>
                  <a:cubicBezTo>
                    <a:pt x="10" y="27"/>
                    <a:pt x="11" y="27"/>
                    <a:pt x="12" y="27"/>
                  </a:cubicBezTo>
                  <a:cubicBezTo>
                    <a:pt x="11" y="25"/>
                    <a:pt x="9" y="24"/>
                    <a:pt x="9" y="23"/>
                  </a:cubicBezTo>
                  <a:cubicBezTo>
                    <a:pt x="10" y="22"/>
                    <a:pt x="11" y="23"/>
                    <a:pt x="13" y="24"/>
                  </a:cubicBezTo>
                  <a:cubicBezTo>
                    <a:pt x="14" y="25"/>
                    <a:pt x="17" y="25"/>
                    <a:pt x="17" y="24"/>
                  </a:cubicBezTo>
                  <a:cubicBezTo>
                    <a:pt x="17" y="23"/>
                    <a:pt x="17" y="19"/>
                    <a:pt x="15" y="20"/>
                  </a:cubicBezTo>
                  <a:cubicBezTo>
                    <a:pt x="13" y="21"/>
                    <a:pt x="13" y="20"/>
                    <a:pt x="12" y="20"/>
                  </a:cubicBezTo>
                  <a:cubicBezTo>
                    <a:pt x="11" y="19"/>
                    <a:pt x="13" y="17"/>
                    <a:pt x="14" y="16"/>
                  </a:cubicBezTo>
                  <a:cubicBezTo>
                    <a:pt x="14" y="14"/>
                    <a:pt x="17" y="15"/>
                    <a:pt x="18" y="14"/>
                  </a:cubicBezTo>
                  <a:cubicBezTo>
                    <a:pt x="18" y="12"/>
                    <a:pt x="16" y="11"/>
                    <a:pt x="15" y="11"/>
                  </a:cubicBezTo>
                  <a:close/>
                  <a:moveTo>
                    <a:pt x="29" y="16"/>
                  </a:moveTo>
                  <a:cubicBezTo>
                    <a:pt x="28" y="16"/>
                    <a:pt x="27" y="17"/>
                    <a:pt x="27" y="18"/>
                  </a:cubicBezTo>
                  <a:cubicBezTo>
                    <a:pt x="26" y="18"/>
                    <a:pt x="25" y="14"/>
                    <a:pt x="24" y="16"/>
                  </a:cubicBezTo>
                  <a:cubicBezTo>
                    <a:pt x="24" y="18"/>
                    <a:pt x="22" y="15"/>
                    <a:pt x="20" y="18"/>
                  </a:cubicBezTo>
                  <a:cubicBezTo>
                    <a:pt x="19" y="21"/>
                    <a:pt x="21" y="23"/>
                    <a:pt x="23" y="24"/>
                  </a:cubicBezTo>
                  <a:cubicBezTo>
                    <a:pt x="24" y="24"/>
                    <a:pt x="23" y="26"/>
                    <a:pt x="21" y="25"/>
                  </a:cubicBezTo>
                  <a:cubicBezTo>
                    <a:pt x="19" y="25"/>
                    <a:pt x="20" y="28"/>
                    <a:pt x="23" y="28"/>
                  </a:cubicBezTo>
                  <a:cubicBezTo>
                    <a:pt x="25" y="28"/>
                    <a:pt x="27" y="24"/>
                    <a:pt x="27" y="23"/>
                  </a:cubicBezTo>
                  <a:cubicBezTo>
                    <a:pt x="27" y="22"/>
                    <a:pt x="30" y="17"/>
                    <a:pt x="29" y="1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138">
              <a:extLst>
                <a:ext uri="{FF2B5EF4-FFF2-40B4-BE49-F238E27FC236}">
                  <a16:creationId xmlns:a16="http://schemas.microsoft.com/office/drawing/2014/main" id="{72759D4E-C279-4D72-9258-406D26B85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2041" y="2061461"/>
              <a:ext cx="292064" cy="511469"/>
            </a:xfrm>
            <a:custGeom>
              <a:avLst/>
              <a:gdLst>
                <a:gd name="T0" fmla="*/ 76 w 78"/>
                <a:gd name="T1" fmla="*/ 29 h 136"/>
                <a:gd name="T2" fmla="*/ 74 w 78"/>
                <a:gd name="T3" fmla="*/ 18 h 136"/>
                <a:gd name="T4" fmla="*/ 65 w 78"/>
                <a:gd name="T5" fmla="*/ 7 h 136"/>
                <a:gd name="T6" fmla="*/ 54 w 78"/>
                <a:gd name="T7" fmla="*/ 6 h 136"/>
                <a:gd name="T8" fmla="*/ 44 w 78"/>
                <a:gd name="T9" fmla="*/ 6 h 136"/>
                <a:gd name="T10" fmla="*/ 37 w 78"/>
                <a:gd name="T11" fmla="*/ 12 h 136"/>
                <a:gd name="T12" fmla="*/ 31 w 78"/>
                <a:gd name="T13" fmla="*/ 20 h 136"/>
                <a:gd name="T14" fmla="*/ 26 w 78"/>
                <a:gd name="T15" fmla="*/ 28 h 136"/>
                <a:gd name="T16" fmla="*/ 20 w 78"/>
                <a:gd name="T17" fmla="*/ 33 h 136"/>
                <a:gd name="T18" fmla="*/ 16 w 78"/>
                <a:gd name="T19" fmla="*/ 47 h 136"/>
                <a:gd name="T20" fmla="*/ 17 w 78"/>
                <a:gd name="T21" fmla="*/ 54 h 136"/>
                <a:gd name="T22" fmla="*/ 7 w 78"/>
                <a:gd name="T23" fmla="*/ 58 h 136"/>
                <a:gd name="T24" fmla="*/ 6 w 78"/>
                <a:gd name="T25" fmla="*/ 70 h 136"/>
                <a:gd name="T26" fmla="*/ 10 w 78"/>
                <a:gd name="T27" fmla="*/ 81 h 136"/>
                <a:gd name="T28" fmla="*/ 8 w 78"/>
                <a:gd name="T29" fmla="*/ 87 h 136"/>
                <a:gd name="T30" fmla="*/ 4 w 78"/>
                <a:gd name="T31" fmla="*/ 94 h 136"/>
                <a:gd name="T32" fmla="*/ 2 w 78"/>
                <a:gd name="T33" fmla="*/ 104 h 136"/>
                <a:gd name="T34" fmla="*/ 0 w 78"/>
                <a:gd name="T35" fmla="*/ 104 h 136"/>
                <a:gd name="T36" fmla="*/ 5 w 78"/>
                <a:gd name="T37" fmla="*/ 117 h 136"/>
                <a:gd name="T38" fmla="*/ 9 w 78"/>
                <a:gd name="T39" fmla="*/ 127 h 136"/>
                <a:gd name="T40" fmla="*/ 11 w 78"/>
                <a:gd name="T41" fmla="*/ 135 h 136"/>
                <a:gd name="T42" fmla="*/ 18 w 78"/>
                <a:gd name="T43" fmla="*/ 131 h 136"/>
                <a:gd name="T44" fmla="*/ 26 w 78"/>
                <a:gd name="T45" fmla="*/ 129 h 136"/>
                <a:gd name="T46" fmla="*/ 31 w 78"/>
                <a:gd name="T47" fmla="*/ 127 h 136"/>
                <a:gd name="T48" fmla="*/ 33 w 78"/>
                <a:gd name="T49" fmla="*/ 121 h 136"/>
                <a:gd name="T50" fmla="*/ 34 w 78"/>
                <a:gd name="T51" fmla="*/ 108 h 136"/>
                <a:gd name="T52" fmla="*/ 43 w 78"/>
                <a:gd name="T53" fmla="*/ 99 h 136"/>
                <a:gd name="T54" fmla="*/ 40 w 78"/>
                <a:gd name="T55" fmla="*/ 87 h 136"/>
                <a:gd name="T56" fmla="*/ 35 w 78"/>
                <a:gd name="T57" fmla="*/ 79 h 136"/>
                <a:gd name="T58" fmla="*/ 39 w 78"/>
                <a:gd name="T59" fmla="*/ 68 h 136"/>
                <a:gd name="T60" fmla="*/ 47 w 78"/>
                <a:gd name="T61" fmla="*/ 61 h 136"/>
                <a:gd name="T62" fmla="*/ 62 w 78"/>
                <a:gd name="T63" fmla="*/ 50 h 136"/>
                <a:gd name="T64" fmla="*/ 64 w 78"/>
                <a:gd name="T65" fmla="*/ 39 h 136"/>
                <a:gd name="T66" fmla="*/ 74 w 78"/>
                <a:gd name="T67" fmla="*/ 35 h 136"/>
                <a:gd name="T68" fmla="*/ 77 w 78"/>
                <a:gd name="T69" fmla="*/ 32 h 136"/>
                <a:gd name="T70" fmla="*/ 41 w 78"/>
                <a:gd name="T71" fmla="*/ 12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136">
                  <a:moveTo>
                    <a:pt x="77" y="32"/>
                  </a:moveTo>
                  <a:cubicBezTo>
                    <a:pt x="76" y="31"/>
                    <a:pt x="74" y="29"/>
                    <a:pt x="76" y="29"/>
                  </a:cubicBezTo>
                  <a:cubicBezTo>
                    <a:pt x="77" y="29"/>
                    <a:pt x="78" y="24"/>
                    <a:pt x="76" y="24"/>
                  </a:cubicBezTo>
                  <a:cubicBezTo>
                    <a:pt x="74" y="23"/>
                    <a:pt x="76" y="19"/>
                    <a:pt x="74" y="18"/>
                  </a:cubicBezTo>
                  <a:cubicBezTo>
                    <a:pt x="73" y="17"/>
                    <a:pt x="74" y="14"/>
                    <a:pt x="74" y="12"/>
                  </a:cubicBezTo>
                  <a:cubicBezTo>
                    <a:pt x="74" y="10"/>
                    <a:pt x="69" y="8"/>
                    <a:pt x="65" y="7"/>
                  </a:cubicBezTo>
                  <a:cubicBezTo>
                    <a:pt x="62" y="5"/>
                    <a:pt x="61" y="3"/>
                    <a:pt x="58" y="1"/>
                  </a:cubicBezTo>
                  <a:cubicBezTo>
                    <a:pt x="55" y="0"/>
                    <a:pt x="54" y="4"/>
                    <a:pt x="54" y="6"/>
                  </a:cubicBezTo>
                  <a:cubicBezTo>
                    <a:pt x="54" y="9"/>
                    <a:pt x="52" y="9"/>
                    <a:pt x="50" y="7"/>
                  </a:cubicBezTo>
                  <a:cubicBezTo>
                    <a:pt x="48" y="6"/>
                    <a:pt x="46" y="7"/>
                    <a:pt x="44" y="6"/>
                  </a:cubicBezTo>
                  <a:cubicBezTo>
                    <a:pt x="41" y="5"/>
                    <a:pt x="42" y="9"/>
                    <a:pt x="42" y="11"/>
                  </a:cubicBezTo>
                  <a:cubicBezTo>
                    <a:pt x="42" y="12"/>
                    <a:pt x="39" y="12"/>
                    <a:pt x="37" y="12"/>
                  </a:cubicBezTo>
                  <a:cubicBezTo>
                    <a:pt x="36" y="12"/>
                    <a:pt x="33" y="14"/>
                    <a:pt x="33" y="16"/>
                  </a:cubicBezTo>
                  <a:cubicBezTo>
                    <a:pt x="33" y="18"/>
                    <a:pt x="30" y="19"/>
                    <a:pt x="31" y="20"/>
                  </a:cubicBezTo>
                  <a:cubicBezTo>
                    <a:pt x="32" y="22"/>
                    <a:pt x="31" y="23"/>
                    <a:pt x="29" y="24"/>
                  </a:cubicBezTo>
                  <a:cubicBezTo>
                    <a:pt x="28" y="24"/>
                    <a:pt x="27" y="27"/>
                    <a:pt x="26" y="28"/>
                  </a:cubicBezTo>
                  <a:cubicBezTo>
                    <a:pt x="25" y="29"/>
                    <a:pt x="27" y="31"/>
                    <a:pt x="25" y="32"/>
                  </a:cubicBezTo>
                  <a:cubicBezTo>
                    <a:pt x="23" y="33"/>
                    <a:pt x="21" y="32"/>
                    <a:pt x="20" y="33"/>
                  </a:cubicBezTo>
                  <a:cubicBezTo>
                    <a:pt x="19" y="34"/>
                    <a:pt x="20" y="36"/>
                    <a:pt x="20" y="39"/>
                  </a:cubicBezTo>
                  <a:cubicBezTo>
                    <a:pt x="20" y="41"/>
                    <a:pt x="18" y="44"/>
                    <a:pt x="16" y="47"/>
                  </a:cubicBezTo>
                  <a:cubicBezTo>
                    <a:pt x="14" y="49"/>
                    <a:pt x="16" y="50"/>
                    <a:pt x="17" y="50"/>
                  </a:cubicBezTo>
                  <a:cubicBezTo>
                    <a:pt x="18" y="50"/>
                    <a:pt x="18" y="52"/>
                    <a:pt x="17" y="54"/>
                  </a:cubicBezTo>
                  <a:cubicBezTo>
                    <a:pt x="16" y="55"/>
                    <a:pt x="14" y="54"/>
                    <a:pt x="13" y="54"/>
                  </a:cubicBezTo>
                  <a:cubicBezTo>
                    <a:pt x="12" y="54"/>
                    <a:pt x="9" y="55"/>
                    <a:pt x="7" y="58"/>
                  </a:cubicBezTo>
                  <a:cubicBezTo>
                    <a:pt x="5" y="61"/>
                    <a:pt x="6" y="63"/>
                    <a:pt x="6" y="64"/>
                  </a:cubicBezTo>
                  <a:cubicBezTo>
                    <a:pt x="7" y="66"/>
                    <a:pt x="5" y="67"/>
                    <a:pt x="6" y="70"/>
                  </a:cubicBezTo>
                  <a:cubicBezTo>
                    <a:pt x="8" y="73"/>
                    <a:pt x="6" y="74"/>
                    <a:pt x="6" y="76"/>
                  </a:cubicBezTo>
                  <a:cubicBezTo>
                    <a:pt x="6" y="79"/>
                    <a:pt x="10" y="78"/>
                    <a:pt x="10" y="81"/>
                  </a:cubicBezTo>
                  <a:cubicBezTo>
                    <a:pt x="11" y="83"/>
                    <a:pt x="9" y="84"/>
                    <a:pt x="8" y="84"/>
                  </a:cubicBezTo>
                  <a:cubicBezTo>
                    <a:pt x="7" y="84"/>
                    <a:pt x="7" y="86"/>
                    <a:pt x="8" y="87"/>
                  </a:cubicBezTo>
                  <a:cubicBezTo>
                    <a:pt x="9" y="88"/>
                    <a:pt x="9" y="92"/>
                    <a:pt x="8" y="93"/>
                  </a:cubicBezTo>
                  <a:cubicBezTo>
                    <a:pt x="8" y="94"/>
                    <a:pt x="4" y="93"/>
                    <a:pt x="4" y="94"/>
                  </a:cubicBezTo>
                  <a:cubicBezTo>
                    <a:pt x="5" y="96"/>
                    <a:pt x="3" y="98"/>
                    <a:pt x="3" y="99"/>
                  </a:cubicBezTo>
                  <a:cubicBezTo>
                    <a:pt x="3" y="101"/>
                    <a:pt x="3" y="104"/>
                    <a:pt x="2" y="104"/>
                  </a:cubicBezTo>
                  <a:cubicBezTo>
                    <a:pt x="1" y="103"/>
                    <a:pt x="1" y="103"/>
                    <a:pt x="0" y="103"/>
                  </a:cubicBezTo>
                  <a:cubicBezTo>
                    <a:pt x="0" y="103"/>
                    <a:pt x="0" y="104"/>
                    <a:pt x="0" y="104"/>
                  </a:cubicBezTo>
                  <a:cubicBezTo>
                    <a:pt x="0" y="106"/>
                    <a:pt x="1" y="108"/>
                    <a:pt x="3" y="110"/>
                  </a:cubicBezTo>
                  <a:cubicBezTo>
                    <a:pt x="5" y="112"/>
                    <a:pt x="3" y="114"/>
                    <a:pt x="5" y="117"/>
                  </a:cubicBezTo>
                  <a:cubicBezTo>
                    <a:pt x="7" y="119"/>
                    <a:pt x="6" y="121"/>
                    <a:pt x="8" y="122"/>
                  </a:cubicBezTo>
                  <a:cubicBezTo>
                    <a:pt x="10" y="124"/>
                    <a:pt x="10" y="125"/>
                    <a:pt x="9" y="127"/>
                  </a:cubicBezTo>
                  <a:cubicBezTo>
                    <a:pt x="9" y="129"/>
                    <a:pt x="11" y="128"/>
                    <a:pt x="11" y="130"/>
                  </a:cubicBezTo>
                  <a:cubicBezTo>
                    <a:pt x="11" y="131"/>
                    <a:pt x="11" y="134"/>
                    <a:pt x="11" y="135"/>
                  </a:cubicBezTo>
                  <a:cubicBezTo>
                    <a:pt x="12" y="136"/>
                    <a:pt x="13" y="135"/>
                    <a:pt x="16" y="135"/>
                  </a:cubicBezTo>
                  <a:cubicBezTo>
                    <a:pt x="19" y="135"/>
                    <a:pt x="18" y="133"/>
                    <a:pt x="18" y="131"/>
                  </a:cubicBezTo>
                  <a:cubicBezTo>
                    <a:pt x="19" y="129"/>
                    <a:pt x="20" y="130"/>
                    <a:pt x="20" y="129"/>
                  </a:cubicBezTo>
                  <a:cubicBezTo>
                    <a:pt x="21" y="128"/>
                    <a:pt x="23" y="128"/>
                    <a:pt x="26" y="129"/>
                  </a:cubicBezTo>
                  <a:cubicBezTo>
                    <a:pt x="28" y="130"/>
                    <a:pt x="29" y="128"/>
                    <a:pt x="29" y="126"/>
                  </a:cubicBezTo>
                  <a:cubicBezTo>
                    <a:pt x="29" y="124"/>
                    <a:pt x="31" y="126"/>
                    <a:pt x="31" y="127"/>
                  </a:cubicBezTo>
                  <a:cubicBezTo>
                    <a:pt x="32" y="127"/>
                    <a:pt x="34" y="123"/>
                    <a:pt x="35" y="121"/>
                  </a:cubicBezTo>
                  <a:cubicBezTo>
                    <a:pt x="36" y="118"/>
                    <a:pt x="35" y="119"/>
                    <a:pt x="33" y="121"/>
                  </a:cubicBezTo>
                  <a:cubicBezTo>
                    <a:pt x="30" y="124"/>
                    <a:pt x="32" y="119"/>
                    <a:pt x="33" y="117"/>
                  </a:cubicBezTo>
                  <a:cubicBezTo>
                    <a:pt x="33" y="115"/>
                    <a:pt x="33" y="109"/>
                    <a:pt x="34" y="108"/>
                  </a:cubicBezTo>
                  <a:cubicBezTo>
                    <a:pt x="34" y="107"/>
                    <a:pt x="34" y="105"/>
                    <a:pt x="37" y="104"/>
                  </a:cubicBezTo>
                  <a:cubicBezTo>
                    <a:pt x="40" y="104"/>
                    <a:pt x="43" y="100"/>
                    <a:pt x="43" y="99"/>
                  </a:cubicBezTo>
                  <a:cubicBezTo>
                    <a:pt x="42" y="98"/>
                    <a:pt x="46" y="95"/>
                    <a:pt x="46" y="94"/>
                  </a:cubicBezTo>
                  <a:cubicBezTo>
                    <a:pt x="46" y="93"/>
                    <a:pt x="42" y="88"/>
                    <a:pt x="40" y="87"/>
                  </a:cubicBezTo>
                  <a:cubicBezTo>
                    <a:pt x="39" y="87"/>
                    <a:pt x="36" y="87"/>
                    <a:pt x="36" y="86"/>
                  </a:cubicBezTo>
                  <a:cubicBezTo>
                    <a:pt x="36" y="85"/>
                    <a:pt x="36" y="81"/>
                    <a:pt x="35" y="79"/>
                  </a:cubicBezTo>
                  <a:cubicBezTo>
                    <a:pt x="35" y="77"/>
                    <a:pt x="38" y="75"/>
                    <a:pt x="38" y="73"/>
                  </a:cubicBezTo>
                  <a:cubicBezTo>
                    <a:pt x="38" y="71"/>
                    <a:pt x="37" y="69"/>
                    <a:pt x="39" y="68"/>
                  </a:cubicBezTo>
                  <a:cubicBezTo>
                    <a:pt x="41" y="68"/>
                    <a:pt x="40" y="66"/>
                    <a:pt x="42" y="66"/>
                  </a:cubicBezTo>
                  <a:cubicBezTo>
                    <a:pt x="44" y="65"/>
                    <a:pt x="44" y="62"/>
                    <a:pt x="47" y="61"/>
                  </a:cubicBezTo>
                  <a:cubicBezTo>
                    <a:pt x="49" y="60"/>
                    <a:pt x="49" y="59"/>
                    <a:pt x="52" y="57"/>
                  </a:cubicBezTo>
                  <a:cubicBezTo>
                    <a:pt x="56" y="56"/>
                    <a:pt x="61" y="52"/>
                    <a:pt x="62" y="50"/>
                  </a:cubicBezTo>
                  <a:cubicBezTo>
                    <a:pt x="63" y="48"/>
                    <a:pt x="59" y="46"/>
                    <a:pt x="61" y="44"/>
                  </a:cubicBezTo>
                  <a:cubicBezTo>
                    <a:pt x="64" y="42"/>
                    <a:pt x="62" y="40"/>
                    <a:pt x="64" y="39"/>
                  </a:cubicBezTo>
                  <a:cubicBezTo>
                    <a:pt x="66" y="38"/>
                    <a:pt x="66" y="37"/>
                    <a:pt x="68" y="36"/>
                  </a:cubicBezTo>
                  <a:cubicBezTo>
                    <a:pt x="69" y="34"/>
                    <a:pt x="71" y="36"/>
                    <a:pt x="74" y="35"/>
                  </a:cubicBezTo>
                  <a:cubicBezTo>
                    <a:pt x="76" y="35"/>
                    <a:pt x="77" y="35"/>
                    <a:pt x="78" y="35"/>
                  </a:cubicBezTo>
                  <a:cubicBezTo>
                    <a:pt x="78" y="34"/>
                    <a:pt x="77" y="33"/>
                    <a:pt x="77" y="32"/>
                  </a:cubicBezTo>
                  <a:close/>
                  <a:moveTo>
                    <a:pt x="46" y="113"/>
                  </a:moveTo>
                  <a:cubicBezTo>
                    <a:pt x="42" y="113"/>
                    <a:pt x="41" y="120"/>
                    <a:pt x="41" y="121"/>
                  </a:cubicBezTo>
                  <a:cubicBezTo>
                    <a:pt x="42" y="122"/>
                    <a:pt x="49" y="113"/>
                    <a:pt x="46" y="11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139">
              <a:extLst>
                <a:ext uri="{FF2B5EF4-FFF2-40B4-BE49-F238E27FC236}">
                  <a16:creationId xmlns:a16="http://schemas.microsoft.com/office/drawing/2014/main" id="{AD08D057-7502-44FB-AB2F-76314961EB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1795" y="2424822"/>
              <a:ext cx="146033" cy="71092"/>
            </a:xfrm>
            <a:custGeom>
              <a:avLst/>
              <a:gdLst>
                <a:gd name="T0" fmla="*/ 36 w 39"/>
                <a:gd name="T1" fmla="*/ 6 h 19"/>
                <a:gd name="T2" fmla="*/ 38 w 39"/>
                <a:gd name="T3" fmla="*/ 1 h 19"/>
                <a:gd name="T4" fmla="*/ 36 w 39"/>
                <a:gd name="T5" fmla="*/ 2 h 19"/>
                <a:gd name="T6" fmla="*/ 24 w 39"/>
                <a:gd name="T7" fmla="*/ 1 h 19"/>
                <a:gd name="T8" fmla="*/ 13 w 39"/>
                <a:gd name="T9" fmla="*/ 3 h 19"/>
                <a:gd name="T10" fmla="*/ 9 w 39"/>
                <a:gd name="T11" fmla="*/ 7 h 19"/>
                <a:gd name="T12" fmla="*/ 10 w 39"/>
                <a:gd name="T13" fmla="*/ 11 h 19"/>
                <a:gd name="T14" fmla="*/ 14 w 39"/>
                <a:gd name="T15" fmla="*/ 13 h 19"/>
                <a:gd name="T16" fmla="*/ 15 w 39"/>
                <a:gd name="T17" fmla="*/ 15 h 19"/>
                <a:gd name="T18" fmla="*/ 15 w 39"/>
                <a:gd name="T19" fmla="*/ 15 h 19"/>
                <a:gd name="T20" fmla="*/ 22 w 39"/>
                <a:gd name="T21" fmla="*/ 15 h 19"/>
                <a:gd name="T22" fmla="*/ 28 w 39"/>
                <a:gd name="T23" fmla="*/ 19 h 19"/>
                <a:gd name="T24" fmla="*/ 34 w 39"/>
                <a:gd name="T25" fmla="*/ 19 h 19"/>
                <a:gd name="T26" fmla="*/ 34 w 39"/>
                <a:gd name="T27" fmla="*/ 18 h 19"/>
                <a:gd name="T28" fmla="*/ 36 w 39"/>
                <a:gd name="T29" fmla="*/ 16 h 19"/>
                <a:gd name="T30" fmla="*/ 35 w 39"/>
                <a:gd name="T31" fmla="*/ 12 h 19"/>
                <a:gd name="T32" fmla="*/ 34 w 39"/>
                <a:gd name="T33" fmla="*/ 9 h 19"/>
                <a:gd name="T34" fmla="*/ 36 w 39"/>
                <a:gd name="T35" fmla="*/ 6 h 19"/>
                <a:gd name="T36" fmla="*/ 4 w 39"/>
                <a:gd name="T37" fmla="*/ 10 h 19"/>
                <a:gd name="T38" fmla="*/ 1 w 39"/>
                <a:gd name="T39" fmla="*/ 15 h 19"/>
                <a:gd name="T40" fmla="*/ 8 w 39"/>
                <a:gd name="T41" fmla="*/ 11 h 19"/>
                <a:gd name="T42" fmla="*/ 4 w 39"/>
                <a:gd name="T43" fmla="*/ 10 h 19"/>
                <a:gd name="T44" fmla="*/ 6 w 39"/>
                <a:gd name="T45" fmla="*/ 7 h 19"/>
                <a:gd name="T46" fmla="*/ 3 w 39"/>
                <a:gd name="T47" fmla="*/ 8 h 19"/>
                <a:gd name="T48" fmla="*/ 6 w 39"/>
                <a:gd name="T4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19">
                  <a:moveTo>
                    <a:pt x="36" y="6"/>
                  </a:moveTo>
                  <a:cubicBezTo>
                    <a:pt x="37" y="4"/>
                    <a:pt x="39" y="4"/>
                    <a:pt x="38" y="1"/>
                  </a:cubicBezTo>
                  <a:cubicBezTo>
                    <a:pt x="37" y="2"/>
                    <a:pt x="37" y="2"/>
                    <a:pt x="36" y="2"/>
                  </a:cubicBezTo>
                  <a:cubicBezTo>
                    <a:pt x="34" y="3"/>
                    <a:pt x="28" y="0"/>
                    <a:pt x="24" y="1"/>
                  </a:cubicBezTo>
                  <a:cubicBezTo>
                    <a:pt x="21" y="1"/>
                    <a:pt x="14" y="1"/>
                    <a:pt x="13" y="3"/>
                  </a:cubicBezTo>
                  <a:cubicBezTo>
                    <a:pt x="11" y="5"/>
                    <a:pt x="7" y="5"/>
                    <a:pt x="9" y="7"/>
                  </a:cubicBezTo>
                  <a:cubicBezTo>
                    <a:pt x="11" y="8"/>
                    <a:pt x="9" y="9"/>
                    <a:pt x="10" y="11"/>
                  </a:cubicBezTo>
                  <a:cubicBezTo>
                    <a:pt x="12" y="12"/>
                    <a:pt x="12" y="13"/>
                    <a:pt x="14" y="13"/>
                  </a:cubicBezTo>
                  <a:cubicBezTo>
                    <a:pt x="16" y="12"/>
                    <a:pt x="17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8" y="15"/>
                    <a:pt x="21" y="15"/>
                    <a:pt x="22" y="15"/>
                  </a:cubicBezTo>
                  <a:cubicBezTo>
                    <a:pt x="23" y="16"/>
                    <a:pt x="27" y="19"/>
                    <a:pt x="28" y="19"/>
                  </a:cubicBezTo>
                  <a:cubicBezTo>
                    <a:pt x="29" y="19"/>
                    <a:pt x="32" y="19"/>
                    <a:pt x="34" y="19"/>
                  </a:cubicBezTo>
                  <a:cubicBezTo>
                    <a:pt x="34" y="19"/>
                    <a:pt x="34" y="18"/>
                    <a:pt x="34" y="18"/>
                  </a:cubicBezTo>
                  <a:cubicBezTo>
                    <a:pt x="35" y="17"/>
                    <a:pt x="37" y="17"/>
                    <a:pt x="36" y="16"/>
                  </a:cubicBezTo>
                  <a:cubicBezTo>
                    <a:pt x="35" y="14"/>
                    <a:pt x="35" y="14"/>
                    <a:pt x="35" y="12"/>
                  </a:cubicBezTo>
                  <a:cubicBezTo>
                    <a:pt x="35" y="11"/>
                    <a:pt x="34" y="10"/>
                    <a:pt x="34" y="9"/>
                  </a:cubicBezTo>
                  <a:cubicBezTo>
                    <a:pt x="34" y="8"/>
                    <a:pt x="36" y="7"/>
                    <a:pt x="36" y="6"/>
                  </a:cubicBezTo>
                  <a:close/>
                  <a:moveTo>
                    <a:pt x="4" y="10"/>
                  </a:moveTo>
                  <a:cubicBezTo>
                    <a:pt x="0" y="11"/>
                    <a:pt x="0" y="15"/>
                    <a:pt x="1" y="15"/>
                  </a:cubicBezTo>
                  <a:cubicBezTo>
                    <a:pt x="3" y="15"/>
                    <a:pt x="7" y="12"/>
                    <a:pt x="8" y="11"/>
                  </a:cubicBezTo>
                  <a:cubicBezTo>
                    <a:pt x="9" y="10"/>
                    <a:pt x="7" y="9"/>
                    <a:pt x="4" y="10"/>
                  </a:cubicBezTo>
                  <a:close/>
                  <a:moveTo>
                    <a:pt x="6" y="7"/>
                  </a:moveTo>
                  <a:cubicBezTo>
                    <a:pt x="7" y="6"/>
                    <a:pt x="1" y="7"/>
                    <a:pt x="3" y="8"/>
                  </a:cubicBezTo>
                  <a:cubicBezTo>
                    <a:pt x="4" y="9"/>
                    <a:pt x="6" y="9"/>
                    <a:pt x="6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140">
              <a:extLst>
                <a:ext uri="{FF2B5EF4-FFF2-40B4-BE49-F238E27FC236}">
                  <a16:creationId xmlns:a16="http://schemas.microsoft.com/office/drawing/2014/main" id="{19B98A31-E76C-40B5-A8DA-92F324AFB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063" y="3915785"/>
              <a:ext cx="187444" cy="229075"/>
            </a:xfrm>
            <a:custGeom>
              <a:avLst/>
              <a:gdLst>
                <a:gd name="T0" fmla="*/ 44 w 50"/>
                <a:gd name="T1" fmla="*/ 14 h 61"/>
                <a:gd name="T2" fmla="*/ 47 w 50"/>
                <a:gd name="T3" fmla="*/ 10 h 61"/>
                <a:gd name="T4" fmla="*/ 50 w 50"/>
                <a:gd name="T5" fmla="*/ 6 h 61"/>
                <a:gd name="T6" fmla="*/ 47 w 50"/>
                <a:gd name="T7" fmla="*/ 6 h 61"/>
                <a:gd name="T8" fmla="*/ 44 w 50"/>
                <a:gd name="T9" fmla="*/ 5 h 61"/>
                <a:gd name="T10" fmla="*/ 39 w 50"/>
                <a:gd name="T11" fmla="*/ 6 h 61"/>
                <a:gd name="T12" fmla="*/ 35 w 50"/>
                <a:gd name="T13" fmla="*/ 10 h 61"/>
                <a:gd name="T14" fmla="*/ 27 w 50"/>
                <a:gd name="T15" fmla="*/ 8 h 61"/>
                <a:gd name="T16" fmla="*/ 20 w 50"/>
                <a:gd name="T17" fmla="*/ 4 h 61"/>
                <a:gd name="T18" fmla="*/ 14 w 50"/>
                <a:gd name="T19" fmla="*/ 3 h 61"/>
                <a:gd name="T20" fmla="*/ 10 w 50"/>
                <a:gd name="T21" fmla="*/ 1 h 61"/>
                <a:gd name="T22" fmla="*/ 6 w 50"/>
                <a:gd name="T23" fmla="*/ 1 h 61"/>
                <a:gd name="T24" fmla="*/ 2 w 50"/>
                <a:gd name="T25" fmla="*/ 4 h 61"/>
                <a:gd name="T26" fmla="*/ 1 w 50"/>
                <a:gd name="T27" fmla="*/ 5 h 61"/>
                <a:gd name="T28" fmla="*/ 4 w 50"/>
                <a:gd name="T29" fmla="*/ 8 h 61"/>
                <a:gd name="T30" fmla="*/ 4 w 50"/>
                <a:gd name="T31" fmla="*/ 12 h 61"/>
                <a:gd name="T32" fmla="*/ 7 w 50"/>
                <a:gd name="T33" fmla="*/ 14 h 61"/>
                <a:gd name="T34" fmla="*/ 6 w 50"/>
                <a:gd name="T35" fmla="*/ 19 h 61"/>
                <a:gd name="T36" fmla="*/ 2 w 50"/>
                <a:gd name="T37" fmla="*/ 27 h 61"/>
                <a:gd name="T38" fmla="*/ 0 w 50"/>
                <a:gd name="T39" fmla="*/ 31 h 61"/>
                <a:gd name="T40" fmla="*/ 5 w 50"/>
                <a:gd name="T41" fmla="*/ 33 h 61"/>
                <a:gd name="T42" fmla="*/ 0 w 50"/>
                <a:gd name="T43" fmla="*/ 37 h 61"/>
                <a:gd name="T44" fmla="*/ 0 w 50"/>
                <a:gd name="T45" fmla="*/ 38 h 61"/>
                <a:gd name="T46" fmla="*/ 24 w 50"/>
                <a:gd name="T47" fmla="*/ 50 h 61"/>
                <a:gd name="T48" fmla="*/ 23 w 50"/>
                <a:gd name="T49" fmla="*/ 54 h 61"/>
                <a:gd name="T50" fmla="*/ 34 w 50"/>
                <a:gd name="T51" fmla="*/ 61 h 61"/>
                <a:gd name="T52" fmla="*/ 40 w 50"/>
                <a:gd name="T53" fmla="*/ 48 h 61"/>
                <a:gd name="T54" fmla="*/ 44 w 50"/>
                <a:gd name="T55" fmla="*/ 45 h 61"/>
                <a:gd name="T56" fmla="*/ 47 w 50"/>
                <a:gd name="T57" fmla="*/ 42 h 61"/>
                <a:gd name="T58" fmla="*/ 48 w 50"/>
                <a:gd name="T59" fmla="*/ 42 h 61"/>
                <a:gd name="T60" fmla="*/ 45 w 50"/>
                <a:gd name="T61" fmla="*/ 37 h 61"/>
                <a:gd name="T62" fmla="*/ 44 w 50"/>
                <a:gd name="T63" fmla="*/ 1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61">
                  <a:moveTo>
                    <a:pt x="44" y="14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8" y="6"/>
                    <a:pt x="47" y="6"/>
                  </a:cubicBezTo>
                  <a:cubicBezTo>
                    <a:pt x="46" y="7"/>
                    <a:pt x="45" y="6"/>
                    <a:pt x="44" y="5"/>
                  </a:cubicBezTo>
                  <a:cubicBezTo>
                    <a:pt x="44" y="4"/>
                    <a:pt x="41" y="5"/>
                    <a:pt x="39" y="6"/>
                  </a:cubicBezTo>
                  <a:cubicBezTo>
                    <a:pt x="36" y="8"/>
                    <a:pt x="35" y="10"/>
                    <a:pt x="35" y="10"/>
                  </a:cubicBezTo>
                  <a:cubicBezTo>
                    <a:pt x="34" y="9"/>
                    <a:pt x="29" y="8"/>
                    <a:pt x="27" y="8"/>
                  </a:cubicBezTo>
                  <a:cubicBezTo>
                    <a:pt x="26" y="8"/>
                    <a:pt x="22" y="5"/>
                    <a:pt x="20" y="4"/>
                  </a:cubicBezTo>
                  <a:cubicBezTo>
                    <a:pt x="19" y="3"/>
                    <a:pt x="15" y="4"/>
                    <a:pt x="14" y="3"/>
                  </a:cubicBezTo>
                  <a:cubicBezTo>
                    <a:pt x="13" y="2"/>
                    <a:pt x="11" y="2"/>
                    <a:pt x="10" y="1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2" y="3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7"/>
                    <a:pt x="6" y="19"/>
                  </a:cubicBezTo>
                  <a:cubicBezTo>
                    <a:pt x="6" y="22"/>
                    <a:pt x="4" y="25"/>
                    <a:pt x="2" y="27"/>
                  </a:cubicBezTo>
                  <a:cubicBezTo>
                    <a:pt x="2" y="27"/>
                    <a:pt x="1" y="29"/>
                    <a:pt x="0" y="31"/>
                  </a:cubicBezTo>
                  <a:cubicBezTo>
                    <a:pt x="3" y="31"/>
                    <a:pt x="5" y="32"/>
                    <a:pt x="5" y="33"/>
                  </a:cubicBezTo>
                  <a:cubicBezTo>
                    <a:pt x="4" y="34"/>
                    <a:pt x="0" y="34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9" y="58"/>
                    <a:pt x="34" y="61"/>
                  </a:cubicBezTo>
                  <a:cubicBezTo>
                    <a:pt x="36" y="56"/>
                    <a:pt x="39" y="49"/>
                    <a:pt x="40" y="48"/>
                  </a:cubicBezTo>
                  <a:cubicBezTo>
                    <a:pt x="41" y="46"/>
                    <a:pt x="43" y="46"/>
                    <a:pt x="44" y="45"/>
                  </a:cubicBezTo>
                  <a:cubicBezTo>
                    <a:pt x="45" y="43"/>
                    <a:pt x="45" y="45"/>
                    <a:pt x="47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5" y="37"/>
                    <a:pt x="45" y="37"/>
                    <a:pt x="45" y="37"/>
                  </a:cubicBezTo>
                  <a:lnTo>
                    <a:pt x="44" y="14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141">
              <a:extLst>
                <a:ext uri="{FF2B5EF4-FFF2-40B4-BE49-F238E27FC236}">
                  <a16:creationId xmlns:a16="http://schemas.microsoft.com/office/drawing/2014/main" id="{7EA870FD-6EC9-49A4-AE42-84B612C6B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624" y="3935533"/>
              <a:ext cx="128595" cy="132311"/>
            </a:xfrm>
            <a:custGeom>
              <a:avLst/>
              <a:gdLst>
                <a:gd name="T0" fmla="*/ 31 w 34"/>
                <a:gd name="T1" fmla="*/ 7 h 35"/>
                <a:gd name="T2" fmla="*/ 31 w 34"/>
                <a:gd name="T3" fmla="*/ 3 h 35"/>
                <a:gd name="T4" fmla="*/ 28 w 34"/>
                <a:gd name="T5" fmla="*/ 0 h 35"/>
                <a:gd name="T6" fmla="*/ 26 w 34"/>
                <a:gd name="T7" fmla="*/ 2 h 35"/>
                <a:gd name="T8" fmla="*/ 22 w 34"/>
                <a:gd name="T9" fmla="*/ 2 h 35"/>
                <a:gd name="T10" fmla="*/ 17 w 34"/>
                <a:gd name="T11" fmla="*/ 4 h 35"/>
                <a:gd name="T12" fmla="*/ 13 w 34"/>
                <a:gd name="T13" fmla="*/ 3 h 35"/>
                <a:gd name="T14" fmla="*/ 9 w 34"/>
                <a:gd name="T15" fmla="*/ 4 h 35"/>
                <a:gd name="T16" fmla="*/ 8 w 34"/>
                <a:gd name="T17" fmla="*/ 9 h 35"/>
                <a:gd name="T18" fmla="*/ 10 w 34"/>
                <a:gd name="T19" fmla="*/ 12 h 35"/>
                <a:gd name="T20" fmla="*/ 8 w 34"/>
                <a:gd name="T21" fmla="*/ 16 h 35"/>
                <a:gd name="T22" fmla="*/ 6 w 34"/>
                <a:gd name="T23" fmla="*/ 17 h 35"/>
                <a:gd name="T24" fmla="*/ 3 w 34"/>
                <a:gd name="T25" fmla="*/ 21 h 35"/>
                <a:gd name="T26" fmla="*/ 2 w 34"/>
                <a:gd name="T27" fmla="*/ 25 h 35"/>
                <a:gd name="T28" fmla="*/ 1 w 34"/>
                <a:gd name="T29" fmla="*/ 31 h 35"/>
                <a:gd name="T30" fmla="*/ 0 w 34"/>
                <a:gd name="T31" fmla="*/ 35 h 35"/>
                <a:gd name="T32" fmla="*/ 3 w 34"/>
                <a:gd name="T33" fmla="*/ 35 h 35"/>
                <a:gd name="T34" fmla="*/ 9 w 34"/>
                <a:gd name="T35" fmla="*/ 33 h 35"/>
                <a:gd name="T36" fmla="*/ 14 w 34"/>
                <a:gd name="T37" fmla="*/ 32 h 35"/>
                <a:gd name="T38" fmla="*/ 19 w 34"/>
                <a:gd name="T39" fmla="*/ 25 h 35"/>
                <a:gd name="T40" fmla="*/ 27 w 34"/>
                <a:gd name="T41" fmla="*/ 26 h 35"/>
                <a:gd name="T42" fmla="*/ 29 w 34"/>
                <a:gd name="T43" fmla="*/ 22 h 35"/>
                <a:gd name="T44" fmla="*/ 33 w 34"/>
                <a:gd name="T45" fmla="*/ 14 h 35"/>
                <a:gd name="T46" fmla="*/ 34 w 34"/>
                <a:gd name="T47" fmla="*/ 9 h 35"/>
                <a:gd name="T48" fmla="*/ 31 w 34"/>
                <a:gd name="T4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35">
                  <a:moveTo>
                    <a:pt x="31" y="7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6" y="1"/>
                    <a:pt x="26" y="2"/>
                  </a:cubicBezTo>
                  <a:cubicBezTo>
                    <a:pt x="25" y="3"/>
                    <a:pt x="23" y="3"/>
                    <a:pt x="22" y="2"/>
                  </a:cubicBezTo>
                  <a:cubicBezTo>
                    <a:pt x="21" y="2"/>
                    <a:pt x="18" y="3"/>
                    <a:pt x="17" y="4"/>
                  </a:cubicBezTo>
                  <a:cubicBezTo>
                    <a:pt x="17" y="5"/>
                    <a:pt x="15" y="2"/>
                    <a:pt x="13" y="3"/>
                  </a:cubicBezTo>
                  <a:cubicBezTo>
                    <a:pt x="12" y="3"/>
                    <a:pt x="9" y="4"/>
                    <a:pt x="9" y="4"/>
                  </a:cubicBezTo>
                  <a:cubicBezTo>
                    <a:pt x="9" y="4"/>
                    <a:pt x="8" y="8"/>
                    <a:pt x="8" y="9"/>
                  </a:cubicBezTo>
                  <a:cubicBezTo>
                    <a:pt x="8" y="11"/>
                    <a:pt x="10" y="11"/>
                    <a:pt x="10" y="12"/>
                  </a:cubicBezTo>
                  <a:cubicBezTo>
                    <a:pt x="10" y="14"/>
                    <a:pt x="8" y="15"/>
                    <a:pt x="8" y="16"/>
                  </a:cubicBezTo>
                  <a:cubicBezTo>
                    <a:pt x="8" y="16"/>
                    <a:pt x="7" y="17"/>
                    <a:pt x="6" y="17"/>
                  </a:cubicBezTo>
                  <a:cubicBezTo>
                    <a:pt x="4" y="18"/>
                    <a:pt x="4" y="20"/>
                    <a:pt x="3" y="21"/>
                  </a:cubicBezTo>
                  <a:cubicBezTo>
                    <a:pt x="2" y="22"/>
                    <a:pt x="3" y="24"/>
                    <a:pt x="2" y="25"/>
                  </a:cubicBezTo>
                  <a:cubicBezTo>
                    <a:pt x="1" y="27"/>
                    <a:pt x="1" y="29"/>
                    <a:pt x="1" y="31"/>
                  </a:cubicBezTo>
                  <a:cubicBezTo>
                    <a:pt x="1" y="32"/>
                    <a:pt x="1" y="34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4"/>
                    <a:pt x="9" y="33"/>
                    <a:pt x="9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29"/>
                    <a:pt x="17" y="26"/>
                    <a:pt x="19" y="25"/>
                  </a:cubicBezTo>
                  <a:cubicBezTo>
                    <a:pt x="22" y="25"/>
                    <a:pt x="25" y="25"/>
                    <a:pt x="27" y="26"/>
                  </a:cubicBezTo>
                  <a:cubicBezTo>
                    <a:pt x="28" y="24"/>
                    <a:pt x="29" y="22"/>
                    <a:pt x="29" y="22"/>
                  </a:cubicBezTo>
                  <a:cubicBezTo>
                    <a:pt x="31" y="20"/>
                    <a:pt x="33" y="17"/>
                    <a:pt x="33" y="14"/>
                  </a:cubicBezTo>
                  <a:cubicBezTo>
                    <a:pt x="34" y="12"/>
                    <a:pt x="34" y="9"/>
                    <a:pt x="34" y="9"/>
                  </a:cubicBezTo>
                  <a:lnTo>
                    <a:pt x="31" y="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142">
              <a:extLst>
                <a:ext uri="{FF2B5EF4-FFF2-40B4-BE49-F238E27FC236}">
                  <a16:creationId xmlns:a16="http://schemas.microsoft.com/office/drawing/2014/main" id="{0439026F-42CE-4016-920B-82E01F72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702" y="2879023"/>
              <a:ext cx="414120" cy="240924"/>
            </a:xfrm>
            <a:custGeom>
              <a:avLst/>
              <a:gdLst>
                <a:gd name="T0" fmla="*/ 107 w 110"/>
                <a:gd name="T1" fmla="*/ 36 h 64"/>
                <a:gd name="T2" fmla="*/ 98 w 110"/>
                <a:gd name="T3" fmla="*/ 32 h 64"/>
                <a:gd name="T4" fmla="*/ 93 w 110"/>
                <a:gd name="T5" fmla="*/ 33 h 64"/>
                <a:gd name="T6" fmla="*/ 87 w 110"/>
                <a:gd name="T7" fmla="*/ 31 h 64"/>
                <a:gd name="T8" fmla="*/ 81 w 110"/>
                <a:gd name="T9" fmla="*/ 36 h 64"/>
                <a:gd name="T10" fmla="*/ 78 w 110"/>
                <a:gd name="T11" fmla="*/ 37 h 64"/>
                <a:gd name="T12" fmla="*/ 73 w 110"/>
                <a:gd name="T13" fmla="*/ 34 h 64"/>
                <a:gd name="T14" fmla="*/ 68 w 110"/>
                <a:gd name="T15" fmla="*/ 32 h 64"/>
                <a:gd name="T16" fmla="*/ 64 w 110"/>
                <a:gd name="T17" fmla="*/ 26 h 64"/>
                <a:gd name="T18" fmla="*/ 63 w 110"/>
                <a:gd name="T19" fmla="*/ 20 h 64"/>
                <a:gd name="T20" fmla="*/ 58 w 110"/>
                <a:gd name="T21" fmla="*/ 16 h 64"/>
                <a:gd name="T22" fmla="*/ 45 w 110"/>
                <a:gd name="T23" fmla="*/ 16 h 64"/>
                <a:gd name="T24" fmla="*/ 37 w 110"/>
                <a:gd name="T25" fmla="*/ 16 h 64"/>
                <a:gd name="T26" fmla="*/ 30 w 110"/>
                <a:gd name="T27" fmla="*/ 8 h 64"/>
                <a:gd name="T28" fmla="*/ 28 w 110"/>
                <a:gd name="T29" fmla="*/ 11 h 64"/>
                <a:gd name="T30" fmla="*/ 20 w 110"/>
                <a:gd name="T31" fmla="*/ 9 h 64"/>
                <a:gd name="T32" fmla="*/ 20 w 110"/>
                <a:gd name="T33" fmla="*/ 1 h 64"/>
                <a:gd name="T34" fmla="*/ 17 w 110"/>
                <a:gd name="T35" fmla="*/ 10 h 64"/>
                <a:gd name="T36" fmla="*/ 16 w 110"/>
                <a:gd name="T37" fmla="*/ 0 h 64"/>
                <a:gd name="T38" fmla="*/ 0 w 110"/>
                <a:gd name="T39" fmla="*/ 4 h 64"/>
                <a:gd name="T40" fmla="*/ 0 w 110"/>
                <a:gd name="T41" fmla="*/ 32 h 64"/>
                <a:gd name="T42" fmla="*/ 0 w 110"/>
                <a:gd name="T43" fmla="*/ 32 h 64"/>
                <a:gd name="T44" fmla="*/ 4 w 110"/>
                <a:gd name="T45" fmla="*/ 33 h 64"/>
                <a:gd name="T46" fmla="*/ 6 w 110"/>
                <a:gd name="T47" fmla="*/ 30 h 64"/>
                <a:gd name="T48" fmla="*/ 11 w 110"/>
                <a:gd name="T49" fmla="*/ 27 h 64"/>
                <a:gd name="T50" fmla="*/ 13 w 110"/>
                <a:gd name="T51" fmla="*/ 24 h 64"/>
                <a:gd name="T52" fmla="*/ 15 w 110"/>
                <a:gd name="T53" fmla="*/ 23 h 64"/>
                <a:gd name="T54" fmla="*/ 20 w 110"/>
                <a:gd name="T55" fmla="*/ 24 h 64"/>
                <a:gd name="T56" fmla="*/ 25 w 110"/>
                <a:gd name="T57" fmla="*/ 26 h 64"/>
                <a:gd name="T58" fmla="*/ 27 w 110"/>
                <a:gd name="T59" fmla="*/ 32 h 64"/>
                <a:gd name="T60" fmla="*/ 36 w 110"/>
                <a:gd name="T61" fmla="*/ 33 h 64"/>
                <a:gd name="T62" fmla="*/ 39 w 110"/>
                <a:gd name="T63" fmla="*/ 38 h 64"/>
                <a:gd name="T64" fmla="*/ 41 w 110"/>
                <a:gd name="T65" fmla="*/ 43 h 64"/>
                <a:gd name="T66" fmla="*/ 48 w 110"/>
                <a:gd name="T67" fmla="*/ 47 h 64"/>
                <a:gd name="T68" fmla="*/ 55 w 110"/>
                <a:gd name="T69" fmla="*/ 52 h 64"/>
                <a:gd name="T70" fmla="*/ 61 w 110"/>
                <a:gd name="T71" fmla="*/ 56 h 64"/>
                <a:gd name="T72" fmla="*/ 67 w 110"/>
                <a:gd name="T73" fmla="*/ 58 h 64"/>
                <a:gd name="T74" fmla="*/ 67 w 110"/>
                <a:gd name="T75" fmla="*/ 62 h 64"/>
                <a:gd name="T76" fmla="*/ 68 w 110"/>
                <a:gd name="T77" fmla="*/ 62 h 64"/>
                <a:gd name="T78" fmla="*/ 73 w 110"/>
                <a:gd name="T79" fmla="*/ 63 h 64"/>
                <a:gd name="T80" fmla="*/ 75 w 110"/>
                <a:gd name="T81" fmla="*/ 64 h 64"/>
                <a:gd name="T82" fmla="*/ 78 w 110"/>
                <a:gd name="T83" fmla="*/ 58 h 64"/>
                <a:gd name="T84" fmla="*/ 77 w 110"/>
                <a:gd name="T85" fmla="*/ 52 h 64"/>
                <a:gd name="T86" fmla="*/ 73 w 110"/>
                <a:gd name="T87" fmla="*/ 48 h 64"/>
                <a:gd name="T88" fmla="*/ 79 w 110"/>
                <a:gd name="T89" fmla="*/ 45 h 64"/>
                <a:gd name="T90" fmla="*/ 81 w 110"/>
                <a:gd name="T91" fmla="*/ 42 h 64"/>
                <a:gd name="T92" fmla="*/ 84 w 110"/>
                <a:gd name="T93" fmla="*/ 39 h 64"/>
                <a:gd name="T94" fmla="*/ 89 w 110"/>
                <a:gd name="T95" fmla="*/ 38 h 64"/>
                <a:gd name="T96" fmla="*/ 93 w 110"/>
                <a:gd name="T97" fmla="*/ 37 h 64"/>
                <a:gd name="T98" fmla="*/ 91 w 110"/>
                <a:gd name="T99" fmla="*/ 42 h 64"/>
                <a:gd name="T100" fmla="*/ 98 w 110"/>
                <a:gd name="T101" fmla="*/ 40 h 64"/>
                <a:gd name="T102" fmla="*/ 104 w 110"/>
                <a:gd name="T103" fmla="*/ 39 h 64"/>
                <a:gd name="T104" fmla="*/ 107 w 110"/>
                <a:gd name="T10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0" h="64">
                  <a:moveTo>
                    <a:pt x="107" y="36"/>
                  </a:moveTo>
                  <a:cubicBezTo>
                    <a:pt x="104" y="34"/>
                    <a:pt x="99" y="31"/>
                    <a:pt x="98" y="32"/>
                  </a:cubicBezTo>
                  <a:cubicBezTo>
                    <a:pt x="98" y="34"/>
                    <a:pt x="95" y="34"/>
                    <a:pt x="93" y="33"/>
                  </a:cubicBezTo>
                  <a:cubicBezTo>
                    <a:pt x="92" y="31"/>
                    <a:pt x="91" y="29"/>
                    <a:pt x="87" y="31"/>
                  </a:cubicBezTo>
                  <a:cubicBezTo>
                    <a:pt x="84" y="32"/>
                    <a:pt x="81" y="34"/>
                    <a:pt x="81" y="36"/>
                  </a:cubicBezTo>
                  <a:cubicBezTo>
                    <a:pt x="81" y="37"/>
                    <a:pt x="78" y="39"/>
                    <a:pt x="78" y="37"/>
                  </a:cubicBezTo>
                  <a:cubicBezTo>
                    <a:pt x="78" y="35"/>
                    <a:pt x="75" y="34"/>
                    <a:pt x="73" y="34"/>
                  </a:cubicBezTo>
                  <a:cubicBezTo>
                    <a:pt x="71" y="33"/>
                    <a:pt x="68" y="34"/>
                    <a:pt x="68" y="32"/>
                  </a:cubicBezTo>
                  <a:cubicBezTo>
                    <a:pt x="67" y="30"/>
                    <a:pt x="64" y="28"/>
                    <a:pt x="64" y="26"/>
                  </a:cubicBezTo>
                  <a:cubicBezTo>
                    <a:pt x="64" y="23"/>
                    <a:pt x="65" y="20"/>
                    <a:pt x="63" y="20"/>
                  </a:cubicBezTo>
                  <a:cubicBezTo>
                    <a:pt x="61" y="19"/>
                    <a:pt x="59" y="16"/>
                    <a:pt x="58" y="16"/>
                  </a:cubicBezTo>
                  <a:cubicBezTo>
                    <a:pt x="56" y="16"/>
                    <a:pt x="46" y="16"/>
                    <a:pt x="45" y="16"/>
                  </a:cubicBezTo>
                  <a:cubicBezTo>
                    <a:pt x="44" y="15"/>
                    <a:pt x="38" y="18"/>
                    <a:pt x="37" y="16"/>
                  </a:cubicBezTo>
                  <a:cubicBezTo>
                    <a:pt x="37" y="15"/>
                    <a:pt x="32" y="10"/>
                    <a:pt x="30" y="8"/>
                  </a:cubicBezTo>
                  <a:cubicBezTo>
                    <a:pt x="29" y="9"/>
                    <a:pt x="29" y="10"/>
                    <a:pt x="28" y="11"/>
                  </a:cubicBezTo>
                  <a:cubicBezTo>
                    <a:pt x="23" y="14"/>
                    <a:pt x="19" y="14"/>
                    <a:pt x="20" y="9"/>
                  </a:cubicBezTo>
                  <a:cubicBezTo>
                    <a:pt x="22" y="5"/>
                    <a:pt x="22" y="1"/>
                    <a:pt x="20" y="1"/>
                  </a:cubicBezTo>
                  <a:cubicBezTo>
                    <a:pt x="17" y="1"/>
                    <a:pt x="19" y="9"/>
                    <a:pt x="17" y="10"/>
                  </a:cubicBezTo>
                  <a:cubicBezTo>
                    <a:pt x="15" y="10"/>
                    <a:pt x="15" y="4"/>
                    <a:pt x="1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6" y="33"/>
                    <a:pt x="6" y="31"/>
                    <a:pt x="6" y="30"/>
                  </a:cubicBezTo>
                  <a:cubicBezTo>
                    <a:pt x="6" y="29"/>
                    <a:pt x="9" y="26"/>
                    <a:pt x="11" y="27"/>
                  </a:cubicBezTo>
                  <a:cubicBezTo>
                    <a:pt x="12" y="27"/>
                    <a:pt x="12" y="24"/>
                    <a:pt x="13" y="24"/>
                  </a:cubicBezTo>
                  <a:cubicBezTo>
                    <a:pt x="13" y="24"/>
                    <a:pt x="15" y="24"/>
                    <a:pt x="15" y="23"/>
                  </a:cubicBezTo>
                  <a:cubicBezTo>
                    <a:pt x="16" y="22"/>
                    <a:pt x="19" y="23"/>
                    <a:pt x="20" y="24"/>
                  </a:cubicBezTo>
                  <a:cubicBezTo>
                    <a:pt x="21" y="25"/>
                    <a:pt x="23" y="25"/>
                    <a:pt x="25" y="26"/>
                  </a:cubicBezTo>
                  <a:cubicBezTo>
                    <a:pt x="26" y="26"/>
                    <a:pt x="27" y="31"/>
                    <a:pt x="27" y="32"/>
                  </a:cubicBezTo>
                  <a:cubicBezTo>
                    <a:pt x="27" y="33"/>
                    <a:pt x="35" y="33"/>
                    <a:pt x="36" y="33"/>
                  </a:cubicBezTo>
                  <a:cubicBezTo>
                    <a:pt x="37" y="34"/>
                    <a:pt x="37" y="36"/>
                    <a:pt x="39" y="38"/>
                  </a:cubicBezTo>
                  <a:cubicBezTo>
                    <a:pt x="40" y="39"/>
                    <a:pt x="41" y="41"/>
                    <a:pt x="41" y="43"/>
                  </a:cubicBezTo>
                  <a:cubicBezTo>
                    <a:pt x="42" y="44"/>
                    <a:pt x="47" y="46"/>
                    <a:pt x="48" y="47"/>
                  </a:cubicBezTo>
                  <a:cubicBezTo>
                    <a:pt x="49" y="49"/>
                    <a:pt x="52" y="51"/>
                    <a:pt x="55" y="52"/>
                  </a:cubicBezTo>
                  <a:cubicBezTo>
                    <a:pt x="57" y="52"/>
                    <a:pt x="60" y="56"/>
                    <a:pt x="61" y="56"/>
                  </a:cubicBezTo>
                  <a:cubicBezTo>
                    <a:pt x="63" y="56"/>
                    <a:pt x="67" y="58"/>
                    <a:pt x="67" y="58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8" y="62"/>
                    <a:pt x="68" y="62"/>
                  </a:cubicBezTo>
                  <a:cubicBezTo>
                    <a:pt x="70" y="61"/>
                    <a:pt x="71" y="63"/>
                    <a:pt x="73" y="63"/>
                  </a:cubicBezTo>
                  <a:cubicBezTo>
                    <a:pt x="74" y="63"/>
                    <a:pt x="75" y="64"/>
                    <a:pt x="75" y="64"/>
                  </a:cubicBezTo>
                  <a:cubicBezTo>
                    <a:pt x="75" y="61"/>
                    <a:pt x="77" y="59"/>
                    <a:pt x="78" y="58"/>
                  </a:cubicBezTo>
                  <a:cubicBezTo>
                    <a:pt x="80" y="57"/>
                    <a:pt x="77" y="54"/>
                    <a:pt x="77" y="52"/>
                  </a:cubicBezTo>
                  <a:cubicBezTo>
                    <a:pt x="78" y="50"/>
                    <a:pt x="73" y="49"/>
                    <a:pt x="73" y="48"/>
                  </a:cubicBezTo>
                  <a:cubicBezTo>
                    <a:pt x="74" y="46"/>
                    <a:pt x="78" y="46"/>
                    <a:pt x="79" y="45"/>
                  </a:cubicBezTo>
                  <a:cubicBezTo>
                    <a:pt x="81" y="45"/>
                    <a:pt x="80" y="42"/>
                    <a:pt x="81" y="42"/>
                  </a:cubicBezTo>
                  <a:cubicBezTo>
                    <a:pt x="83" y="42"/>
                    <a:pt x="84" y="40"/>
                    <a:pt x="84" y="39"/>
                  </a:cubicBezTo>
                  <a:cubicBezTo>
                    <a:pt x="85" y="37"/>
                    <a:pt x="88" y="39"/>
                    <a:pt x="89" y="38"/>
                  </a:cubicBezTo>
                  <a:cubicBezTo>
                    <a:pt x="91" y="36"/>
                    <a:pt x="93" y="36"/>
                    <a:pt x="93" y="37"/>
                  </a:cubicBezTo>
                  <a:cubicBezTo>
                    <a:pt x="94" y="37"/>
                    <a:pt x="92" y="40"/>
                    <a:pt x="91" y="42"/>
                  </a:cubicBezTo>
                  <a:cubicBezTo>
                    <a:pt x="94" y="42"/>
                    <a:pt x="98" y="41"/>
                    <a:pt x="98" y="40"/>
                  </a:cubicBezTo>
                  <a:cubicBezTo>
                    <a:pt x="99" y="39"/>
                    <a:pt x="103" y="42"/>
                    <a:pt x="104" y="39"/>
                  </a:cubicBezTo>
                  <a:cubicBezTo>
                    <a:pt x="105" y="37"/>
                    <a:pt x="110" y="39"/>
                    <a:pt x="107" y="3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143">
              <a:extLst>
                <a:ext uri="{FF2B5EF4-FFF2-40B4-BE49-F238E27FC236}">
                  <a16:creationId xmlns:a16="http://schemas.microsoft.com/office/drawing/2014/main" id="{A63DF59F-D51B-4A7C-BAF2-137733247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1651" y="1520370"/>
              <a:ext cx="608102" cy="961720"/>
            </a:xfrm>
            <a:custGeom>
              <a:avLst/>
              <a:gdLst>
                <a:gd name="T0" fmla="*/ 153 w 162"/>
                <a:gd name="T1" fmla="*/ 134 h 256"/>
                <a:gd name="T2" fmla="*/ 153 w 162"/>
                <a:gd name="T3" fmla="*/ 126 h 256"/>
                <a:gd name="T4" fmla="*/ 144 w 162"/>
                <a:gd name="T5" fmla="*/ 125 h 256"/>
                <a:gd name="T6" fmla="*/ 134 w 162"/>
                <a:gd name="T7" fmla="*/ 124 h 256"/>
                <a:gd name="T8" fmla="*/ 130 w 162"/>
                <a:gd name="T9" fmla="*/ 124 h 256"/>
                <a:gd name="T10" fmla="*/ 120 w 162"/>
                <a:gd name="T11" fmla="*/ 126 h 256"/>
                <a:gd name="T12" fmla="*/ 112 w 162"/>
                <a:gd name="T13" fmla="*/ 134 h 256"/>
                <a:gd name="T14" fmla="*/ 112 w 162"/>
                <a:gd name="T15" fmla="*/ 125 h 256"/>
                <a:gd name="T16" fmla="*/ 101 w 162"/>
                <a:gd name="T17" fmla="*/ 132 h 256"/>
                <a:gd name="T18" fmla="*/ 96 w 162"/>
                <a:gd name="T19" fmla="*/ 134 h 256"/>
                <a:gd name="T20" fmla="*/ 92 w 162"/>
                <a:gd name="T21" fmla="*/ 133 h 256"/>
                <a:gd name="T22" fmla="*/ 83 w 162"/>
                <a:gd name="T23" fmla="*/ 139 h 256"/>
                <a:gd name="T24" fmla="*/ 77 w 162"/>
                <a:gd name="T25" fmla="*/ 144 h 256"/>
                <a:gd name="T26" fmla="*/ 72 w 162"/>
                <a:gd name="T27" fmla="*/ 146 h 256"/>
                <a:gd name="T28" fmla="*/ 62 w 162"/>
                <a:gd name="T29" fmla="*/ 149 h 256"/>
                <a:gd name="T30" fmla="*/ 58 w 162"/>
                <a:gd name="T31" fmla="*/ 154 h 256"/>
                <a:gd name="T32" fmla="*/ 71 w 162"/>
                <a:gd name="T33" fmla="*/ 155 h 256"/>
                <a:gd name="T34" fmla="*/ 62 w 162"/>
                <a:gd name="T35" fmla="*/ 162 h 256"/>
                <a:gd name="T36" fmla="*/ 48 w 162"/>
                <a:gd name="T37" fmla="*/ 177 h 256"/>
                <a:gd name="T38" fmla="*/ 39 w 162"/>
                <a:gd name="T39" fmla="*/ 189 h 256"/>
                <a:gd name="T40" fmla="*/ 31 w 162"/>
                <a:gd name="T41" fmla="*/ 199 h 256"/>
                <a:gd name="T42" fmla="*/ 20 w 162"/>
                <a:gd name="T43" fmla="*/ 207 h 256"/>
                <a:gd name="T44" fmla="*/ 9 w 162"/>
                <a:gd name="T45" fmla="*/ 214 h 256"/>
                <a:gd name="T46" fmla="*/ 3 w 162"/>
                <a:gd name="T47" fmla="*/ 224 h 256"/>
                <a:gd name="T48" fmla="*/ 2 w 162"/>
                <a:gd name="T49" fmla="*/ 235 h 256"/>
                <a:gd name="T50" fmla="*/ 7 w 162"/>
                <a:gd name="T51" fmla="*/ 239 h 256"/>
                <a:gd name="T52" fmla="*/ 6 w 162"/>
                <a:gd name="T53" fmla="*/ 243 h 256"/>
                <a:gd name="T54" fmla="*/ 11 w 162"/>
                <a:gd name="T55" fmla="*/ 253 h 256"/>
                <a:gd name="T56" fmla="*/ 36 w 162"/>
                <a:gd name="T57" fmla="*/ 241 h 256"/>
                <a:gd name="T58" fmla="*/ 43 w 162"/>
                <a:gd name="T59" fmla="*/ 243 h 256"/>
                <a:gd name="T60" fmla="*/ 48 w 162"/>
                <a:gd name="T61" fmla="*/ 228 h 256"/>
                <a:gd name="T62" fmla="*/ 46 w 162"/>
                <a:gd name="T63" fmla="*/ 208 h 256"/>
                <a:gd name="T64" fmla="*/ 57 w 162"/>
                <a:gd name="T65" fmla="*/ 194 h 256"/>
                <a:gd name="T66" fmla="*/ 65 w 162"/>
                <a:gd name="T67" fmla="*/ 176 h 256"/>
                <a:gd name="T68" fmla="*/ 73 w 162"/>
                <a:gd name="T69" fmla="*/ 160 h 256"/>
                <a:gd name="T70" fmla="*/ 90 w 162"/>
                <a:gd name="T71" fmla="*/ 151 h 256"/>
                <a:gd name="T72" fmla="*/ 103 w 162"/>
                <a:gd name="T73" fmla="*/ 143 h 256"/>
                <a:gd name="T74" fmla="*/ 125 w 162"/>
                <a:gd name="T75" fmla="*/ 149 h 256"/>
                <a:gd name="T76" fmla="*/ 138 w 162"/>
                <a:gd name="T77" fmla="*/ 135 h 256"/>
                <a:gd name="T78" fmla="*/ 153 w 162"/>
                <a:gd name="T79" fmla="*/ 141 h 256"/>
                <a:gd name="T80" fmla="*/ 45 w 162"/>
                <a:gd name="T81" fmla="*/ 19 h 256"/>
                <a:gd name="T82" fmla="*/ 60 w 162"/>
                <a:gd name="T83" fmla="*/ 27 h 256"/>
                <a:gd name="T84" fmla="*/ 72 w 162"/>
                <a:gd name="T85" fmla="*/ 30 h 256"/>
                <a:gd name="T86" fmla="*/ 72 w 162"/>
                <a:gd name="T87" fmla="*/ 38 h 256"/>
                <a:gd name="T88" fmla="*/ 62 w 162"/>
                <a:gd name="T89" fmla="*/ 48 h 256"/>
                <a:gd name="T90" fmla="*/ 74 w 162"/>
                <a:gd name="T91" fmla="*/ 53 h 256"/>
                <a:gd name="T92" fmla="*/ 89 w 162"/>
                <a:gd name="T93" fmla="*/ 29 h 256"/>
                <a:gd name="T94" fmla="*/ 100 w 162"/>
                <a:gd name="T95" fmla="*/ 35 h 256"/>
                <a:gd name="T96" fmla="*/ 117 w 162"/>
                <a:gd name="T97" fmla="*/ 42 h 256"/>
                <a:gd name="T98" fmla="*/ 111 w 162"/>
                <a:gd name="T99" fmla="*/ 33 h 256"/>
                <a:gd name="T100" fmla="*/ 97 w 162"/>
                <a:gd name="T101" fmla="*/ 22 h 256"/>
                <a:gd name="T102" fmla="*/ 83 w 162"/>
                <a:gd name="T103" fmla="*/ 14 h 256"/>
                <a:gd name="T104" fmla="*/ 70 w 162"/>
                <a:gd name="T105" fmla="*/ 7 h 256"/>
                <a:gd name="T106" fmla="*/ 65 w 162"/>
                <a:gd name="T107" fmla="*/ 14 h 256"/>
                <a:gd name="T108" fmla="*/ 52 w 162"/>
                <a:gd name="T109" fmla="*/ 14 h 256"/>
                <a:gd name="T110" fmla="*/ 44 w 162"/>
                <a:gd name="T111" fmla="*/ 11 h 256"/>
                <a:gd name="T112" fmla="*/ 39 w 162"/>
                <a:gd name="T113" fmla="*/ 30 h 256"/>
                <a:gd name="T114" fmla="*/ 39 w 162"/>
                <a:gd name="T115" fmla="*/ 30 h 256"/>
                <a:gd name="T116" fmla="*/ 92 w 162"/>
                <a:gd name="T117" fmla="*/ 15 h 256"/>
                <a:gd name="T118" fmla="*/ 130 w 162"/>
                <a:gd name="T119" fmla="*/ 14 h 256"/>
                <a:gd name="T120" fmla="*/ 113 w 162"/>
                <a:gd name="T121" fmla="*/ 6 h 256"/>
                <a:gd name="T122" fmla="*/ 98 w 162"/>
                <a:gd name="T123" fmla="*/ 5 h 256"/>
                <a:gd name="T124" fmla="*/ 88 w 162"/>
                <a:gd name="T125" fmla="*/ 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56">
                  <a:moveTo>
                    <a:pt x="157" y="137"/>
                  </a:moveTo>
                  <a:cubicBezTo>
                    <a:pt x="156" y="138"/>
                    <a:pt x="154" y="138"/>
                    <a:pt x="154" y="137"/>
                  </a:cubicBezTo>
                  <a:cubicBezTo>
                    <a:pt x="154" y="135"/>
                    <a:pt x="150" y="134"/>
                    <a:pt x="150" y="133"/>
                  </a:cubicBezTo>
                  <a:cubicBezTo>
                    <a:pt x="150" y="133"/>
                    <a:pt x="151" y="133"/>
                    <a:pt x="153" y="134"/>
                  </a:cubicBezTo>
                  <a:cubicBezTo>
                    <a:pt x="154" y="135"/>
                    <a:pt x="155" y="134"/>
                    <a:pt x="157" y="132"/>
                  </a:cubicBezTo>
                  <a:cubicBezTo>
                    <a:pt x="159" y="131"/>
                    <a:pt x="161" y="132"/>
                    <a:pt x="161" y="131"/>
                  </a:cubicBezTo>
                  <a:cubicBezTo>
                    <a:pt x="162" y="129"/>
                    <a:pt x="159" y="128"/>
                    <a:pt x="158" y="128"/>
                  </a:cubicBezTo>
                  <a:cubicBezTo>
                    <a:pt x="157" y="127"/>
                    <a:pt x="155" y="126"/>
                    <a:pt x="153" y="126"/>
                  </a:cubicBezTo>
                  <a:cubicBezTo>
                    <a:pt x="151" y="126"/>
                    <a:pt x="151" y="126"/>
                    <a:pt x="150" y="124"/>
                  </a:cubicBezTo>
                  <a:cubicBezTo>
                    <a:pt x="149" y="123"/>
                    <a:pt x="145" y="125"/>
                    <a:pt x="145" y="128"/>
                  </a:cubicBezTo>
                  <a:cubicBezTo>
                    <a:pt x="145" y="130"/>
                    <a:pt x="143" y="130"/>
                    <a:pt x="144" y="128"/>
                  </a:cubicBezTo>
                  <a:cubicBezTo>
                    <a:pt x="144" y="127"/>
                    <a:pt x="143" y="125"/>
                    <a:pt x="144" y="125"/>
                  </a:cubicBezTo>
                  <a:cubicBezTo>
                    <a:pt x="146" y="124"/>
                    <a:pt x="145" y="122"/>
                    <a:pt x="142" y="121"/>
                  </a:cubicBezTo>
                  <a:cubicBezTo>
                    <a:pt x="138" y="121"/>
                    <a:pt x="137" y="124"/>
                    <a:pt x="138" y="125"/>
                  </a:cubicBezTo>
                  <a:cubicBezTo>
                    <a:pt x="139" y="126"/>
                    <a:pt x="136" y="130"/>
                    <a:pt x="134" y="130"/>
                  </a:cubicBezTo>
                  <a:cubicBezTo>
                    <a:pt x="133" y="130"/>
                    <a:pt x="134" y="126"/>
                    <a:pt x="134" y="124"/>
                  </a:cubicBezTo>
                  <a:cubicBezTo>
                    <a:pt x="134" y="123"/>
                    <a:pt x="133" y="124"/>
                    <a:pt x="130" y="127"/>
                  </a:cubicBezTo>
                  <a:cubicBezTo>
                    <a:pt x="128" y="130"/>
                    <a:pt x="126" y="132"/>
                    <a:pt x="124" y="132"/>
                  </a:cubicBezTo>
                  <a:cubicBezTo>
                    <a:pt x="123" y="133"/>
                    <a:pt x="123" y="130"/>
                    <a:pt x="126" y="129"/>
                  </a:cubicBezTo>
                  <a:cubicBezTo>
                    <a:pt x="128" y="127"/>
                    <a:pt x="128" y="124"/>
                    <a:pt x="130" y="124"/>
                  </a:cubicBezTo>
                  <a:cubicBezTo>
                    <a:pt x="131" y="124"/>
                    <a:pt x="131" y="122"/>
                    <a:pt x="129" y="121"/>
                  </a:cubicBezTo>
                  <a:cubicBezTo>
                    <a:pt x="127" y="121"/>
                    <a:pt x="126" y="123"/>
                    <a:pt x="125" y="124"/>
                  </a:cubicBezTo>
                  <a:cubicBezTo>
                    <a:pt x="125" y="125"/>
                    <a:pt x="121" y="123"/>
                    <a:pt x="121" y="124"/>
                  </a:cubicBezTo>
                  <a:cubicBezTo>
                    <a:pt x="121" y="124"/>
                    <a:pt x="119" y="125"/>
                    <a:pt x="120" y="126"/>
                  </a:cubicBezTo>
                  <a:cubicBezTo>
                    <a:pt x="121" y="127"/>
                    <a:pt x="119" y="129"/>
                    <a:pt x="119" y="127"/>
                  </a:cubicBezTo>
                  <a:cubicBezTo>
                    <a:pt x="118" y="125"/>
                    <a:pt x="115" y="126"/>
                    <a:pt x="114" y="128"/>
                  </a:cubicBezTo>
                  <a:cubicBezTo>
                    <a:pt x="113" y="130"/>
                    <a:pt x="112" y="130"/>
                    <a:pt x="113" y="131"/>
                  </a:cubicBezTo>
                  <a:cubicBezTo>
                    <a:pt x="114" y="131"/>
                    <a:pt x="114" y="134"/>
                    <a:pt x="112" y="134"/>
                  </a:cubicBezTo>
                  <a:cubicBezTo>
                    <a:pt x="110" y="135"/>
                    <a:pt x="111" y="130"/>
                    <a:pt x="110" y="130"/>
                  </a:cubicBezTo>
                  <a:cubicBezTo>
                    <a:pt x="108" y="131"/>
                    <a:pt x="109" y="128"/>
                    <a:pt x="111" y="128"/>
                  </a:cubicBezTo>
                  <a:cubicBezTo>
                    <a:pt x="113" y="128"/>
                    <a:pt x="115" y="125"/>
                    <a:pt x="114" y="125"/>
                  </a:cubicBezTo>
                  <a:cubicBezTo>
                    <a:pt x="114" y="124"/>
                    <a:pt x="112" y="124"/>
                    <a:pt x="112" y="125"/>
                  </a:cubicBezTo>
                  <a:cubicBezTo>
                    <a:pt x="112" y="127"/>
                    <a:pt x="109" y="126"/>
                    <a:pt x="107" y="126"/>
                  </a:cubicBezTo>
                  <a:cubicBezTo>
                    <a:pt x="105" y="126"/>
                    <a:pt x="105" y="129"/>
                    <a:pt x="107" y="130"/>
                  </a:cubicBezTo>
                  <a:cubicBezTo>
                    <a:pt x="110" y="132"/>
                    <a:pt x="107" y="133"/>
                    <a:pt x="106" y="132"/>
                  </a:cubicBezTo>
                  <a:cubicBezTo>
                    <a:pt x="104" y="131"/>
                    <a:pt x="102" y="131"/>
                    <a:pt x="101" y="132"/>
                  </a:cubicBezTo>
                  <a:cubicBezTo>
                    <a:pt x="100" y="132"/>
                    <a:pt x="104" y="134"/>
                    <a:pt x="104" y="135"/>
                  </a:cubicBezTo>
                  <a:cubicBezTo>
                    <a:pt x="105" y="136"/>
                    <a:pt x="102" y="134"/>
                    <a:pt x="102" y="135"/>
                  </a:cubicBezTo>
                  <a:cubicBezTo>
                    <a:pt x="101" y="135"/>
                    <a:pt x="98" y="134"/>
                    <a:pt x="98" y="132"/>
                  </a:cubicBezTo>
                  <a:cubicBezTo>
                    <a:pt x="98" y="131"/>
                    <a:pt x="94" y="133"/>
                    <a:pt x="96" y="134"/>
                  </a:cubicBezTo>
                  <a:cubicBezTo>
                    <a:pt x="99" y="134"/>
                    <a:pt x="98" y="136"/>
                    <a:pt x="98" y="138"/>
                  </a:cubicBezTo>
                  <a:cubicBezTo>
                    <a:pt x="98" y="140"/>
                    <a:pt x="95" y="138"/>
                    <a:pt x="96" y="136"/>
                  </a:cubicBezTo>
                  <a:cubicBezTo>
                    <a:pt x="96" y="135"/>
                    <a:pt x="94" y="135"/>
                    <a:pt x="92" y="136"/>
                  </a:cubicBezTo>
                  <a:cubicBezTo>
                    <a:pt x="90" y="137"/>
                    <a:pt x="92" y="134"/>
                    <a:pt x="92" y="133"/>
                  </a:cubicBezTo>
                  <a:cubicBezTo>
                    <a:pt x="91" y="131"/>
                    <a:pt x="89" y="133"/>
                    <a:pt x="87" y="133"/>
                  </a:cubicBezTo>
                  <a:cubicBezTo>
                    <a:pt x="85" y="133"/>
                    <a:pt x="84" y="133"/>
                    <a:pt x="86" y="135"/>
                  </a:cubicBezTo>
                  <a:cubicBezTo>
                    <a:pt x="87" y="136"/>
                    <a:pt x="87" y="138"/>
                    <a:pt x="85" y="138"/>
                  </a:cubicBezTo>
                  <a:cubicBezTo>
                    <a:pt x="83" y="137"/>
                    <a:pt x="83" y="138"/>
                    <a:pt x="83" y="139"/>
                  </a:cubicBezTo>
                  <a:cubicBezTo>
                    <a:pt x="83" y="141"/>
                    <a:pt x="81" y="141"/>
                    <a:pt x="81" y="139"/>
                  </a:cubicBezTo>
                  <a:cubicBezTo>
                    <a:pt x="81" y="138"/>
                    <a:pt x="77" y="138"/>
                    <a:pt x="76" y="140"/>
                  </a:cubicBezTo>
                  <a:cubicBezTo>
                    <a:pt x="76" y="141"/>
                    <a:pt x="73" y="142"/>
                    <a:pt x="73" y="144"/>
                  </a:cubicBezTo>
                  <a:cubicBezTo>
                    <a:pt x="74" y="146"/>
                    <a:pt x="76" y="143"/>
                    <a:pt x="77" y="144"/>
                  </a:cubicBezTo>
                  <a:cubicBezTo>
                    <a:pt x="79" y="144"/>
                    <a:pt x="77" y="145"/>
                    <a:pt x="78" y="146"/>
                  </a:cubicBezTo>
                  <a:cubicBezTo>
                    <a:pt x="79" y="147"/>
                    <a:pt x="79" y="149"/>
                    <a:pt x="77" y="148"/>
                  </a:cubicBezTo>
                  <a:cubicBezTo>
                    <a:pt x="76" y="146"/>
                    <a:pt x="75" y="146"/>
                    <a:pt x="74" y="148"/>
                  </a:cubicBezTo>
                  <a:cubicBezTo>
                    <a:pt x="74" y="150"/>
                    <a:pt x="73" y="148"/>
                    <a:pt x="72" y="146"/>
                  </a:cubicBezTo>
                  <a:cubicBezTo>
                    <a:pt x="70" y="145"/>
                    <a:pt x="69" y="149"/>
                    <a:pt x="68" y="148"/>
                  </a:cubicBezTo>
                  <a:cubicBezTo>
                    <a:pt x="67" y="147"/>
                    <a:pt x="70" y="144"/>
                    <a:pt x="70" y="143"/>
                  </a:cubicBezTo>
                  <a:cubicBezTo>
                    <a:pt x="69" y="142"/>
                    <a:pt x="68" y="144"/>
                    <a:pt x="66" y="146"/>
                  </a:cubicBezTo>
                  <a:cubicBezTo>
                    <a:pt x="64" y="148"/>
                    <a:pt x="61" y="148"/>
                    <a:pt x="62" y="149"/>
                  </a:cubicBezTo>
                  <a:cubicBezTo>
                    <a:pt x="63" y="150"/>
                    <a:pt x="60" y="150"/>
                    <a:pt x="59" y="152"/>
                  </a:cubicBezTo>
                  <a:cubicBezTo>
                    <a:pt x="59" y="154"/>
                    <a:pt x="54" y="155"/>
                    <a:pt x="52" y="156"/>
                  </a:cubicBezTo>
                  <a:cubicBezTo>
                    <a:pt x="49" y="158"/>
                    <a:pt x="52" y="158"/>
                    <a:pt x="54" y="157"/>
                  </a:cubicBezTo>
                  <a:cubicBezTo>
                    <a:pt x="55" y="155"/>
                    <a:pt x="56" y="156"/>
                    <a:pt x="58" y="154"/>
                  </a:cubicBezTo>
                  <a:cubicBezTo>
                    <a:pt x="61" y="153"/>
                    <a:pt x="63" y="151"/>
                    <a:pt x="64" y="152"/>
                  </a:cubicBezTo>
                  <a:cubicBezTo>
                    <a:pt x="65" y="153"/>
                    <a:pt x="67" y="153"/>
                    <a:pt x="68" y="152"/>
                  </a:cubicBezTo>
                  <a:cubicBezTo>
                    <a:pt x="69" y="150"/>
                    <a:pt x="71" y="150"/>
                    <a:pt x="72" y="151"/>
                  </a:cubicBezTo>
                  <a:cubicBezTo>
                    <a:pt x="73" y="152"/>
                    <a:pt x="70" y="153"/>
                    <a:pt x="71" y="155"/>
                  </a:cubicBezTo>
                  <a:cubicBezTo>
                    <a:pt x="73" y="156"/>
                    <a:pt x="70" y="157"/>
                    <a:pt x="70" y="156"/>
                  </a:cubicBezTo>
                  <a:cubicBezTo>
                    <a:pt x="70" y="154"/>
                    <a:pt x="68" y="153"/>
                    <a:pt x="67" y="154"/>
                  </a:cubicBezTo>
                  <a:cubicBezTo>
                    <a:pt x="67" y="156"/>
                    <a:pt x="65" y="157"/>
                    <a:pt x="64" y="157"/>
                  </a:cubicBezTo>
                  <a:cubicBezTo>
                    <a:pt x="63" y="157"/>
                    <a:pt x="62" y="159"/>
                    <a:pt x="62" y="162"/>
                  </a:cubicBezTo>
                  <a:cubicBezTo>
                    <a:pt x="62" y="164"/>
                    <a:pt x="60" y="162"/>
                    <a:pt x="59" y="163"/>
                  </a:cubicBezTo>
                  <a:cubicBezTo>
                    <a:pt x="59" y="165"/>
                    <a:pt x="56" y="169"/>
                    <a:pt x="54" y="171"/>
                  </a:cubicBezTo>
                  <a:cubicBezTo>
                    <a:pt x="51" y="174"/>
                    <a:pt x="54" y="174"/>
                    <a:pt x="53" y="176"/>
                  </a:cubicBezTo>
                  <a:cubicBezTo>
                    <a:pt x="52" y="177"/>
                    <a:pt x="49" y="176"/>
                    <a:pt x="48" y="177"/>
                  </a:cubicBezTo>
                  <a:cubicBezTo>
                    <a:pt x="47" y="177"/>
                    <a:pt x="48" y="181"/>
                    <a:pt x="47" y="182"/>
                  </a:cubicBezTo>
                  <a:cubicBezTo>
                    <a:pt x="46" y="184"/>
                    <a:pt x="47" y="185"/>
                    <a:pt x="47" y="187"/>
                  </a:cubicBezTo>
                  <a:cubicBezTo>
                    <a:pt x="47" y="188"/>
                    <a:pt x="43" y="186"/>
                    <a:pt x="43" y="187"/>
                  </a:cubicBezTo>
                  <a:cubicBezTo>
                    <a:pt x="43" y="189"/>
                    <a:pt x="40" y="188"/>
                    <a:pt x="39" y="189"/>
                  </a:cubicBezTo>
                  <a:cubicBezTo>
                    <a:pt x="38" y="189"/>
                    <a:pt x="41" y="191"/>
                    <a:pt x="42" y="192"/>
                  </a:cubicBezTo>
                  <a:cubicBezTo>
                    <a:pt x="44" y="194"/>
                    <a:pt x="41" y="195"/>
                    <a:pt x="40" y="193"/>
                  </a:cubicBezTo>
                  <a:cubicBezTo>
                    <a:pt x="40" y="192"/>
                    <a:pt x="38" y="194"/>
                    <a:pt x="35" y="196"/>
                  </a:cubicBezTo>
                  <a:cubicBezTo>
                    <a:pt x="32" y="197"/>
                    <a:pt x="33" y="199"/>
                    <a:pt x="31" y="199"/>
                  </a:cubicBezTo>
                  <a:cubicBezTo>
                    <a:pt x="29" y="200"/>
                    <a:pt x="29" y="203"/>
                    <a:pt x="28" y="204"/>
                  </a:cubicBezTo>
                  <a:cubicBezTo>
                    <a:pt x="26" y="205"/>
                    <a:pt x="27" y="202"/>
                    <a:pt x="25" y="202"/>
                  </a:cubicBezTo>
                  <a:cubicBezTo>
                    <a:pt x="22" y="201"/>
                    <a:pt x="22" y="203"/>
                    <a:pt x="24" y="205"/>
                  </a:cubicBezTo>
                  <a:cubicBezTo>
                    <a:pt x="25" y="207"/>
                    <a:pt x="22" y="205"/>
                    <a:pt x="20" y="207"/>
                  </a:cubicBezTo>
                  <a:cubicBezTo>
                    <a:pt x="19" y="209"/>
                    <a:pt x="15" y="208"/>
                    <a:pt x="14" y="209"/>
                  </a:cubicBezTo>
                  <a:cubicBezTo>
                    <a:pt x="13" y="211"/>
                    <a:pt x="17" y="211"/>
                    <a:pt x="18" y="212"/>
                  </a:cubicBezTo>
                  <a:cubicBezTo>
                    <a:pt x="18" y="213"/>
                    <a:pt x="14" y="212"/>
                    <a:pt x="12" y="212"/>
                  </a:cubicBezTo>
                  <a:cubicBezTo>
                    <a:pt x="10" y="211"/>
                    <a:pt x="11" y="214"/>
                    <a:pt x="9" y="214"/>
                  </a:cubicBezTo>
                  <a:cubicBezTo>
                    <a:pt x="7" y="214"/>
                    <a:pt x="5" y="216"/>
                    <a:pt x="6" y="217"/>
                  </a:cubicBezTo>
                  <a:cubicBezTo>
                    <a:pt x="7" y="218"/>
                    <a:pt x="5" y="218"/>
                    <a:pt x="4" y="218"/>
                  </a:cubicBezTo>
                  <a:cubicBezTo>
                    <a:pt x="3" y="217"/>
                    <a:pt x="1" y="219"/>
                    <a:pt x="1" y="220"/>
                  </a:cubicBezTo>
                  <a:cubicBezTo>
                    <a:pt x="1" y="222"/>
                    <a:pt x="4" y="223"/>
                    <a:pt x="3" y="224"/>
                  </a:cubicBezTo>
                  <a:cubicBezTo>
                    <a:pt x="3" y="224"/>
                    <a:pt x="1" y="225"/>
                    <a:pt x="3" y="226"/>
                  </a:cubicBezTo>
                  <a:cubicBezTo>
                    <a:pt x="4" y="226"/>
                    <a:pt x="3" y="228"/>
                    <a:pt x="2" y="228"/>
                  </a:cubicBezTo>
                  <a:cubicBezTo>
                    <a:pt x="1" y="229"/>
                    <a:pt x="1" y="230"/>
                    <a:pt x="2" y="231"/>
                  </a:cubicBezTo>
                  <a:cubicBezTo>
                    <a:pt x="3" y="232"/>
                    <a:pt x="0" y="233"/>
                    <a:pt x="2" y="235"/>
                  </a:cubicBezTo>
                  <a:cubicBezTo>
                    <a:pt x="3" y="237"/>
                    <a:pt x="4" y="234"/>
                    <a:pt x="5" y="236"/>
                  </a:cubicBezTo>
                  <a:cubicBezTo>
                    <a:pt x="5" y="237"/>
                    <a:pt x="7" y="236"/>
                    <a:pt x="9" y="234"/>
                  </a:cubicBezTo>
                  <a:cubicBezTo>
                    <a:pt x="11" y="232"/>
                    <a:pt x="12" y="236"/>
                    <a:pt x="10" y="236"/>
                  </a:cubicBezTo>
                  <a:cubicBezTo>
                    <a:pt x="9" y="236"/>
                    <a:pt x="7" y="237"/>
                    <a:pt x="7" y="239"/>
                  </a:cubicBezTo>
                  <a:cubicBezTo>
                    <a:pt x="7" y="240"/>
                    <a:pt x="5" y="240"/>
                    <a:pt x="5" y="238"/>
                  </a:cubicBezTo>
                  <a:cubicBezTo>
                    <a:pt x="5" y="236"/>
                    <a:pt x="1" y="238"/>
                    <a:pt x="2" y="240"/>
                  </a:cubicBezTo>
                  <a:cubicBezTo>
                    <a:pt x="4" y="241"/>
                    <a:pt x="2" y="242"/>
                    <a:pt x="2" y="244"/>
                  </a:cubicBezTo>
                  <a:cubicBezTo>
                    <a:pt x="2" y="245"/>
                    <a:pt x="5" y="245"/>
                    <a:pt x="6" y="243"/>
                  </a:cubicBezTo>
                  <a:cubicBezTo>
                    <a:pt x="7" y="242"/>
                    <a:pt x="8" y="242"/>
                    <a:pt x="9" y="244"/>
                  </a:cubicBezTo>
                  <a:cubicBezTo>
                    <a:pt x="9" y="245"/>
                    <a:pt x="7" y="244"/>
                    <a:pt x="7" y="246"/>
                  </a:cubicBezTo>
                  <a:cubicBezTo>
                    <a:pt x="7" y="248"/>
                    <a:pt x="6" y="246"/>
                    <a:pt x="5" y="248"/>
                  </a:cubicBezTo>
                  <a:cubicBezTo>
                    <a:pt x="4" y="250"/>
                    <a:pt x="9" y="253"/>
                    <a:pt x="11" y="253"/>
                  </a:cubicBezTo>
                  <a:cubicBezTo>
                    <a:pt x="13" y="254"/>
                    <a:pt x="15" y="256"/>
                    <a:pt x="19" y="255"/>
                  </a:cubicBezTo>
                  <a:cubicBezTo>
                    <a:pt x="22" y="254"/>
                    <a:pt x="29" y="248"/>
                    <a:pt x="30" y="246"/>
                  </a:cubicBezTo>
                  <a:cubicBezTo>
                    <a:pt x="31" y="245"/>
                    <a:pt x="33" y="247"/>
                    <a:pt x="34" y="246"/>
                  </a:cubicBezTo>
                  <a:cubicBezTo>
                    <a:pt x="36" y="244"/>
                    <a:pt x="35" y="242"/>
                    <a:pt x="36" y="241"/>
                  </a:cubicBezTo>
                  <a:cubicBezTo>
                    <a:pt x="37" y="240"/>
                    <a:pt x="38" y="244"/>
                    <a:pt x="39" y="244"/>
                  </a:cubicBezTo>
                  <a:cubicBezTo>
                    <a:pt x="39" y="245"/>
                    <a:pt x="40" y="245"/>
                    <a:pt x="40" y="247"/>
                  </a:cubicBezTo>
                  <a:cubicBezTo>
                    <a:pt x="41" y="247"/>
                    <a:pt x="41" y="247"/>
                    <a:pt x="42" y="248"/>
                  </a:cubicBezTo>
                  <a:cubicBezTo>
                    <a:pt x="43" y="248"/>
                    <a:pt x="43" y="245"/>
                    <a:pt x="43" y="243"/>
                  </a:cubicBezTo>
                  <a:cubicBezTo>
                    <a:pt x="43" y="242"/>
                    <a:pt x="45" y="240"/>
                    <a:pt x="44" y="238"/>
                  </a:cubicBezTo>
                  <a:cubicBezTo>
                    <a:pt x="44" y="237"/>
                    <a:pt x="48" y="238"/>
                    <a:pt x="48" y="237"/>
                  </a:cubicBezTo>
                  <a:cubicBezTo>
                    <a:pt x="49" y="236"/>
                    <a:pt x="49" y="232"/>
                    <a:pt x="48" y="231"/>
                  </a:cubicBezTo>
                  <a:cubicBezTo>
                    <a:pt x="47" y="230"/>
                    <a:pt x="47" y="228"/>
                    <a:pt x="48" y="228"/>
                  </a:cubicBezTo>
                  <a:cubicBezTo>
                    <a:pt x="49" y="228"/>
                    <a:pt x="51" y="227"/>
                    <a:pt x="50" y="225"/>
                  </a:cubicBezTo>
                  <a:cubicBezTo>
                    <a:pt x="50" y="222"/>
                    <a:pt x="46" y="223"/>
                    <a:pt x="46" y="220"/>
                  </a:cubicBezTo>
                  <a:cubicBezTo>
                    <a:pt x="46" y="218"/>
                    <a:pt x="48" y="217"/>
                    <a:pt x="46" y="214"/>
                  </a:cubicBezTo>
                  <a:cubicBezTo>
                    <a:pt x="45" y="211"/>
                    <a:pt x="47" y="210"/>
                    <a:pt x="46" y="208"/>
                  </a:cubicBezTo>
                  <a:cubicBezTo>
                    <a:pt x="46" y="207"/>
                    <a:pt x="45" y="205"/>
                    <a:pt x="47" y="202"/>
                  </a:cubicBezTo>
                  <a:cubicBezTo>
                    <a:pt x="49" y="199"/>
                    <a:pt x="52" y="198"/>
                    <a:pt x="53" y="198"/>
                  </a:cubicBezTo>
                  <a:cubicBezTo>
                    <a:pt x="54" y="198"/>
                    <a:pt x="56" y="199"/>
                    <a:pt x="57" y="198"/>
                  </a:cubicBezTo>
                  <a:cubicBezTo>
                    <a:pt x="58" y="196"/>
                    <a:pt x="58" y="194"/>
                    <a:pt x="57" y="194"/>
                  </a:cubicBezTo>
                  <a:cubicBezTo>
                    <a:pt x="56" y="194"/>
                    <a:pt x="54" y="193"/>
                    <a:pt x="56" y="191"/>
                  </a:cubicBezTo>
                  <a:cubicBezTo>
                    <a:pt x="58" y="188"/>
                    <a:pt x="60" y="185"/>
                    <a:pt x="60" y="183"/>
                  </a:cubicBezTo>
                  <a:cubicBezTo>
                    <a:pt x="60" y="180"/>
                    <a:pt x="59" y="178"/>
                    <a:pt x="60" y="177"/>
                  </a:cubicBezTo>
                  <a:cubicBezTo>
                    <a:pt x="61" y="176"/>
                    <a:pt x="63" y="177"/>
                    <a:pt x="65" y="176"/>
                  </a:cubicBezTo>
                  <a:cubicBezTo>
                    <a:pt x="67" y="175"/>
                    <a:pt x="65" y="173"/>
                    <a:pt x="66" y="172"/>
                  </a:cubicBezTo>
                  <a:cubicBezTo>
                    <a:pt x="67" y="171"/>
                    <a:pt x="68" y="168"/>
                    <a:pt x="69" y="168"/>
                  </a:cubicBezTo>
                  <a:cubicBezTo>
                    <a:pt x="71" y="167"/>
                    <a:pt x="72" y="166"/>
                    <a:pt x="71" y="164"/>
                  </a:cubicBezTo>
                  <a:cubicBezTo>
                    <a:pt x="70" y="163"/>
                    <a:pt x="73" y="162"/>
                    <a:pt x="73" y="160"/>
                  </a:cubicBezTo>
                  <a:cubicBezTo>
                    <a:pt x="73" y="158"/>
                    <a:pt x="76" y="156"/>
                    <a:pt x="77" y="156"/>
                  </a:cubicBezTo>
                  <a:cubicBezTo>
                    <a:pt x="79" y="156"/>
                    <a:pt x="82" y="156"/>
                    <a:pt x="82" y="155"/>
                  </a:cubicBezTo>
                  <a:cubicBezTo>
                    <a:pt x="82" y="153"/>
                    <a:pt x="81" y="149"/>
                    <a:pt x="84" y="150"/>
                  </a:cubicBezTo>
                  <a:cubicBezTo>
                    <a:pt x="86" y="151"/>
                    <a:pt x="88" y="150"/>
                    <a:pt x="90" y="151"/>
                  </a:cubicBezTo>
                  <a:cubicBezTo>
                    <a:pt x="92" y="153"/>
                    <a:pt x="94" y="153"/>
                    <a:pt x="94" y="150"/>
                  </a:cubicBezTo>
                  <a:cubicBezTo>
                    <a:pt x="94" y="148"/>
                    <a:pt x="95" y="144"/>
                    <a:pt x="98" y="145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9" y="144"/>
                    <a:pt x="101" y="143"/>
                    <a:pt x="103" y="143"/>
                  </a:cubicBezTo>
                  <a:cubicBezTo>
                    <a:pt x="105" y="143"/>
                    <a:pt x="106" y="147"/>
                    <a:pt x="109" y="148"/>
                  </a:cubicBezTo>
                  <a:cubicBezTo>
                    <a:pt x="112" y="148"/>
                    <a:pt x="115" y="150"/>
                    <a:pt x="116" y="148"/>
                  </a:cubicBezTo>
                  <a:cubicBezTo>
                    <a:pt x="117" y="147"/>
                    <a:pt x="119" y="149"/>
                    <a:pt x="121" y="148"/>
                  </a:cubicBezTo>
                  <a:cubicBezTo>
                    <a:pt x="123" y="148"/>
                    <a:pt x="123" y="152"/>
                    <a:pt x="125" y="149"/>
                  </a:cubicBezTo>
                  <a:cubicBezTo>
                    <a:pt x="126" y="147"/>
                    <a:pt x="124" y="145"/>
                    <a:pt x="127" y="146"/>
                  </a:cubicBezTo>
                  <a:cubicBezTo>
                    <a:pt x="130" y="146"/>
                    <a:pt x="128" y="142"/>
                    <a:pt x="128" y="140"/>
                  </a:cubicBezTo>
                  <a:cubicBezTo>
                    <a:pt x="128" y="138"/>
                    <a:pt x="132" y="138"/>
                    <a:pt x="132" y="136"/>
                  </a:cubicBezTo>
                  <a:cubicBezTo>
                    <a:pt x="132" y="134"/>
                    <a:pt x="138" y="136"/>
                    <a:pt x="138" y="135"/>
                  </a:cubicBezTo>
                  <a:cubicBezTo>
                    <a:pt x="139" y="134"/>
                    <a:pt x="142" y="133"/>
                    <a:pt x="143" y="135"/>
                  </a:cubicBezTo>
                  <a:cubicBezTo>
                    <a:pt x="145" y="137"/>
                    <a:pt x="150" y="137"/>
                    <a:pt x="150" y="139"/>
                  </a:cubicBezTo>
                  <a:cubicBezTo>
                    <a:pt x="150" y="140"/>
                    <a:pt x="150" y="141"/>
                    <a:pt x="150" y="143"/>
                  </a:cubicBezTo>
                  <a:cubicBezTo>
                    <a:pt x="151" y="142"/>
                    <a:pt x="152" y="141"/>
                    <a:pt x="153" y="141"/>
                  </a:cubicBezTo>
                  <a:cubicBezTo>
                    <a:pt x="155" y="141"/>
                    <a:pt x="156" y="138"/>
                    <a:pt x="158" y="139"/>
                  </a:cubicBezTo>
                  <a:cubicBezTo>
                    <a:pt x="159" y="139"/>
                    <a:pt x="161" y="139"/>
                    <a:pt x="161" y="137"/>
                  </a:cubicBezTo>
                  <a:cubicBezTo>
                    <a:pt x="160" y="136"/>
                    <a:pt x="157" y="136"/>
                    <a:pt x="157" y="137"/>
                  </a:cubicBezTo>
                  <a:close/>
                  <a:moveTo>
                    <a:pt x="45" y="19"/>
                  </a:moveTo>
                  <a:cubicBezTo>
                    <a:pt x="48" y="19"/>
                    <a:pt x="42" y="22"/>
                    <a:pt x="42" y="25"/>
                  </a:cubicBezTo>
                  <a:cubicBezTo>
                    <a:pt x="41" y="27"/>
                    <a:pt x="46" y="30"/>
                    <a:pt x="48" y="32"/>
                  </a:cubicBezTo>
                  <a:cubicBezTo>
                    <a:pt x="50" y="34"/>
                    <a:pt x="55" y="33"/>
                    <a:pt x="57" y="32"/>
                  </a:cubicBezTo>
                  <a:cubicBezTo>
                    <a:pt x="58" y="31"/>
                    <a:pt x="58" y="27"/>
                    <a:pt x="60" y="27"/>
                  </a:cubicBezTo>
                  <a:cubicBezTo>
                    <a:pt x="63" y="28"/>
                    <a:pt x="61" y="25"/>
                    <a:pt x="63" y="25"/>
                  </a:cubicBezTo>
                  <a:cubicBezTo>
                    <a:pt x="65" y="24"/>
                    <a:pt x="65" y="26"/>
                    <a:pt x="64" y="28"/>
                  </a:cubicBezTo>
                  <a:cubicBezTo>
                    <a:pt x="62" y="30"/>
                    <a:pt x="67" y="30"/>
                    <a:pt x="69" y="28"/>
                  </a:cubicBezTo>
                  <a:cubicBezTo>
                    <a:pt x="72" y="25"/>
                    <a:pt x="72" y="28"/>
                    <a:pt x="72" y="30"/>
                  </a:cubicBezTo>
                  <a:cubicBezTo>
                    <a:pt x="71" y="32"/>
                    <a:pt x="66" y="31"/>
                    <a:pt x="64" y="33"/>
                  </a:cubicBezTo>
                  <a:cubicBezTo>
                    <a:pt x="62" y="36"/>
                    <a:pt x="57" y="34"/>
                    <a:pt x="54" y="37"/>
                  </a:cubicBezTo>
                  <a:cubicBezTo>
                    <a:pt x="52" y="39"/>
                    <a:pt x="57" y="40"/>
                    <a:pt x="60" y="39"/>
                  </a:cubicBezTo>
                  <a:cubicBezTo>
                    <a:pt x="63" y="38"/>
                    <a:pt x="70" y="38"/>
                    <a:pt x="72" y="38"/>
                  </a:cubicBezTo>
                  <a:cubicBezTo>
                    <a:pt x="75" y="39"/>
                    <a:pt x="71" y="40"/>
                    <a:pt x="67" y="40"/>
                  </a:cubicBezTo>
                  <a:cubicBezTo>
                    <a:pt x="63" y="40"/>
                    <a:pt x="61" y="41"/>
                    <a:pt x="61" y="42"/>
                  </a:cubicBezTo>
                  <a:cubicBezTo>
                    <a:pt x="62" y="43"/>
                    <a:pt x="56" y="41"/>
                    <a:pt x="55" y="43"/>
                  </a:cubicBezTo>
                  <a:cubicBezTo>
                    <a:pt x="55" y="46"/>
                    <a:pt x="61" y="47"/>
                    <a:pt x="62" y="48"/>
                  </a:cubicBezTo>
                  <a:cubicBezTo>
                    <a:pt x="62" y="50"/>
                    <a:pt x="66" y="48"/>
                    <a:pt x="68" y="49"/>
                  </a:cubicBezTo>
                  <a:cubicBezTo>
                    <a:pt x="69" y="50"/>
                    <a:pt x="65" y="51"/>
                    <a:pt x="65" y="51"/>
                  </a:cubicBezTo>
                  <a:cubicBezTo>
                    <a:pt x="64" y="52"/>
                    <a:pt x="69" y="53"/>
                    <a:pt x="70" y="54"/>
                  </a:cubicBezTo>
                  <a:cubicBezTo>
                    <a:pt x="71" y="56"/>
                    <a:pt x="74" y="55"/>
                    <a:pt x="74" y="53"/>
                  </a:cubicBezTo>
                  <a:cubicBezTo>
                    <a:pt x="74" y="51"/>
                    <a:pt x="77" y="43"/>
                    <a:pt x="81" y="42"/>
                  </a:cubicBezTo>
                  <a:cubicBezTo>
                    <a:pt x="85" y="40"/>
                    <a:pt x="83" y="39"/>
                    <a:pt x="83" y="37"/>
                  </a:cubicBezTo>
                  <a:cubicBezTo>
                    <a:pt x="84" y="34"/>
                    <a:pt x="87" y="36"/>
                    <a:pt x="86" y="34"/>
                  </a:cubicBezTo>
                  <a:cubicBezTo>
                    <a:pt x="85" y="32"/>
                    <a:pt x="86" y="32"/>
                    <a:pt x="89" y="29"/>
                  </a:cubicBezTo>
                  <a:cubicBezTo>
                    <a:pt x="91" y="27"/>
                    <a:pt x="93" y="28"/>
                    <a:pt x="96" y="27"/>
                  </a:cubicBezTo>
                  <a:cubicBezTo>
                    <a:pt x="99" y="25"/>
                    <a:pt x="101" y="28"/>
                    <a:pt x="97" y="28"/>
                  </a:cubicBezTo>
                  <a:cubicBezTo>
                    <a:pt x="94" y="28"/>
                    <a:pt x="96" y="32"/>
                    <a:pt x="98" y="33"/>
                  </a:cubicBezTo>
                  <a:cubicBezTo>
                    <a:pt x="101" y="34"/>
                    <a:pt x="98" y="35"/>
                    <a:pt x="100" y="35"/>
                  </a:cubicBezTo>
                  <a:cubicBezTo>
                    <a:pt x="102" y="36"/>
                    <a:pt x="102" y="38"/>
                    <a:pt x="99" y="41"/>
                  </a:cubicBezTo>
                  <a:cubicBezTo>
                    <a:pt x="97" y="44"/>
                    <a:pt x="100" y="44"/>
                    <a:pt x="105" y="42"/>
                  </a:cubicBezTo>
                  <a:cubicBezTo>
                    <a:pt x="110" y="40"/>
                    <a:pt x="107" y="44"/>
                    <a:pt x="109" y="46"/>
                  </a:cubicBezTo>
                  <a:cubicBezTo>
                    <a:pt x="110" y="47"/>
                    <a:pt x="114" y="44"/>
                    <a:pt x="117" y="42"/>
                  </a:cubicBezTo>
                  <a:cubicBezTo>
                    <a:pt x="119" y="39"/>
                    <a:pt x="122" y="40"/>
                    <a:pt x="122" y="38"/>
                  </a:cubicBezTo>
                  <a:cubicBezTo>
                    <a:pt x="122" y="37"/>
                    <a:pt x="119" y="36"/>
                    <a:pt x="118" y="37"/>
                  </a:cubicBezTo>
                  <a:cubicBezTo>
                    <a:pt x="116" y="38"/>
                    <a:pt x="111" y="37"/>
                    <a:pt x="112" y="36"/>
                  </a:cubicBezTo>
                  <a:cubicBezTo>
                    <a:pt x="114" y="34"/>
                    <a:pt x="114" y="33"/>
                    <a:pt x="111" y="33"/>
                  </a:cubicBezTo>
                  <a:cubicBezTo>
                    <a:pt x="109" y="34"/>
                    <a:pt x="104" y="32"/>
                    <a:pt x="106" y="32"/>
                  </a:cubicBezTo>
                  <a:cubicBezTo>
                    <a:pt x="109" y="31"/>
                    <a:pt x="105" y="28"/>
                    <a:pt x="103" y="28"/>
                  </a:cubicBezTo>
                  <a:cubicBezTo>
                    <a:pt x="101" y="28"/>
                    <a:pt x="102" y="26"/>
                    <a:pt x="102" y="24"/>
                  </a:cubicBezTo>
                  <a:cubicBezTo>
                    <a:pt x="102" y="23"/>
                    <a:pt x="96" y="22"/>
                    <a:pt x="97" y="22"/>
                  </a:cubicBezTo>
                  <a:cubicBezTo>
                    <a:pt x="98" y="21"/>
                    <a:pt x="95" y="20"/>
                    <a:pt x="94" y="21"/>
                  </a:cubicBezTo>
                  <a:cubicBezTo>
                    <a:pt x="93" y="22"/>
                    <a:pt x="92" y="22"/>
                    <a:pt x="92" y="20"/>
                  </a:cubicBezTo>
                  <a:cubicBezTo>
                    <a:pt x="92" y="19"/>
                    <a:pt x="88" y="19"/>
                    <a:pt x="86" y="19"/>
                  </a:cubicBezTo>
                  <a:cubicBezTo>
                    <a:pt x="84" y="19"/>
                    <a:pt x="85" y="16"/>
                    <a:pt x="83" y="14"/>
                  </a:cubicBezTo>
                  <a:cubicBezTo>
                    <a:pt x="82" y="13"/>
                    <a:pt x="80" y="17"/>
                    <a:pt x="78" y="16"/>
                  </a:cubicBezTo>
                  <a:cubicBezTo>
                    <a:pt x="77" y="16"/>
                    <a:pt x="79" y="14"/>
                    <a:pt x="80" y="12"/>
                  </a:cubicBezTo>
                  <a:cubicBezTo>
                    <a:pt x="81" y="10"/>
                    <a:pt x="74" y="8"/>
                    <a:pt x="73" y="10"/>
                  </a:cubicBezTo>
                  <a:cubicBezTo>
                    <a:pt x="73" y="11"/>
                    <a:pt x="72" y="7"/>
                    <a:pt x="70" y="7"/>
                  </a:cubicBezTo>
                  <a:cubicBezTo>
                    <a:pt x="69" y="7"/>
                    <a:pt x="70" y="10"/>
                    <a:pt x="69" y="10"/>
                  </a:cubicBezTo>
                  <a:cubicBezTo>
                    <a:pt x="67" y="10"/>
                    <a:pt x="66" y="11"/>
                    <a:pt x="68" y="13"/>
                  </a:cubicBezTo>
                  <a:cubicBezTo>
                    <a:pt x="70" y="14"/>
                    <a:pt x="72" y="21"/>
                    <a:pt x="72" y="22"/>
                  </a:cubicBezTo>
                  <a:cubicBezTo>
                    <a:pt x="71" y="23"/>
                    <a:pt x="65" y="17"/>
                    <a:pt x="65" y="14"/>
                  </a:cubicBezTo>
                  <a:cubicBezTo>
                    <a:pt x="64" y="11"/>
                    <a:pt x="61" y="9"/>
                    <a:pt x="60" y="11"/>
                  </a:cubicBezTo>
                  <a:cubicBezTo>
                    <a:pt x="60" y="13"/>
                    <a:pt x="57" y="14"/>
                    <a:pt x="58" y="16"/>
                  </a:cubicBezTo>
                  <a:cubicBezTo>
                    <a:pt x="59" y="18"/>
                    <a:pt x="56" y="19"/>
                    <a:pt x="56" y="17"/>
                  </a:cubicBezTo>
                  <a:cubicBezTo>
                    <a:pt x="56" y="16"/>
                    <a:pt x="53" y="14"/>
                    <a:pt x="52" y="14"/>
                  </a:cubicBezTo>
                  <a:cubicBezTo>
                    <a:pt x="50" y="13"/>
                    <a:pt x="55" y="13"/>
                    <a:pt x="57" y="12"/>
                  </a:cubicBezTo>
                  <a:cubicBezTo>
                    <a:pt x="59" y="11"/>
                    <a:pt x="55" y="9"/>
                    <a:pt x="53" y="10"/>
                  </a:cubicBezTo>
                  <a:cubicBezTo>
                    <a:pt x="51" y="11"/>
                    <a:pt x="49" y="10"/>
                    <a:pt x="48" y="11"/>
                  </a:cubicBezTo>
                  <a:cubicBezTo>
                    <a:pt x="47" y="13"/>
                    <a:pt x="46" y="11"/>
                    <a:pt x="44" y="11"/>
                  </a:cubicBezTo>
                  <a:cubicBezTo>
                    <a:pt x="42" y="10"/>
                    <a:pt x="40" y="14"/>
                    <a:pt x="39" y="13"/>
                  </a:cubicBezTo>
                  <a:cubicBezTo>
                    <a:pt x="37" y="12"/>
                    <a:pt x="36" y="16"/>
                    <a:pt x="39" y="19"/>
                  </a:cubicBezTo>
                  <a:cubicBezTo>
                    <a:pt x="41" y="23"/>
                    <a:pt x="42" y="18"/>
                    <a:pt x="45" y="19"/>
                  </a:cubicBezTo>
                  <a:close/>
                  <a:moveTo>
                    <a:pt x="39" y="30"/>
                  </a:moveTo>
                  <a:cubicBezTo>
                    <a:pt x="41" y="30"/>
                    <a:pt x="42" y="33"/>
                    <a:pt x="44" y="33"/>
                  </a:cubicBezTo>
                  <a:cubicBezTo>
                    <a:pt x="45" y="33"/>
                    <a:pt x="42" y="29"/>
                    <a:pt x="40" y="28"/>
                  </a:cubicBezTo>
                  <a:cubicBezTo>
                    <a:pt x="38" y="26"/>
                    <a:pt x="38" y="24"/>
                    <a:pt x="36" y="24"/>
                  </a:cubicBezTo>
                  <a:cubicBezTo>
                    <a:pt x="33" y="25"/>
                    <a:pt x="38" y="29"/>
                    <a:pt x="39" y="30"/>
                  </a:cubicBezTo>
                  <a:close/>
                  <a:moveTo>
                    <a:pt x="83" y="7"/>
                  </a:moveTo>
                  <a:cubicBezTo>
                    <a:pt x="85" y="8"/>
                    <a:pt x="81" y="8"/>
                    <a:pt x="83" y="10"/>
                  </a:cubicBezTo>
                  <a:cubicBezTo>
                    <a:pt x="87" y="14"/>
                    <a:pt x="103" y="9"/>
                    <a:pt x="105" y="11"/>
                  </a:cubicBezTo>
                  <a:cubicBezTo>
                    <a:pt x="108" y="12"/>
                    <a:pt x="92" y="13"/>
                    <a:pt x="92" y="15"/>
                  </a:cubicBezTo>
                  <a:cubicBezTo>
                    <a:pt x="93" y="17"/>
                    <a:pt x="106" y="18"/>
                    <a:pt x="107" y="17"/>
                  </a:cubicBezTo>
                  <a:cubicBezTo>
                    <a:pt x="108" y="16"/>
                    <a:pt x="110" y="19"/>
                    <a:pt x="114" y="19"/>
                  </a:cubicBezTo>
                  <a:cubicBezTo>
                    <a:pt x="119" y="20"/>
                    <a:pt x="118" y="18"/>
                    <a:pt x="122" y="18"/>
                  </a:cubicBezTo>
                  <a:cubicBezTo>
                    <a:pt x="125" y="17"/>
                    <a:pt x="129" y="16"/>
                    <a:pt x="130" y="14"/>
                  </a:cubicBezTo>
                  <a:cubicBezTo>
                    <a:pt x="130" y="12"/>
                    <a:pt x="139" y="10"/>
                    <a:pt x="138" y="7"/>
                  </a:cubicBezTo>
                  <a:cubicBezTo>
                    <a:pt x="137" y="4"/>
                    <a:pt x="128" y="6"/>
                    <a:pt x="126" y="5"/>
                  </a:cubicBezTo>
                  <a:cubicBezTo>
                    <a:pt x="123" y="4"/>
                    <a:pt x="118" y="2"/>
                    <a:pt x="117" y="4"/>
                  </a:cubicBezTo>
                  <a:cubicBezTo>
                    <a:pt x="116" y="6"/>
                    <a:pt x="114" y="6"/>
                    <a:pt x="113" y="6"/>
                  </a:cubicBezTo>
                  <a:cubicBezTo>
                    <a:pt x="112" y="5"/>
                    <a:pt x="114" y="0"/>
                    <a:pt x="110" y="2"/>
                  </a:cubicBezTo>
                  <a:cubicBezTo>
                    <a:pt x="106" y="3"/>
                    <a:pt x="109" y="7"/>
                    <a:pt x="108" y="8"/>
                  </a:cubicBezTo>
                  <a:cubicBezTo>
                    <a:pt x="108" y="8"/>
                    <a:pt x="104" y="7"/>
                    <a:pt x="103" y="5"/>
                  </a:cubicBezTo>
                  <a:cubicBezTo>
                    <a:pt x="103" y="3"/>
                    <a:pt x="99" y="7"/>
                    <a:pt x="98" y="5"/>
                  </a:cubicBezTo>
                  <a:cubicBezTo>
                    <a:pt x="98" y="2"/>
                    <a:pt x="93" y="1"/>
                    <a:pt x="92" y="1"/>
                  </a:cubicBezTo>
                  <a:cubicBezTo>
                    <a:pt x="90" y="1"/>
                    <a:pt x="93" y="2"/>
                    <a:pt x="92" y="3"/>
                  </a:cubicBezTo>
                  <a:cubicBezTo>
                    <a:pt x="91" y="5"/>
                    <a:pt x="89" y="2"/>
                    <a:pt x="87" y="2"/>
                  </a:cubicBezTo>
                  <a:cubicBezTo>
                    <a:pt x="86" y="2"/>
                    <a:pt x="88" y="5"/>
                    <a:pt x="88" y="6"/>
                  </a:cubicBezTo>
                  <a:cubicBezTo>
                    <a:pt x="87" y="7"/>
                    <a:pt x="85" y="2"/>
                    <a:pt x="83" y="2"/>
                  </a:cubicBezTo>
                  <a:cubicBezTo>
                    <a:pt x="81" y="2"/>
                    <a:pt x="82" y="5"/>
                    <a:pt x="80" y="5"/>
                  </a:cubicBezTo>
                  <a:cubicBezTo>
                    <a:pt x="79" y="5"/>
                    <a:pt x="82" y="7"/>
                    <a:pt x="8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144">
              <a:extLst>
                <a:ext uri="{FF2B5EF4-FFF2-40B4-BE49-F238E27FC236}">
                  <a16:creationId xmlns:a16="http://schemas.microsoft.com/office/drawing/2014/main" id="{F430F1A4-7831-4B8B-B369-F9D0461E4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2348" y="2288561"/>
              <a:ext cx="78465" cy="29622"/>
            </a:xfrm>
            <a:custGeom>
              <a:avLst/>
              <a:gdLst>
                <a:gd name="T0" fmla="*/ 9 w 21"/>
                <a:gd name="T1" fmla="*/ 1 h 8"/>
                <a:gd name="T2" fmla="*/ 1 w 21"/>
                <a:gd name="T3" fmla="*/ 3 h 8"/>
                <a:gd name="T4" fmla="*/ 13 w 21"/>
                <a:gd name="T5" fmla="*/ 6 h 8"/>
                <a:gd name="T6" fmla="*/ 21 w 21"/>
                <a:gd name="T7" fmla="*/ 5 h 8"/>
                <a:gd name="T8" fmla="*/ 9 w 21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9" y="1"/>
                  </a:moveTo>
                  <a:cubicBezTo>
                    <a:pt x="8" y="2"/>
                    <a:pt x="0" y="1"/>
                    <a:pt x="1" y="3"/>
                  </a:cubicBezTo>
                  <a:cubicBezTo>
                    <a:pt x="3" y="5"/>
                    <a:pt x="10" y="4"/>
                    <a:pt x="13" y="6"/>
                  </a:cubicBezTo>
                  <a:cubicBezTo>
                    <a:pt x="16" y="8"/>
                    <a:pt x="21" y="6"/>
                    <a:pt x="21" y="5"/>
                  </a:cubicBezTo>
                  <a:cubicBezTo>
                    <a:pt x="21" y="3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145">
              <a:extLst>
                <a:ext uri="{FF2B5EF4-FFF2-40B4-BE49-F238E27FC236}">
                  <a16:creationId xmlns:a16="http://schemas.microsoft.com/office/drawing/2014/main" id="{10694000-E795-4793-BF14-51AF8E60B2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1775" y="2879023"/>
              <a:ext cx="403222" cy="404831"/>
            </a:xfrm>
            <a:custGeom>
              <a:avLst/>
              <a:gdLst>
                <a:gd name="T0" fmla="*/ 95 w 107"/>
                <a:gd name="T1" fmla="*/ 14 h 108"/>
                <a:gd name="T2" fmla="*/ 77 w 107"/>
                <a:gd name="T3" fmla="*/ 6 h 108"/>
                <a:gd name="T4" fmla="*/ 75 w 107"/>
                <a:gd name="T5" fmla="*/ 18 h 108"/>
                <a:gd name="T6" fmla="*/ 68 w 107"/>
                <a:gd name="T7" fmla="*/ 24 h 108"/>
                <a:gd name="T8" fmla="*/ 66 w 107"/>
                <a:gd name="T9" fmla="*/ 32 h 108"/>
                <a:gd name="T10" fmla="*/ 73 w 107"/>
                <a:gd name="T11" fmla="*/ 30 h 108"/>
                <a:gd name="T12" fmla="*/ 74 w 107"/>
                <a:gd name="T13" fmla="*/ 25 h 108"/>
                <a:gd name="T14" fmla="*/ 88 w 107"/>
                <a:gd name="T15" fmla="*/ 26 h 108"/>
                <a:gd name="T16" fmla="*/ 100 w 107"/>
                <a:gd name="T17" fmla="*/ 18 h 108"/>
                <a:gd name="T18" fmla="*/ 101 w 107"/>
                <a:gd name="T19" fmla="*/ 12 h 108"/>
                <a:gd name="T20" fmla="*/ 66 w 107"/>
                <a:gd name="T21" fmla="*/ 46 h 108"/>
                <a:gd name="T22" fmla="*/ 59 w 107"/>
                <a:gd name="T23" fmla="*/ 60 h 108"/>
                <a:gd name="T24" fmla="*/ 49 w 107"/>
                <a:gd name="T25" fmla="*/ 63 h 108"/>
                <a:gd name="T26" fmla="*/ 41 w 107"/>
                <a:gd name="T27" fmla="*/ 74 h 108"/>
                <a:gd name="T28" fmla="*/ 30 w 107"/>
                <a:gd name="T29" fmla="*/ 76 h 108"/>
                <a:gd name="T30" fmla="*/ 11 w 107"/>
                <a:gd name="T31" fmla="*/ 84 h 108"/>
                <a:gd name="T32" fmla="*/ 18 w 107"/>
                <a:gd name="T33" fmla="*/ 86 h 108"/>
                <a:gd name="T34" fmla="*/ 36 w 107"/>
                <a:gd name="T35" fmla="*/ 87 h 108"/>
                <a:gd name="T36" fmla="*/ 45 w 107"/>
                <a:gd name="T37" fmla="*/ 83 h 108"/>
                <a:gd name="T38" fmla="*/ 55 w 107"/>
                <a:gd name="T39" fmla="*/ 81 h 108"/>
                <a:gd name="T40" fmla="*/ 63 w 107"/>
                <a:gd name="T41" fmla="*/ 78 h 108"/>
                <a:gd name="T42" fmla="*/ 71 w 107"/>
                <a:gd name="T43" fmla="*/ 68 h 108"/>
                <a:gd name="T44" fmla="*/ 78 w 107"/>
                <a:gd name="T45" fmla="*/ 52 h 108"/>
                <a:gd name="T46" fmla="*/ 67 w 107"/>
                <a:gd name="T47" fmla="*/ 38 h 108"/>
                <a:gd name="T48" fmla="*/ 21 w 107"/>
                <a:gd name="T49" fmla="*/ 87 h 108"/>
                <a:gd name="T50" fmla="*/ 23 w 107"/>
                <a:gd name="T51" fmla="*/ 94 h 108"/>
                <a:gd name="T52" fmla="*/ 33 w 107"/>
                <a:gd name="T53" fmla="*/ 86 h 108"/>
                <a:gd name="T54" fmla="*/ 14 w 107"/>
                <a:gd name="T55" fmla="*/ 93 h 108"/>
                <a:gd name="T56" fmla="*/ 4 w 107"/>
                <a:gd name="T57" fmla="*/ 91 h 108"/>
                <a:gd name="T58" fmla="*/ 5 w 107"/>
                <a:gd name="T59" fmla="*/ 93 h 108"/>
                <a:gd name="T60" fmla="*/ 8 w 107"/>
                <a:gd name="T61" fmla="*/ 107 h 108"/>
                <a:gd name="T62" fmla="*/ 14 w 107"/>
                <a:gd name="T63" fmla="*/ 9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08">
                  <a:moveTo>
                    <a:pt x="101" y="12"/>
                  </a:moveTo>
                  <a:cubicBezTo>
                    <a:pt x="100" y="11"/>
                    <a:pt x="98" y="13"/>
                    <a:pt x="95" y="14"/>
                  </a:cubicBezTo>
                  <a:cubicBezTo>
                    <a:pt x="92" y="14"/>
                    <a:pt x="84" y="7"/>
                    <a:pt x="81" y="4"/>
                  </a:cubicBezTo>
                  <a:cubicBezTo>
                    <a:pt x="79" y="0"/>
                    <a:pt x="75" y="3"/>
                    <a:pt x="77" y="6"/>
                  </a:cubicBezTo>
                  <a:cubicBezTo>
                    <a:pt x="79" y="8"/>
                    <a:pt x="77" y="9"/>
                    <a:pt x="77" y="12"/>
                  </a:cubicBezTo>
                  <a:cubicBezTo>
                    <a:pt x="77" y="15"/>
                    <a:pt x="75" y="15"/>
                    <a:pt x="75" y="18"/>
                  </a:cubicBezTo>
                  <a:cubicBezTo>
                    <a:pt x="75" y="20"/>
                    <a:pt x="72" y="19"/>
                    <a:pt x="70" y="20"/>
                  </a:cubicBezTo>
                  <a:cubicBezTo>
                    <a:pt x="68" y="20"/>
                    <a:pt x="70" y="22"/>
                    <a:pt x="68" y="24"/>
                  </a:cubicBezTo>
                  <a:cubicBezTo>
                    <a:pt x="65" y="25"/>
                    <a:pt x="65" y="26"/>
                    <a:pt x="66" y="27"/>
                  </a:cubicBezTo>
                  <a:cubicBezTo>
                    <a:pt x="68" y="28"/>
                    <a:pt x="67" y="30"/>
                    <a:pt x="66" y="32"/>
                  </a:cubicBezTo>
                  <a:cubicBezTo>
                    <a:pt x="66" y="34"/>
                    <a:pt x="68" y="32"/>
                    <a:pt x="70" y="31"/>
                  </a:cubicBezTo>
                  <a:cubicBezTo>
                    <a:pt x="71" y="29"/>
                    <a:pt x="73" y="31"/>
                    <a:pt x="73" y="30"/>
                  </a:cubicBezTo>
                  <a:cubicBezTo>
                    <a:pt x="73" y="28"/>
                    <a:pt x="69" y="27"/>
                    <a:pt x="69" y="25"/>
                  </a:cubicBezTo>
                  <a:cubicBezTo>
                    <a:pt x="69" y="24"/>
                    <a:pt x="72" y="26"/>
                    <a:pt x="74" y="25"/>
                  </a:cubicBezTo>
                  <a:cubicBezTo>
                    <a:pt x="77" y="24"/>
                    <a:pt x="81" y="25"/>
                    <a:pt x="84" y="27"/>
                  </a:cubicBezTo>
                  <a:cubicBezTo>
                    <a:pt x="86" y="29"/>
                    <a:pt x="87" y="28"/>
                    <a:pt x="88" y="26"/>
                  </a:cubicBezTo>
                  <a:cubicBezTo>
                    <a:pt x="88" y="23"/>
                    <a:pt x="93" y="21"/>
                    <a:pt x="97" y="21"/>
                  </a:cubicBezTo>
                  <a:cubicBezTo>
                    <a:pt x="101" y="21"/>
                    <a:pt x="101" y="19"/>
                    <a:pt x="100" y="18"/>
                  </a:cubicBezTo>
                  <a:cubicBezTo>
                    <a:pt x="99" y="17"/>
                    <a:pt x="107" y="12"/>
                    <a:pt x="107" y="11"/>
                  </a:cubicBezTo>
                  <a:cubicBezTo>
                    <a:pt x="107" y="9"/>
                    <a:pt x="103" y="14"/>
                    <a:pt x="101" y="12"/>
                  </a:cubicBezTo>
                  <a:close/>
                  <a:moveTo>
                    <a:pt x="67" y="38"/>
                  </a:moveTo>
                  <a:cubicBezTo>
                    <a:pt x="65" y="38"/>
                    <a:pt x="64" y="44"/>
                    <a:pt x="66" y="46"/>
                  </a:cubicBezTo>
                  <a:cubicBezTo>
                    <a:pt x="68" y="47"/>
                    <a:pt x="63" y="51"/>
                    <a:pt x="63" y="54"/>
                  </a:cubicBezTo>
                  <a:cubicBezTo>
                    <a:pt x="63" y="58"/>
                    <a:pt x="60" y="58"/>
                    <a:pt x="59" y="60"/>
                  </a:cubicBezTo>
                  <a:cubicBezTo>
                    <a:pt x="59" y="63"/>
                    <a:pt x="57" y="62"/>
                    <a:pt x="54" y="65"/>
                  </a:cubicBezTo>
                  <a:cubicBezTo>
                    <a:pt x="50" y="67"/>
                    <a:pt x="49" y="64"/>
                    <a:pt x="49" y="63"/>
                  </a:cubicBezTo>
                  <a:cubicBezTo>
                    <a:pt x="50" y="61"/>
                    <a:pt x="45" y="63"/>
                    <a:pt x="45" y="68"/>
                  </a:cubicBezTo>
                  <a:cubicBezTo>
                    <a:pt x="45" y="72"/>
                    <a:pt x="40" y="72"/>
                    <a:pt x="41" y="74"/>
                  </a:cubicBezTo>
                  <a:cubicBezTo>
                    <a:pt x="42" y="76"/>
                    <a:pt x="37" y="77"/>
                    <a:pt x="37" y="75"/>
                  </a:cubicBezTo>
                  <a:cubicBezTo>
                    <a:pt x="37" y="73"/>
                    <a:pt x="34" y="74"/>
                    <a:pt x="30" y="76"/>
                  </a:cubicBezTo>
                  <a:cubicBezTo>
                    <a:pt x="25" y="78"/>
                    <a:pt x="23" y="74"/>
                    <a:pt x="20" y="77"/>
                  </a:cubicBezTo>
                  <a:cubicBezTo>
                    <a:pt x="18" y="79"/>
                    <a:pt x="14" y="83"/>
                    <a:pt x="11" y="84"/>
                  </a:cubicBezTo>
                  <a:cubicBezTo>
                    <a:pt x="8" y="84"/>
                    <a:pt x="9" y="88"/>
                    <a:pt x="11" y="87"/>
                  </a:cubicBezTo>
                  <a:cubicBezTo>
                    <a:pt x="13" y="86"/>
                    <a:pt x="16" y="87"/>
                    <a:pt x="18" y="86"/>
                  </a:cubicBezTo>
                  <a:cubicBezTo>
                    <a:pt x="19" y="84"/>
                    <a:pt x="28" y="82"/>
                    <a:pt x="33" y="82"/>
                  </a:cubicBezTo>
                  <a:cubicBezTo>
                    <a:pt x="39" y="82"/>
                    <a:pt x="35" y="85"/>
                    <a:pt x="36" y="87"/>
                  </a:cubicBezTo>
                  <a:cubicBezTo>
                    <a:pt x="36" y="90"/>
                    <a:pt x="41" y="90"/>
                    <a:pt x="43" y="87"/>
                  </a:cubicBezTo>
                  <a:cubicBezTo>
                    <a:pt x="46" y="84"/>
                    <a:pt x="47" y="85"/>
                    <a:pt x="45" y="83"/>
                  </a:cubicBezTo>
                  <a:cubicBezTo>
                    <a:pt x="43" y="81"/>
                    <a:pt x="46" y="80"/>
                    <a:pt x="47" y="82"/>
                  </a:cubicBezTo>
                  <a:cubicBezTo>
                    <a:pt x="49" y="84"/>
                    <a:pt x="53" y="84"/>
                    <a:pt x="55" y="81"/>
                  </a:cubicBezTo>
                  <a:cubicBezTo>
                    <a:pt x="57" y="78"/>
                    <a:pt x="58" y="82"/>
                    <a:pt x="60" y="82"/>
                  </a:cubicBezTo>
                  <a:cubicBezTo>
                    <a:pt x="62" y="82"/>
                    <a:pt x="63" y="76"/>
                    <a:pt x="63" y="78"/>
                  </a:cubicBezTo>
                  <a:cubicBezTo>
                    <a:pt x="64" y="80"/>
                    <a:pt x="67" y="80"/>
                    <a:pt x="69" y="77"/>
                  </a:cubicBezTo>
                  <a:cubicBezTo>
                    <a:pt x="72" y="75"/>
                    <a:pt x="70" y="70"/>
                    <a:pt x="71" y="68"/>
                  </a:cubicBezTo>
                  <a:cubicBezTo>
                    <a:pt x="72" y="66"/>
                    <a:pt x="74" y="61"/>
                    <a:pt x="72" y="59"/>
                  </a:cubicBezTo>
                  <a:cubicBezTo>
                    <a:pt x="71" y="56"/>
                    <a:pt x="76" y="54"/>
                    <a:pt x="78" y="52"/>
                  </a:cubicBezTo>
                  <a:cubicBezTo>
                    <a:pt x="81" y="50"/>
                    <a:pt x="75" y="39"/>
                    <a:pt x="75" y="35"/>
                  </a:cubicBezTo>
                  <a:cubicBezTo>
                    <a:pt x="75" y="32"/>
                    <a:pt x="69" y="37"/>
                    <a:pt x="67" y="38"/>
                  </a:cubicBezTo>
                  <a:close/>
                  <a:moveTo>
                    <a:pt x="27" y="85"/>
                  </a:moveTo>
                  <a:cubicBezTo>
                    <a:pt x="26" y="87"/>
                    <a:pt x="24" y="87"/>
                    <a:pt x="21" y="87"/>
                  </a:cubicBezTo>
                  <a:cubicBezTo>
                    <a:pt x="18" y="88"/>
                    <a:pt x="18" y="95"/>
                    <a:pt x="20" y="95"/>
                  </a:cubicBezTo>
                  <a:cubicBezTo>
                    <a:pt x="22" y="96"/>
                    <a:pt x="23" y="96"/>
                    <a:pt x="23" y="94"/>
                  </a:cubicBezTo>
                  <a:cubicBezTo>
                    <a:pt x="24" y="92"/>
                    <a:pt x="27" y="91"/>
                    <a:pt x="29" y="92"/>
                  </a:cubicBezTo>
                  <a:cubicBezTo>
                    <a:pt x="31" y="93"/>
                    <a:pt x="33" y="89"/>
                    <a:pt x="33" y="86"/>
                  </a:cubicBezTo>
                  <a:cubicBezTo>
                    <a:pt x="33" y="83"/>
                    <a:pt x="28" y="83"/>
                    <a:pt x="27" y="85"/>
                  </a:cubicBezTo>
                  <a:close/>
                  <a:moveTo>
                    <a:pt x="14" y="93"/>
                  </a:moveTo>
                  <a:cubicBezTo>
                    <a:pt x="14" y="91"/>
                    <a:pt x="10" y="91"/>
                    <a:pt x="10" y="89"/>
                  </a:cubicBezTo>
                  <a:cubicBezTo>
                    <a:pt x="10" y="88"/>
                    <a:pt x="7" y="89"/>
                    <a:pt x="4" y="91"/>
                  </a:cubicBezTo>
                  <a:cubicBezTo>
                    <a:pt x="1" y="93"/>
                    <a:pt x="0" y="93"/>
                    <a:pt x="2" y="95"/>
                  </a:cubicBezTo>
                  <a:cubicBezTo>
                    <a:pt x="3" y="97"/>
                    <a:pt x="4" y="95"/>
                    <a:pt x="5" y="93"/>
                  </a:cubicBezTo>
                  <a:cubicBezTo>
                    <a:pt x="6" y="91"/>
                    <a:pt x="8" y="96"/>
                    <a:pt x="6" y="100"/>
                  </a:cubicBezTo>
                  <a:cubicBezTo>
                    <a:pt x="4" y="103"/>
                    <a:pt x="6" y="108"/>
                    <a:pt x="8" y="107"/>
                  </a:cubicBezTo>
                  <a:cubicBezTo>
                    <a:pt x="10" y="107"/>
                    <a:pt x="13" y="100"/>
                    <a:pt x="15" y="97"/>
                  </a:cubicBezTo>
                  <a:cubicBezTo>
                    <a:pt x="18" y="93"/>
                    <a:pt x="14" y="94"/>
                    <a:pt x="14" y="9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15" name="Freeform 146">
              <a:extLst>
                <a:ext uri="{FF2B5EF4-FFF2-40B4-BE49-F238E27FC236}">
                  <a16:creationId xmlns:a16="http://schemas.microsoft.com/office/drawing/2014/main" id="{771CD4EE-EC77-481C-B618-E2B74A617D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66026" y="2638426"/>
              <a:ext cx="1403350" cy="973138"/>
            </a:xfrm>
            <a:custGeom>
              <a:avLst/>
              <a:gdLst>
                <a:gd name="T0" fmla="*/ 2147483646 w 374"/>
                <a:gd name="T1" fmla="*/ 677627175 h 259"/>
                <a:gd name="T2" fmla="*/ 2147483646 w 374"/>
                <a:gd name="T3" fmla="*/ 494102366 h 259"/>
                <a:gd name="T4" fmla="*/ 2147483646 w 374"/>
                <a:gd name="T5" fmla="*/ 197640946 h 259"/>
                <a:gd name="T6" fmla="*/ 2147483646 w 374"/>
                <a:gd name="T7" fmla="*/ 14116137 h 259"/>
                <a:gd name="T8" fmla="*/ 2147483646 w 374"/>
                <a:gd name="T9" fmla="*/ 169404915 h 259"/>
                <a:gd name="T10" fmla="*/ 2147483646 w 374"/>
                <a:gd name="T11" fmla="*/ 423517924 h 259"/>
                <a:gd name="T12" fmla="*/ 2147483646 w 374"/>
                <a:gd name="T13" fmla="*/ 564690565 h 259"/>
                <a:gd name="T14" fmla="*/ 2147483646 w 374"/>
                <a:gd name="T15" fmla="*/ 677627175 h 259"/>
                <a:gd name="T16" fmla="*/ 2147483646 w 374"/>
                <a:gd name="T17" fmla="*/ 818799816 h 259"/>
                <a:gd name="T18" fmla="*/ 2147483646 w 374"/>
                <a:gd name="T19" fmla="*/ 988204731 h 259"/>
                <a:gd name="T20" fmla="*/ 2147483646 w 374"/>
                <a:gd name="T21" fmla="*/ 1270550014 h 259"/>
                <a:gd name="T22" fmla="*/ 2147483646 w 374"/>
                <a:gd name="T23" fmla="*/ 1298786045 h 259"/>
                <a:gd name="T24" fmla="*/ 1872579209 w 374"/>
                <a:gd name="T25" fmla="*/ 1214081709 h 259"/>
                <a:gd name="T26" fmla="*/ 1633229236 w 374"/>
                <a:gd name="T27" fmla="*/ 974088594 h 259"/>
                <a:gd name="T28" fmla="*/ 1407954039 w 374"/>
                <a:gd name="T29" fmla="*/ 705859449 h 259"/>
                <a:gd name="T30" fmla="*/ 1196761120 w 374"/>
                <a:gd name="T31" fmla="*/ 508218503 h 259"/>
                <a:gd name="T32" fmla="*/ 1070046870 w 374"/>
                <a:gd name="T33" fmla="*/ 592922839 h 259"/>
                <a:gd name="T34" fmla="*/ 858853952 w 374"/>
                <a:gd name="T35" fmla="*/ 748211617 h 259"/>
                <a:gd name="T36" fmla="*/ 675818089 w 374"/>
                <a:gd name="T37" fmla="*/ 945852563 h 259"/>
                <a:gd name="T38" fmla="*/ 605421700 w 374"/>
                <a:gd name="T39" fmla="*/ 1171729541 h 259"/>
                <a:gd name="T40" fmla="*/ 408307309 w 374"/>
                <a:gd name="T41" fmla="*/ 1369370487 h 259"/>
                <a:gd name="T42" fmla="*/ 154875057 w 374"/>
                <a:gd name="T43" fmla="*/ 1454074823 h 259"/>
                <a:gd name="T44" fmla="*/ 0 w 374"/>
                <a:gd name="T45" fmla="*/ 1567011433 h 259"/>
                <a:gd name="T46" fmla="*/ 112635723 w 374"/>
                <a:gd name="T47" fmla="*/ 1821120684 h 259"/>
                <a:gd name="T48" fmla="*/ 295671586 w 374"/>
                <a:gd name="T49" fmla="*/ 1976413220 h 259"/>
                <a:gd name="T50" fmla="*/ 464625170 w 374"/>
                <a:gd name="T51" fmla="*/ 1934061052 h 259"/>
                <a:gd name="T52" fmla="*/ 436464364 w 374"/>
                <a:gd name="T53" fmla="*/ 2147483646 h 259"/>
                <a:gd name="T54" fmla="*/ 436464364 w 374"/>
                <a:gd name="T55" fmla="*/ 2147483646 h 259"/>
                <a:gd name="T56" fmla="*/ 605421700 w 374"/>
                <a:gd name="T57" fmla="*/ 2147483646 h 259"/>
                <a:gd name="T58" fmla="*/ 1070046870 w 374"/>
                <a:gd name="T59" fmla="*/ 2147483646 h 259"/>
                <a:gd name="T60" fmla="*/ 1267161261 w 374"/>
                <a:gd name="T61" fmla="*/ 2147483646 h 259"/>
                <a:gd name="T62" fmla="*/ 1422036318 w 374"/>
                <a:gd name="T63" fmla="*/ 2147483646 h 259"/>
                <a:gd name="T64" fmla="*/ 1633229236 w 374"/>
                <a:gd name="T65" fmla="*/ 2147483646 h 259"/>
                <a:gd name="T66" fmla="*/ 1886661489 w 374"/>
                <a:gd name="T67" fmla="*/ 2147483646 h 259"/>
                <a:gd name="T68" fmla="*/ 2027454266 w 374"/>
                <a:gd name="T69" fmla="*/ 2147483646 h 259"/>
                <a:gd name="T70" fmla="*/ 1985214932 w 374"/>
                <a:gd name="T71" fmla="*/ 2147483646 h 259"/>
                <a:gd name="T72" fmla="*/ 2126011461 w 374"/>
                <a:gd name="T73" fmla="*/ 2147483646 h 259"/>
                <a:gd name="T74" fmla="*/ 2147483646 w 374"/>
                <a:gd name="T75" fmla="*/ 2147483646 h 259"/>
                <a:gd name="T76" fmla="*/ 2147483646 w 374"/>
                <a:gd name="T77" fmla="*/ 2147483646 h 259"/>
                <a:gd name="T78" fmla="*/ 2147483646 w 374"/>
                <a:gd name="T79" fmla="*/ 2147483646 h 259"/>
                <a:gd name="T80" fmla="*/ 2147483646 w 374"/>
                <a:gd name="T81" fmla="*/ 2147483646 h 259"/>
                <a:gd name="T82" fmla="*/ 2147483646 w 374"/>
                <a:gd name="T83" fmla="*/ 2147483646 h 259"/>
                <a:gd name="T84" fmla="*/ 2147483646 w 374"/>
                <a:gd name="T85" fmla="*/ 2147483646 h 259"/>
                <a:gd name="T86" fmla="*/ 2147483646 w 374"/>
                <a:gd name="T87" fmla="*/ 2147483646 h 259"/>
                <a:gd name="T88" fmla="*/ 2147483646 w 374"/>
                <a:gd name="T89" fmla="*/ 2147483646 h 259"/>
                <a:gd name="T90" fmla="*/ 2147483646 w 374"/>
                <a:gd name="T91" fmla="*/ 2147483646 h 259"/>
                <a:gd name="T92" fmla="*/ 2147483646 w 374"/>
                <a:gd name="T93" fmla="*/ 2147483646 h 259"/>
                <a:gd name="T94" fmla="*/ 2147483646 w 374"/>
                <a:gd name="T95" fmla="*/ 2147483646 h 259"/>
                <a:gd name="T96" fmla="*/ 2147483646 w 374"/>
                <a:gd name="T97" fmla="*/ 2147483646 h 259"/>
                <a:gd name="T98" fmla="*/ 2147483646 w 374"/>
                <a:gd name="T99" fmla="*/ 1962293325 h 259"/>
                <a:gd name="T100" fmla="*/ 2147483646 w 374"/>
                <a:gd name="T101" fmla="*/ 1835240578 h 259"/>
                <a:gd name="T102" fmla="*/ 2147483646 w 374"/>
                <a:gd name="T103" fmla="*/ 1750536242 h 259"/>
                <a:gd name="T104" fmla="*/ 2147483646 w 374"/>
                <a:gd name="T105" fmla="*/ 1496426991 h 259"/>
                <a:gd name="T106" fmla="*/ 2147483646 w 374"/>
                <a:gd name="T107" fmla="*/ 1623479738 h 259"/>
                <a:gd name="T108" fmla="*/ 2147483646 w 374"/>
                <a:gd name="T109" fmla="*/ 1397606518 h 259"/>
                <a:gd name="T110" fmla="*/ 2147483646 w 374"/>
                <a:gd name="T111" fmla="*/ 1312902182 h 259"/>
                <a:gd name="T112" fmla="*/ 2147483646 w 374"/>
                <a:gd name="T113" fmla="*/ 1228197846 h 259"/>
                <a:gd name="T114" fmla="*/ 2147483646 w 374"/>
                <a:gd name="T115" fmla="*/ 988204731 h 259"/>
                <a:gd name="T116" fmla="*/ 2147483646 w 374"/>
                <a:gd name="T117" fmla="*/ 832915953 h 259"/>
                <a:gd name="T118" fmla="*/ 2147483646 w 374"/>
                <a:gd name="T119" fmla="*/ 2147483646 h 259"/>
                <a:gd name="T120" fmla="*/ 2147483646 w 374"/>
                <a:gd name="T121" fmla="*/ 2147483646 h 2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4" h="259">
                  <a:moveTo>
                    <a:pt x="372" y="46"/>
                  </a:moveTo>
                  <a:cubicBezTo>
                    <a:pt x="372" y="43"/>
                    <a:pt x="368" y="44"/>
                    <a:pt x="367" y="45"/>
                  </a:cubicBezTo>
                  <a:cubicBezTo>
                    <a:pt x="366" y="46"/>
                    <a:pt x="362" y="45"/>
                    <a:pt x="361" y="47"/>
                  </a:cubicBezTo>
                  <a:cubicBezTo>
                    <a:pt x="360" y="49"/>
                    <a:pt x="358" y="48"/>
                    <a:pt x="355" y="48"/>
                  </a:cubicBezTo>
                  <a:cubicBezTo>
                    <a:pt x="353" y="49"/>
                    <a:pt x="349" y="48"/>
                    <a:pt x="349" y="46"/>
                  </a:cubicBezTo>
                  <a:cubicBezTo>
                    <a:pt x="349" y="44"/>
                    <a:pt x="348" y="43"/>
                    <a:pt x="348" y="41"/>
                  </a:cubicBezTo>
                  <a:cubicBezTo>
                    <a:pt x="348" y="38"/>
                    <a:pt x="345" y="39"/>
                    <a:pt x="344" y="38"/>
                  </a:cubicBezTo>
                  <a:cubicBezTo>
                    <a:pt x="342" y="36"/>
                    <a:pt x="338" y="34"/>
                    <a:pt x="337" y="35"/>
                  </a:cubicBezTo>
                  <a:cubicBezTo>
                    <a:pt x="337" y="35"/>
                    <a:pt x="334" y="33"/>
                    <a:pt x="331" y="33"/>
                  </a:cubicBezTo>
                  <a:cubicBezTo>
                    <a:pt x="328" y="32"/>
                    <a:pt x="328" y="30"/>
                    <a:pt x="329" y="29"/>
                  </a:cubicBezTo>
                  <a:cubicBezTo>
                    <a:pt x="329" y="28"/>
                    <a:pt x="326" y="24"/>
                    <a:pt x="326" y="22"/>
                  </a:cubicBezTo>
                  <a:cubicBezTo>
                    <a:pt x="325" y="19"/>
                    <a:pt x="323" y="19"/>
                    <a:pt x="322" y="14"/>
                  </a:cubicBezTo>
                  <a:cubicBezTo>
                    <a:pt x="321" y="9"/>
                    <a:pt x="318" y="11"/>
                    <a:pt x="319" y="8"/>
                  </a:cubicBezTo>
                  <a:cubicBezTo>
                    <a:pt x="320" y="6"/>
                    <a:pt x="316" y="5"/>
                    <a:pt x="315" y="4"/>
                  </a:cubicBezTo>
                  <a:cubicBezTo>
                    <a:pt x="314" y="3"/>
                    <a:pt x="310" y="3"/>
                    <a:pt x="307" y="2"/>
                  </a:cubicBezTo>
                  <a:cubicBezTo>
                    <a:pt x="305" y="0"/>
                    <a:pt x="303" y="1"/>
                    <a:pt x="300" y="1"/>
                  </a:cubicBezTo>
                  <a:cubicBezTo>
                    <a:pt x="298" y="0"/>
                    <a:pt x="292" y="1"/>
                    <a:pt x="291" y="1"/>
                  </a:cubicBezTo>
                  <a:cubicBezTo>
                    <a:pt x="290" y="1"/>
                    <a:pt x="286" y="0"/>
                    <a:pt x="283" y="4"/>
                  </a:cubicBezTo>
                  <a:cubicBezTo>
                    <a:pt x="281" y="7"/>
                    <a:pt x="283" y="7"/>
                    <a:pt x="284" y="7"/>
                  </a:cubicBezTo>
                  <a:cubicBezTo>
                    <a:pt x="285" y="7"/>
                    <a:pt x="286" y="10"/>
                    <a:pt x="286" y="12"/>
                  </a:cubicBezTo>
                  <a:cubicBezTo>
                    <a:pt x="286" y="13"/>
                    <a:pt x="284" y="14"/>
                    <a:pt x="283" y="15"/>
                  </a:cubicBezTo>
                  <a:cubicBezTo>
                    <a:pt x="282" y="15"/>
                    <a:pt x="279" y="19"/>
                    <a:pt x="279" y="21"/>
                  </a:cubicBezTo>
                  <a:cubicBezTo>
                    <a:pt x="279" y="22"/>
                    <a:pt x="276" y="26"/>
                    <a:pt x="276" y="27"/>
                  </a:cubicBezTo>
                  <a:cubicBezTo>
                    <a:pt x="276" y="28"/>
                    <a:pt x="275" y="30"/>
                    <a:pt x="273" y="30"/>
                  </a:cubicBezTo>
                  <a:cubicBezTo>
                    <a:pt x="272" y="30"/>
                    <a:pt x="269" y="33"/>
                    <a:pt x="267" y="33"/>
                  </a:cubicBezTo>
                  <a:cubicBezTo>
                    <a:pt x="266" y="33"/>
                    <a:pt x="262" y="33"/>
                    <a:pt x="261" y="31"/>
                  </a:cubicBezTo>
                  <a:cubicBezTo>
                    <a:pt x="261" y="31"/>
                    <a:pt x="261" y="31"/>
                    <a:pt x="260" y="30"/>
                  </a:cubicBezTo>
                  <a:cubicBezTo>
                    <a:pt x="255" y="40"/>
                    <a:pt x="255" y="40"/>
                    <a:pt x="255" y="40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5" y="43"/>
                    <a:pt x="251" y="44"/>
                    <a:pt x="254" y="47"/>
                  </a:cubicBezTo>
                  <a:cubicBezTo>
                    <a:pt x="256" y="49"/>
                    <a:pt x="257" y="47"/>
                    <a:pt x="260" y="47"/>
                  </a:cubicBezTo>
                  <a:cubicBezTo>
                    <a:pt x="264" y="47"/>
                    <a:pt x="265" y="50"/>
                    <a:pt x="266" y="48"/>
                  </a:cubicBezTo>
                  <a:cubicBezTo>
                    <a:pt x="267" y="46"/>
                    <a:pt x="270" y="45"/>
                    <a:pt x="272" y="47"/>
                  </a:cubicBezTo>
                  <a:cubicBezTo>
                    <a:pt x="274" y="49"/>
                    <a:pt x="281" y="53"/>
                    <a:pt x="280" y="55"/>
                  </a:cubicBezTo>
                  <a:cubicBezTo>
                    <a:pt x="280" y="57"/>
                    <a:pt x="276" y="57"/>
                    <a:pt x="274" y="56"/>
                  </a:cubicBezTo>
                  <a:cubicBezTo>
                    <a:pt x="271" y="55"/>
                    <a:pt x="268" y="58"/>
                    <a:pt x="266" y="58"/>
                  </a:cubicBezTo>
                  <a:cubicBezTo>
                    <a:pt x="263" y="58"/>
                    <a:pt x="261" y="59"/>
                    <a:pt x="258" y="61"/>
                  </a:cubicBezTo>
                  <a:cubicBezTo>
                    <a:pt x="256" y="64"/>
                    <a:pt x="256" y="66"/>
                    <a:pt x="253" y="66"/>
                  </a:cubicBezTo>
                  <a:cubicBezTo>
                    <a:pt x="249" y="67"/>
                    <a:pt x="247" y="66"/>
                    <a:pt x="243" y="69"/>
                  </a:cubicBezTo>
                  <a:cubicBezTo>
                    <a:pt x="239" y="72"/>
                    <a:pt x="235" y="71"/>
                    <a:pt x="233" y="70"/>
                  </a:cubicBezTo>
                  <a:cubicBezTo>
                    <a:pt x="232" y="69"/>
                    <a:pt x="229" y="69"/>
                    <a:pt x="227" y="72"/>
                  </a:cubicBezTo>
                  <a:cubicBezTo>
                    <a:pt x="226" y="74"/>
                    <a:pt x="229" y="76"/>
                    <a:pt x="229" y="79"/>
                  </a:cubicBezTo>
                  <a:cubicBezTo>
                    <a:pt x="228" y="82"/>
                    <a:pt x="224" y="81"/>
                    <a:pt x="221" y="85"/>
                  </a:cubicBezTo>
                  <a:cubicBezTo>
                    <a:pt x="218" y="88"/>
                    <a:pt x="213" y="90"/>
                    <a:pt x="210" y="90"/>
                  </a:cubicBezTo>
                  <a:cubicBezTo>
                    <a:pt x="207" y="89"/>
                    <a:pt x="201" y="88"/>
                    <a:pt x="196" y="90"/>
                  </a:cubicBezTo>
                  <a:cubicBezTo>
                    <a:pt x="191" y="92"/>
                    <a:pt x="187" y="96"/>
                    <a:pt x="185" y="96"/>
                  </a:cubicBezTo>
                  <a:cubicBezTo>
                    <a:pt x="183" y="95"/>
                    <a:pt x="183" y="93"/>
                    <a:pt x="180" y="93"/>
                  </a:cubicBezTo>
                  <a:cubicBezTo>
                    <a:pt x="178" y="94"/>
                    <a:pt x="176" y="93"/>
                    <a:pt x="174" y="92"/>
                  </a:cubicBezTo>
                  <a:cubicBezTo>
                    <a:pt x="172" y="90"/>
                    <a:pt x="170" y="92"/>
                    <a:pt x="167" y="90"/>
                  </a:cubicBezTo>
                  <a:cubicBezTo>
                    <a:pt x="164" y="88"/>
                    <a:pt x="158" y="88"/>
                    <a:pt x="156" y="88"/>
                  </a:cubicBezTo>
                  <a:cubicBezTo>
                    <a:pt x="153" y="87"/>
                    <a:pt x="144" y="88"/>
                    <a:pt x="141" y="87"/>
                  </a:cubicBezTo>
                  <a:cubicBezTo>
                    <a:pt x="138" y="87"/>
                    <a:pt x="133" y="88"/>
                    <a:pt x="133" y="86"/>
                  </a:cubicBezTo>
                  <a:cubicBezTo>
                    <a:pt x="133" y="85"/>
                    <a:pt x="130" y="84"/>
                    <a:pt x="129" y="80"/>
                  </a:cubicBezTo>
                  <a:cubicBezTo>
                    <a:pt x="129" y="76"/>
                    <a:pt x="127" y="75"/>
                    <a:pt x="125" y="75"/>
                  </a:cubicBezTo>
                  <a:cubicBezTo>
                    <a:pt x="122" y="74"/>
                    <a:pt x="122" y="72"/>
                    <a:pt x="120" y="72"/>
                  </a:cubicBezTo>
                  <a:cubicBezTo>
                    <a:pt x="120" y="72"/>
                    <a:pt x="119" y="69"/>
                    <a:pt x="116" y="69"/>
                  </a:cubicBezTo>
                  <a:cubicBezTo>
                    <a:pt x="113" y="69"/>
                    <a:pt x="103" y="68"/>
                    <a:pt x="102" y="66"/>
                  </a:cubicBezTo>
                  <a:cubicBezTo>
                    <a:pt x="100" y="63"/>
                    <a:pt x="103" y="63"/>
                    <a:pt x="103" y="61"/>
                  </a:cubicBezTo>
                  <a:cubicBezTo>
                    <a:pt x="103" y="58"/>
                    <a:pt x="105" y="55"/>
                    <a:pt x="104" y="54"/>
                  </a:cubicBezTo>
                  <a:cubicBezTo>
                    <a:pt x="102" y="53"/>
                    <a:pt x="101" y="51"/>
                    <a:pt x="100" y="50"/>
                  </a:cubicBezTo>
                  <a:cubicBezTo>
                    <a:pt x="100" y="48"/>
                    <a:pt x="97" y="45"/>
                    <a:pt x="95" y="45"/>
                  </a:cubicBezTo>
                  <a:cubicBezTo>
                    <a:pt x="93" y="45"/>
                    <a:pt x="91" y="44"/>
                    <a:pt x="89" y="42"/>
                  </a:cubicBezTo>
                  <a:cubicBezTo>
                    <a:pt x="87" y="41"/>
                    <a:pt x="86" y="41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4" y="36"/>
                    <a:pt x="83" y="35"/>
                    <a:pt x="82" y="35"/>
                  </a:cubicBezTo>
                  <a:cubicBezTo>
                    <a:pt x="82" y="35"/>
                    <a:pt x="81" y="35"/>
                    <a:pt x="81" y="34"/>
                  </a:cubicBezTo>
                  <a:cubicBezTo>
                    <a:pt x="80" y="36"/>
                    <a:pt x="78" y="37"/>
                    <a:pt x="78" y="38"/>
                  </a:cubicBezTo>
                  <a:cubicBezTo>
                    <a:pt x="78" y="40"/>
                    <a:pt x="78" y="42"/>
                    <a:pt x="76" y="42"/>
                  </a:cubicBezTo>
                  <a:cubicBezTo>
                    <a:pt x="74" y="42"/>
                    <a:pt x="72" y="43"/>
                    <a:pt x="72" y="47"/>
                  </a:cubicBezTo>
                  <a:cubicBezTo>
                    <a:pt x="72" y="50"/>
                    <a:pt x="73" y="50"/>
                    <a:pt x="73" y="52"/>
                  </a:cubicBezTo>
                  <a:cubicBezTo>
                    <a:pt x="72" y="53"/>
                    <a:pt x="68" y="54"/>
                    <a:pt x="67" y="54"/>
                  </a:cubicBezTo>
                  <a:cubicBezTo>
                    <a:pt x="65" y="53"/>
                    <a:pt x="63" y="53"/>
                    <a:pt x="61" y="53"/>
                  </a:cubicBezTo>
                  <a:cubicBezTo>
                    <a:pt x="59" y="53"/>
                    <a:pt x="57" y="50"/>
                    <a:pt x="57" y="53"/>
                  </a:cubicBezTo>
                  <a:cubicBezTo>
                    <a:pt x="56" y="56"/>
                    <a:pt x="52" y="64"/>
                    <a:pt x="53" y="65"/>
                  </a:cubicBezTo>
                  <a:cubicBezTo>
                    <a:pt x="54" y="66"/>
                    <a:pt x="55" y="68"/>
                    <a:pt x="53" y="68"/>
                  </a:cubicBezTo>
                  <a:cubicBezTo>
                    <a:pt x="51" y="68"/>
                    <a:pt x="49" y="68"/>
                    <a:pt x="48" y="67"/>
                  </a:cubicBezTo>
                  <a:cubicBezTo>
                    <a:pt x="48" y="66"/>
                    <a:pt x="45" y="68"/>
                    <a:pt x="43" y="68"/>
                  </a:cubicBezTo>
                  <a:cubicBezTo>
                    <a:pt x="42" y="68"/>
                    <a:pt x="38" y="70"/>
                    <a:pt x="39" y="71"/>
                  </a:cubicBezTo>
                  <a:cubicBezTo>
                    <a:pt x="40" y="71"/>
                    <a:pt x="40" y="75"/>
                    <a:pt x="40" y="76"/>
                  </a:cubicBezTo>
                  <a:cubicBezTo>
                    <a:pt x="40" y="77"/>
                    <a:pt x="43" y="81"/>
                    <a:pt x="43" y="83"/>
                  </a:cubicBezTo>
                  <a:cubicBezTo>
                    <a:pt x="42" y="84"/>
                    <a:pt x="40" y="86"/>
                    <a:pt x="40" y="88"/>
                  </a:cubicBezTo>
                  <a:cubicBezTo>
                    <a:pt x="40" y="89"/>
                    <a:pt x="40" y="91"/>
                    <a:pt x="39" y="91"/>
                  </a:cubicBezTo>
                  <a:cubicBezTo>
                    <a:pt x="38" y="92"/>
                    <a:pt x="35" y="93"/>
                    <a:pt x="34" y="94"/>
                  </a:cubicBezTo>
                  <a:cubicBezTo>
                    <a:pt x="32" y="95"/>
                    <a:pt x="30" y="95"/>
                    <a:pt x="29" y="97"/>
                  </a:cubicBezTo>
                  <a:cubicBezTo>
                    <a:pt x="28" y="99"/>
                    <a:pt x="27" y="100"/>
                    <a:pt x="24" y="100"/>
                  </a:cubicBezTo>
                  <a:cubicBezTo>
                    <a:pt x="21" y="99"/>
                    <a:pt x="20" y="99"/>
                    <a:pt x="18" y="101"/>
                  </a:cubicBezTo>
                  <a:cubicBezTo>
                    <a:pt x="16" y="104"/>
                    <a:pt x="16" y="103"/>
                    <a:pt x="14" y="104"/>
                  </a:cubicBezTo>
                  <a:cubicBezTo>
                    <a:pt x="13" y="105"/>
                    <a:pt x="12" y="103"/>
                    <a:pt x="11" y="103"/>
                  </a:cubicBezTo>
                  <a:cubicBezTo>
                    <a:pt x="9" y="102"/>
                    <a:pt x="8" y="104"/>
                    <a:pt x="7" y="104"/>
                  </a:cubicBezTo>
                  <a:cubicBezTo>
                    <a:pt x="6" y="104"/>
                    <a:pt x="5" y="106"/>
                    <a:pt x="3" y="106"/>
                  </a:cubicBezTo>
                  <a:cubicBezTo>
                    <a:pt x="2" y="106"/>
                    <a:pt x="1" y="106"/>
                    <a:pt x="1" y="108"/>
                  </a:cubicBezTo>
                  <a:cubicBezTo>
                    <a:pt x="1" y="109"/>
                    <a:pt x="0" y="110"/>
                    <a:pt x="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6" y="118"/>
                    <a:pt x="7" y="120"/>
                  </a:cubicBezTo>
                  <a:cubicBezTo>
                    <a:pt x="7" y="122"/>
                    <a:pt x="8" y="129"/>
                    <a:pt x="8" y="12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0" y="130"/>
                    <a:pt x="13" y="132"/>
                    <a:pt x="13" y="133"/>
                  </a:cubicBezTo>
                  <a:cubicBezTo>
                    <a:pt x="13" y="134"/>
                    <a:pt x="14" y="136"/>
                    <a:pt x="17" y="138"/>
                  </a:cubicBezTo>
                  <a:cubicBezTo>
                    <a:pt x="18" y="139"/>
                    <a:pt x="20" y="140"/>
                    <a:pt x="21" y="140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0"/>
                    <a:pt x="25" y="140"/>
                    <a:pt x="26" y="141"/>
                  </a:cubicBezTo>
                  <a:cubicBezTo>
                    <a:pt x="26" y="139"/>
                    <a:pt x="30" y="137"/>
                    <a:pt x="33" y="137"/>
                  </a:cubicBezTo>
                  <a:cubicBezTo>
                    <a:pt x="35" y="137"/>
                    <a:pt x="40" y="141"/>
                    <a:pt x="40" y="143"/>
                  </a:cubicBezTo>
                  <a:cubicBezTo>
                    <a:pt x="39" y="144"/>
                    <a:pt x="35" y="150"/>
                    <a:pt x="34" y="150"/>
                  </a:cubicBezTo>
                  <a:cubicBezTo>
                    <a:pt x="33" y="150"/>
                    <a:pt x="32" y="150"/>
                    <a:pt x="31" y="150"/>
                  </a:cubicBezTo>
                  <a:cubicBezTo>
                    <a:pt x="31" y="151"/>
                    <a:pt x="31" y="152"/>
                    <a:pt x="31" y="153"/>
                  </a:cubicBezTo>
                  <a:cubicBezTo>
                    <a:pt x="31" y="154"/>
                    <a:pt x="33" y="156"/>
                    <a:pt x="34" y="158"/>
                  </a:cubicBezTo>
                  <a:cubicBezTo>
                    <a:pt x="35" y="160"/>
                    <a:pt x="32" y="162"/>
                    <a:pt x="30" y="160"/>
                  </a:cubicBezTo>
                  <a:cubicBezTo>
                    <a:pt x="29" y="159"/>
                    <a:pt x="28" y="162"/>
                    <a:pt x="29" y="163"/>
                  </a:cubicBezTo>
                  <a:cubicBezTo>
                    <a:pt x="30" y="164"/>
                    <a:pt x="29" y="168"/>
                    <a:pt x="31" y="168"/>
                  </a:cubicBezTo>
                  <a:cubicBezTo>
                    <a:pt x="33" y="168"/>
                    <a:pt x="34" y="172"/>
                    <a:pt x="36" y="172"/>
                  </a:cubicBezTo>
                  <a:cubicBezTo>
                    <a:pt x="38" y="172"/>
                    <a:pt x="40" y="175"/>
                    <a:pt x="40" y="175"/>
                  </a:cubicBezTo>
                  <a:cubicBezTo>
                    <a:pt x="40" y="175"/>
                    <a:pt x="43" y="177"/>
                    <a:pt x="43" y="178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45" y="178"/>
                    <a:pt x="46" y="178"/>
                    <a:pt x="46" y="177"/>
                  </a:cubicBezTo>
                  <a:cubicBezTo>
                    <a:pt x="47" y="176"/>
                    <a:pt x="49" y="176"/>
                    <a:pt x="51" y="178"/>
                  </a:cubicBezTo>
                  <a:cubicBezTo>
                    <a:pt x="53" y="180"/>
                    <a:pt x="61" y="185"/>
                    <a:pt x="64" y="187"/>
                  </a:cubicBezTo>
                  <a:cubicBezTo>
                    <a:pt x="67" y="189"/>
                    <a:pt x="74" y="192"/>
                    <a:pt x="76" y="192"/>
                  </a:cubicBezTo>
                  <a:cubicBezTo>
                    <a:pt x="78" y="192"/>
                    <a:pt x="81" y="193"/>
                    <a:pt x="84" y="193"/>
                  </a:cubicBezTo>
                  <a:cubicBezTo>
                    <a:pt x="85" y="193"/>
                    <a:pt x="85" y="193"/>
                    <a:pt x="86" y="193"/>
                  </a:cubicBezTo>
                  <a:cubicBezTo>
                    <a:pt x="86" y="193"/>
                    <a:pt x="87" y="193"/>
                    <a:pt x="88" y="192"/>
                  </a:cubicBezTo>
                  <a:cubicBezTo>
                    <a:pt x="89" y="190"/>
                    <a:pt x="90" y="193"/>
                    <a:pt x="90" y="195"/>
                  </a:cubicBezTo>
                  <a:cubicBezTo>
                    <a:pt x="89" y="196"/>
                    <a:pt x="90" y="197"/>
                    <a:pt x="90" y="198"/>
                  </a:cubicBezTo>
                  <a:cubicBezTo>
                    <a:pt x="90" y="197"/>
                    <a:pt x="91" y="196"/>
                    <a:pt x="91" y="195"/>
                  </a:cubicBezTo>
                  <a:cubicBezTo>
                    <a:pt x="93" y="192"/>
                    <a:pt x="95" y="192"/>
                    <a:pt x="96" y="191"/>
                  </a:cubicBezTo>
                  <a:cubicBezTo>
                    <a:pt x="97" y="190"/>
                    <a:pt x="98" y="191"/>
                    <a:pt x="101" y="192"/>
                  </a:cubicBezTo>
                  <a:cubicBezTo>
                    <a:pt x="103" y="193"/>
                    <a:pt x="104" y="191"/>
                    <a:pt x="108" y="194"/>
                  </a:cubicBezTo>
                  <a:cubicBezTo>
                    <a:pt x="109" y="194"/>
                    <a:pt x="110" y="193"/>
                    <a:pt x="110" y="193"/>
                  </a:cubicBezTo>
                  <a:cubicBezTo>
                    <a:pt x="111" y="193"/>
                    <a:pt x="112" y="192"/>
                    <a:pt x="113" y="191"/>
                  </a:cubicBezTo>
                  <a:cubicBezTo>
                    <a:pt x="114" y="189"/>
                    <a:pt x="114" y="188"/>
                    <a:pt x="116" y="188"/>
                  </a:cubicBezTo>
                  <a:cubicBezTo>
                    <a:pt x="117" y="188"/>
                    <a:pt x="118" y="186"/>
                    <a:pt x="121" y="185"/>
                  </a:cubicBezTo>
                  <a:cubicBezTo>
                    <a:pt x="124" y="183"/>
                    <a:pt x="127" y="186"/>
                    <a:pt x="129" y="184"/>
                  </a:cubicBezTo>
                  <a:cubicBezTo>
                    <a:pt x="130" y="183"/>
                    <a:pt x="132" y="183"/>
                    <a:pt x="132" y="184"/>
                  </a:cubicBezTo>
                  <a:cubicBezTo>
                    <a:pt x="132" y="185"/>
                    <a:pt x="134" y="187"/>
                    <a:pt x="134" y="188"/>
                  </a:cubicBezTo>
                  <a:cubicBezTo>
                    <a:pt x="135" y="189"/>
                    <a:pt x="137" y="190"/>
                    <a:pt x="138" y="190"/>
                  </a:cubicBezTo>
                  <a:cubicBezTo>
                    <a:pt x="138" y="190"/>
                    <a:pt x="139" y="190"/>
                    <a:pt x="139" y="189"/>
                  </a:cubicBezTo>
                  <a:cubicBezTo>
                    <a:pt x="140" y="188"/>
                    <a:pt x="143" y="190"/>
                    <a:pt x="143" y="191"/>
                  </a:cubicBezTo>
                  <a:cubicBezTo>
                    <a:pt x="143" y="193"/>
                    <a:pt x="143" y="195"/>
                    <a:pt x="144" y="195"/>
                  </a:cubicBezTo>
                  <a:cubicBezTo>
                    <a:pt x="146" y="195"/>
                    <a:pt x="147" y="195"/>
                    <a:pt x="147" y="198"/>
                  </a:cubicBezTo>
                  <a:cubicBezTo>
                    <a:pt x="147" y="201"/>
                    <a:pt x="148" y="204"/>
                    <a:pt x="145" y="207"/>
                  </a:cubicBezTo>
                  <a:cubicBezTo>
                    <a:pt x="143" y="209"/>
                    <a:pt x="140" y="214"/>
                    <a:pt x="140" y="216"/>
                  </a:cubicBezTo>
                  <a:cubicBezTo>
                    <a:pt x="141" y="217"/>
                    <a:pt x="139" y="220"/>
                    <a:pt x="141" y="219"/>
                  </a:cubicBezTo>
                  <a:cubicBezTo>
                    <a:pt x="143" y="218"/>
                    <a:pt x="148" y="219"/>
                    <a:pt x="147" y="220"/>
                  </a:cubicBezTo>
                  <a:cubicBezTo>
                    <a:pt x="146" y="221"/>
                    <a:pt x="147" y="225"/>
                    <a:pt x="149" y="225"/>
                  </a:cubicBezTo>
                  <a:cubicBezTo>
                    <a:pt x="151" y="225"/>
                    <a:pt x="152" y="226"/>
                    <a:pt x="151" y="228"/>
                  </a:cubicBezTo>
                  <a:cubicBezTo>
                    <a:pt x="151" y="229"/>
                    <a:pt x="150" y="232"/>
                    <a:pt x="151" y="232"/>
                  </a:cubicBezTo>
                  <a:cubicBezTo>
                    <a:pt x="153" y="232"/>
                    <a:pt x="155" y="232"/>
                    <a:pt x="155" y="233"/>
                  </a:cubicBezTo>
                  <a:cubicBezTo>
                    <a:pt x="154" y="235"/>
                    <a:pt x="156" y="237"/>
                    <a:pt x="159" y="235"/>
                  </a:cubicBezTo>
                  <a:cubicBezTo>
                    <a:pt x="160" y="235"/>
                    <a:pt x="161" y="234"/>
                    <a:pt x="161" y="235"/>
                  </a:cubicBezTo>
                  <a:cubicBezTo>
                    <a:pt x="162" y="235"/>
                    <a:pt x="163" y="237"/>
                    <a:pt x="164" y="238"/>
                  </a:cubicBezTo>
                  <a:cubicBezTo>
                    <a:pt x="166" y="238"/>
                    <a:pt x="165" y="234"/>
                    <a:pt x="165" y="233"/>
                  </a:cubicBezTo>
                  <a:cubicBezTo>
                    <a:pt x="164" y="232"/>
                    <a:pt x="165" y="229"/>
                    <a:pt x="166" y="230"/>
                  </a:cubicBezTo>
                  <a:cubicBezTo>
                    <a:pt x="166" y="230"/>
                    <a:pt x="169" y="230"/>
                    <a:pt x="170" y="228"/>
                  </a:cubicBezTo>
                  <a:cubicBezTo>
                    <a:pt x="171" y="227"/>
                    <a:pt x="174" y="229"/>
                    <a:pt x="175" y="228"/>
                  </a:cubicBezTo>
                  <a:cubicBezTo>
                    <a:pt x="176" y="226"/>
                    <a:pt x="178" y="229"/>
                    <a:pt x="180" y="228"/>
                  </a:cubicBezTo>
                  <a:cubicBezTo>
                    <a:pt x="182" y="226"/>
                    <a:pt x="183" y="229"/>
                    <a:pt x="184" y="227"/>
                  </a:cubicBezTo>
                  <a:cubicBezTo>
                    <a:pt x="185" y="225"/>
                    <a:pt x="188" y="223"/>
                    <a:pt x="189" y="224"/>
                  </a:cubicBezTo>
                  <a:cubicBezTo>
                    <a:pt x="190" y="225"/>
                    <a:pt x="190" y="226"/>
                    <a:pt x="194" y="226"/>
                  </a:cubicBezTo>
                  <a:cubicBezTo>
                    <a:pt x="198" y="227"/>
                    <a:pt x="196" y="229"/>
                    <a:pt x="196" y="230"/>
                  </a:cubicBezTo>
                  <a:cubicBezTo>
                    <a:pt x="196" y="231"/>
                    <a:pt x="200" y="235"/>
                    <a:pt x="202" y="235"/>
                  </a:cubicBezTo>
                  <a:cubicBezTo>
                    <a:pt x="202" y="235"/>
                    <a:pt x="203" y="235"/>
                    <a:pt x="203" y="236"/>
                  </a:cubicBezTo>
                  <a:cubicBezTo>
                    <a:pt x="205" y="235"/>
                    <a:pt x="207" y="236"/>
                    <a:pt x="207" y="235"/>
                  </a:cubicBezTo>
                  <a:cubicBezTo>
                    <a:pt x="208" y="233"/>
                    <a:pt x="210" y="234"/>
                    <a:pt x="211" y="235"/>
                  </a:cubicBezTo>
                  <a:cubicBezTo>
                    <a:pt x="211" y="236"/>
                    <a:pt x="212" y="237"/>
                    <a:pt x="214" y="235"/>
                  </a:cubicBezTo>
                  <a:cubicBezTo>
                    <a:pt x="216" y="233"/>
                    <a:pt x="217" y="237"/>
                    <a:pt x="216" y="238"/>
                  </a:cubicBezTo>
                  <a:cubicBezTo>
                    <a:pt x="215" y="239"/>
                    <a:pt x="215" y="241"/>
                    <a:pt x="217" y="243"/>
                  </a:cubicBezTo>
                  <a:cubicBezTo>
                    <a:pt x="219" y="245"/>
                    <a:pt x="219" y="242"/>
                    <a:pt x="219" y="240"/>
                  </a:cubicBezTo>
                  <a:cubicBezTo>
                    <a:pt x="219" y="239"/>
                    <a:pt x="222" y="237"/>
                    <a:pt x="228" y="235"/>
                  </a:cubicBezTo>
                  <a:cubicBezTo>
                    <a:pt x="233" y="233"/>
                    <a:pt x="240" y="229"/>
                    <a:pt x="240" y="228"/>
                  </a:cubicBezTo>
                  <a:cubicBezTo>
                    <a:pt x="240" y="227"/>
                    <a:pt x="244" y="230"/>
                    <a:pt x="246" y="228"/>
                  </a:cubicBezTo>
                  <a:cubicBezTo>
                    <a:pt x="248" y="227"/>
                    <a:pt x="255" y="227"/>
                    <a:pt x="257" y="226"/>
                  </a:cubicBezTo>
                  <a:cubicBezTo>
                    <a:pt x="259" y="226"/>
                    <a:pt x="258" y="225"/>
                    <a:pt x="260" y="223"/>
                  </a:cubicBezTo>
                  <a:cubicBezTo>
                    <a:pt x="262" y="222"/>
                    <a:pt x="262" y="221"/>
                    <a:pt x="264" y="220"/>
                  </a:cubicBezTo>
                  <a:cubicBezTo>
                    <a:pt x="266" y="220"/>
                    <a:pt x="268" y="218"/>
                    <a:pt x="268" y="217"/>
                  </a:cubicBezTo>
                  <a:cubicBezTo>
                    <a:pt x="268" y="215"/>
                    <a:pt x="272" y="215"/>
                    <a:pt x="272" y="214"/>
                  </a:cubicBezTo>
                  <a:cubicBezTo>
                    <a:pt x="272" y="213"/>
                    <a:pt x="275" y="212"/>
                    <a:pt x="275" y="211"/>
                  </a:cubicBezTo>
                  <a:cubicBezTo>
                    <a:pt x="275" y="209"/>
                    <a:pt x="277" y="210"/>
                    <a:pt x="278" y="208"/>
                  </a:cubicBezTo>
                  <a:cubicBezTo>
                    <a:pt x="279" y="207"/>
                    <a:pt x="277" y="204"/>
                    <a:pt x="279" y="204"/>
                  </a:cubicBezTo>
                  <a:cubicBezTo>
                    <a:pt x="280" y="203"/>
                    <a:pt x="278" y="201"/>
                    <a:pt x="278" y="201"/>
                  </a:cubicBezTo>
                  <a:cubicBezTo>
                    <a:pt x="277" y="200"/>
                    <a:pt x="280" y="200"/>
                    <a:pt x="282" y="199"/>
                  </a:cubicBezTo>
                  <a:cubicBezTo>
                    <a:pt x="284" y="198"/>
                    <a:pt x="285" y="196"/>
                    <a:pt x="285" y="194"/>
                  </a:cubicBezTo>
                  <a:cubicBezTo>
                    <a:pt x="285" y="193"/>
                    <a:pt x="288" y="191"/>
                    <a:pt x="289" y="191"/>
                  </a:cubicBezTo>
                  <a:cubicBezTo>
                    <a:pt x="290" y="190"/>
                    <a:pt x="291" y="188"/>
                    <a:pt x="290" y="185"/>
                  </a:cubicBezTo>
                  <a:cubicBezTo>
                    <a:pt x="290" y="183"/>
                    <a:pt x="292" y="184"/>
                    <a:pt x="291" y="183"/>
                  </a:cubicBezTo>
                  <a:cubicBezTo>
                    <a:pt x="290" y="182"/>
                    <a:pt x="292" y="180"/>
                    <a:pt x="294" y="179"/>
                  </a:cubicBezTo>
                  <a:cubicBezTo>
                    <a:pt x="296" y="179"/>
                    <a:pt x="293" y="178"/>
                    <a:pt x="291" y="179"/>
                  </a:cubicBezTo>
                  <a:cubicBezTo>
                    <a:pt x="290" y="179"/>
                    <a:pt x="289" y="176"/>
                    <a:pt x="288" y="177"/>
                  </a:cubicBezTo>
                  <a:cubicBezTo>
                    <a:pt x="287" y="179"/>
                    <a:pt x="283" y="176"/>
                    <a:pt x="286" y="176"/>
                  </a:cubicBezTo>
                  <a:cubicBezTo>
                    <a:pt x="288" y="176"/>
                    <a:pt x="291" y="173"/>
                    <a:pt x="292" y="173"/>
                  </a:cubicBezTo>
                  <a:cubicBezTo>
                    <a:pt x="293" y="172"/>
                    <a:pt x="290" y="169"/>
                    <a:pt x="288" y="169"/>
                  </a:cubicBezTo>
                  <a:cubicBezTo>
                    <a:pt x="287" y="169"/>
                    <a:pt x="285" y="165"/>
                    <a:pt x="283" y="165"/>
                  </a:cubicBezTo>
                  <a:cubicBezTo>
                    <a:pt x="281" y="165"/>
                    <a:pt x="284" y="164"/>
                    <a:pt x="286" y="165"/>
                  </a:cubicBezTo>
                  <a:cubicBezTo>
                    <a:pt x="288" y="166"/>
                    <a:pt x="291" y="167"/>
                    <a:pt x="292" y="166"/>
                  </a:cubicBezTo>
                  <a:cubicBezTo>
                    <a:pt x="293" y="165"/>
                    <a:pt x="288" y="162"/>
                    <a:pt x="287" y="160"/>
                  </a:cubicBezTo>
                  <a:cubicBezTo>
                    <a:pt x="285" y="159"/>
                    <a:pt x="286" y="157"/>
                    <a:pt x="285" y="157"/>
                  </a:cubicBezTo>
                  <a:cubicBezTo>
                    <a:pt x="284" y="156"/>
                    <a:pt x="282" y="151"/>
                    <a:pt x="281" y="149"/>
                  </a:cubicBezTo>
                  <a:cubicBezTo>
                    <a:pt x="281" y="147"/>
                    <a:pt x="277" y="146"/>
                    <a:pt x="276" y="145"/>
                  </a:cubicBezTo>
                  <a:cubicBezTo>
                    <a:pt x="275" y="144"/>
                    <a:pt x="276" y="140"/>
                    <a:pt x="279" y="139"/>
                  </a:cubicBezTo>
                  <a:cubicBezTo>
                    <a:pt x="282" y="138"/>
                    <a:pt x="281" y="136"/>
                    <a:pt x="282" y="136"/>
                  </a:cubicBezTo>
                  <a:cubicBezTo>
                    <a:pt x="283" y="136"/>
                    <a:pt x="284" y="136"/>
                    <a:pt x="285" y="134"/>
                  </a:cubicBezTo>
                  <a:cubicBezTo>
                    <a:pt x="286" y="131"/>
                    <a:pt x="288" y="133"/>
                    <a:pt x="289" y="132"/>
                  </a:cubicBezTo>
                  <a:cubicBezTo>
                    <a:pt x="290" y="131"/>
                    <a:pt x="295" y="131"/>
                    <a:pt x="296" y="130"/>
                  </a:cubicBezTo>
                  <a:cubicBezTo>
                    <a:pt x="298" y="128"/>
                    <a:pt x="295" y="125"/>
                    <a:pt x="293" y="126"/>
                  </a:cubicBezTo>
                  <a:cubicBezTo>
                    <a:pt x="290" y="126"/>
                    <a:pt x="288" y="125"/>
                    <a:pt x="286" y="123"/>
                  </a:cubicBezTo>
                  <a:cubicBezTo>
                    <a:pt x="285" y="121"/>
                    <a:pt x="281" y="127"/>
                    <a:pt x="278" y="129"/>
                  </a:cubicBezTo>
                  <a:cubicBezTo>
                    <a:pt x="275" y="130"/>
                    <a:pt x="273" y="126"/>
                    <a:pt x="274" y="124"/>
                  </a:cubicBezTo>
                  <a:cubicBezTo>
                    <a:pt x="275" y="121"/>
                    <a:pt x="272" y="121"/>
                    <a:pt x="268" y="121"/>
                  </a:cubicBezTo>
                  <a:cubicBezTo>
                    <a:pt x="264" y="122"/>
                    <a:pt x="265" y="114"/>
                    <a:pt x="268" y="114"/>
                  </a:cubicBezTo>
                  <a:cubicBezTo>
                    <a:pt x="270" y="113"/>
                    <a:pt x="274" y="116"/>
                    <a:pt x="275" y="111"/>
                  </a:cubicBezTo>
                  <a:cubicBezTo>
                    <a:pt x="277" y="107"/>
                    <a:pt x="279" y="110"/>
                    <a:pt x="283" y="106"/>
                  </a:cubicBezTo>
                  <a:cubicBezTo>
                    <a:pt x="286" y="102"/>
                    <a:pt x="290" y="100"/>
                    <a:pt x="293" y="102"/>
                  </a:cubicBezTo>
                  <a:cubicBezTo>
                    <a:pt x="296" y="104"/>
                    <a:pt x="290" y="108"/>
                    <a:pt x="289" y="111"/>
                  </a:cubicBezTo>
                  <a:cubicBezTo>
                    <a:pt x="288" y="113"/>
                    <a:pt x="290" y="114"/>
                    <a:pt x="288" y="115"/>
                  </a:cubicBezTo>
                  <a:cubicBezTo>
                    <a:pt x="286" y="117"/>
                    <a:pt x="289" y="118"/>
                    <a:pt x="293" y="115"/>
                  </a:cubicBezTo>
                  <a:cubicBezTo>
                    <a:pt x="296" y="113"/>
                    <a:pt x="301" y="110"/>
                    <a:pt x="304" y="109"/>
                  </a:cubicBezTo>
                  <a:cubicBezTo>
                    <a:pt x="305" y="108"/>
                    <a:pt x="306" y="108"/>
                    <a:pt x="307" y="108"/>
                  </a:cubicBezTo>
                  <a:cubicBezTo>
                    <a:pt x="308" y="107"/>
                    <a:pt x="308" y="106"/>
                    <a:pt x="309" y="106"/>
                  </a:cubicBezTo>
                  <a:cubicBezTo>
                    <a:pt x="311" y="104"/>
                    <a:pt x="319" y="101"/>
                    <a:pt x="320" y="99"/>
                  </a:cubicBezTo>
                  <a:cubicBezTo>
                    <a:pt x="322" y="98"/>
                    <a:pt x="323" y="95"/>
                    <a:pt x="324" y="95"/>
                  </a:cubicBezTo>
                  <a:cubicBezTo>
                    <a:pt x="326" y="95"/>
                    <a:pt x="326" y="96"/>
                    <a:pt x="328" y="96"/>
                  </a:cubicBezTo>
                  <a:cubicBezTo>
                    <a:pt x="331" y="96"/>
                    <a:pt x="334" y="97"/>
                    <a:pt x="332" y="95"/>
                  </a:cubicBezTo>
                  <a:cubicBezTo>
                    <a:pt x="331" y="93"/>
                    <a:pt x="332" y="93"/>
                    <a:pt x="335" y="93"/>
                  </a:cubicBezTo>
                  <a:cubicBezTo>
                    <a:pt x="338" y="92"/>
                    <a:pt x="337" y="90"/>
                    <a:pt x="339" y="90"/>
                  </a:cubicBezTo>
                  <a:cubicBezTo>
                    <a:pt x="341" y="90"/>
                    <a:pt x="341" y="85"/>
                    <a:pt x="343" y="85"/>
                  </a:cubicBezTo>
                  <a:cubicBezTo>
                    <a:pt x="345" y="85"/>
                    <a:pt x="346" y="88"/>
                    <a:pt x="348" y="87"/>
                  </a:cubicBezTo>
                  <a:cubicBezTo>
                    <a:pt x="349" y="87"/>
                    <a:pt x="349" y="87"/>
                    <a:pt x="350" y="87"/>
                  </a:cubicBezTo>
                  <a:cubicBezTo>
                    <a:pt x="350" y="87"/>
                    <a:pt x="351" y="86"/>
                    <a:pt x="351" y="86"/>
                  </a:cubicBezTo>
                  <a:cubicBezTo>
                    <a:pt x="351" y="83"/>
                    <a:pt x="351" y="81"/>
                    <a:pt x="351" y="80"/>
                  </a:cubicBezTo>
                  <a:cubicBezTo>
                    <a:pt x="350" y="78"/>
                    <a:pt x="351" y="76"/>
                    <a:pt x="351" y="75"/>
                  </a:cubicBezTo>
                  <a:cubicBezTo>
                    <a:pt x="350" y="73"/>
                    <a:pt x="350" y="70"/>
                    <a:pt x="351" y="70"/>
                  </a:cubicBezTo>
                  <a:cubicBezTo>
                    <a:pt x="353" y="70"/>
                    <a:pt x="355" y="67"/>
                    <a:pt x="357" y="68"/>
                  </a:cubicBezTo>
                  <a:cubicBezTo>
                    <a:pt x="358" y="69"/>
                    <a:pt x="362" y="70"/>
                    <a:pt x="362" y="68"/>
                  </a:cubicBezTo>
                  <a:cubicBezTo>
                    <a:pt x="362" y="66"/>
                    <a:pt x="365" y="66"/>
                    <a:pt x="365" y="64"/>
                  </a:cubicBezTo>
                  <a:cubicBezTo>
                    <a:pt x="365" y="62"/>
                    <a:pt x="368" y="61"/>
                    <a:pt x="369" y="59"/>
                  </a:cubicBezTo>
                  <a:cubicBezTo>
                    <a:pt x="369" y="57"/>
                    <a:pt x="370" y="52"/>
                    <a:pt x="372" y="51"/>
                  </a:cubicBezTo>
                  <a:cubicBezTo>
                    <a:pt x="374" y="50"/>
                    <a:pt x="372" y="49"/>
                    <a:pt x="372" y="46"/>
                  </a:cubicBezTo>
                  <a:close/>
                  <a:moveTo>
                    <a:pt x="282" y="221"/>
                  </a:moveTo>
                  <a:cubicBezTo>
                    <a:pt x="280" y="228"/>
                    <a:pt x="284" y="232"/>
                    <a:pt x="285" y="231"/>
                  </a:cubicBezTo>
                  <a:cubicBezTo>
                    <a:pt x="287" y="230"/>
                    <a:pt x="294" y="214"/>
                    <a:pt x="293" y="212"/>
                  </a:cubicBezTo>
                  <a:cubicBezTo>
                    <a:pt x="291" y="210"/>
                    <a:pt x="284" y="213"/>
                    <a:pt x="282" y="221"/>
                  </a:cubicBezTo>
                  <a:close/>
                  <a:moveTo>
                    <a:pt x="216" y="246"/>
                  </a:moveTo>
                  <a:cubicBezTo>
                    <a:pt x="213" y="246"/>
                    <a:pt x="207" y="249"/>
                    <a:pt x="210" y="254"/>
                  </a:cubicBezTo>
                  <a:cubicBezTo>
                    <a:pt x="212" y="259"/>
                    <a:pt x="220" y="256"/>
                    <a:pt x="220" y="254"/>
                  </a:cubicBezTo>
                  <a:cubicBezTo>
                    <a:pt x="220" y="251"/>
                    <a:pt x="224" y="248"/>
                    <a:pt x="224" y="246"/>
                  </a:cubicBezTo>
                  <a:cubicBezTo>
                    <a:pt x="223" y="245"/>
                    <a:pt x="218" y="246"/>
                    <a:pt x="216" y="246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147">
              <a:extLst>
                <a:ext uri="{FF2B5EF4-FFF2-40B4-BE49-F238E27FC236}">
                  <a16:creationId xmlns:a16="http://schemas.microsoft.com/office/drawing/2014/main" id="{527860F2-CEF7-425D-9C9C-D5D045F2BF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54071" y="3591920"/>
              <a:ext cx="224496" cy="319915"/>
            </a:xfrm>
            <a:custGeom>
              <a:avLst/>
              <a:gdLst>
                <a:gd name="T0" fmla="*/ 32 w 60"/>
                <a:gd name="T1" fmla="*/ 33 h 85"/>
                <a:gd name="T2" fmla="*/ 39 w 60"/>
                <a:gd name="T3" fmla="*/ 38 h 85"/>
                <a:gd name="T4" fmla="*/ 41 w 60"/>
                <a:gd name="T5" fmla="*/ 44 h 85"/>
                <a:gd name="T6" fmla="*/ 44 w 60"/>
                <a:gd name="T7" fmla="*/ 47 h 85"/>
                <a:gd name="T8" fmla="*/ 47 w 60"/>
                <a:gd name="T9" fmla="*/ 54 h 85"/>
                <a:gd name="T10" fmla="*/ 49 w 60"/>
                <a:gd name="T11" fmla="*/ 53 h 85"/>
                <a:gd name="T12" fmla="*/ 51 w 60"/>
                <a:gd name="T13" fmla="*/ 49 h 85"/>
                <a:gd name="T14" fmla="*/ 50 w 60"/>
                <a:gd name="T15" fmla="*/ 42 h 85"/>
                <a:gd name="T16" fmla="*/ 43 w 60"/>
                <a:gd name="T17" fmla="*/ 37 h 85"/>
                <a:gd name="T18" fmla="*/ 39 w 60"/>
                <a:gd name="T19" fmla="*/ 31 h 85"/>
                <a:gd name="T20" fmla="*/ 30 w 60"/>
                <a:gd name="T21" fmla="*/ 30 h 85"/>
                <a:gd name="T22" fmla="*/ 27 w 60"/>
                <a:gd name="T23" fmla="*/ 24 h 85"/>
                <a:gd name="T24" fmla="*/ 31 w 60"/>
                <a:gd name="T25" fmla="*/ 15 h 85"/>
                <a:gd name="T26" fmla="*/ 31 w 60"/>
                <a:gd name="T27" fmla="*/ 5 h 85"/>
                <a:gd name="T28" fmla="*/ 30 w 60"/>
                <a:gd name="T29" fmla="*/ 3 h 85"/>
                <a:gd name="T30" fmla="*/ 20 w 60"/>
                <a:gd name="T31" fmla="*/ 2 h 85"/>
                <a:gd name="T32" fmla="*/ 19 w 60"/>
                <a:gd name="T33" fmla="*/ 17 h 85"/>
                <a:gd name="T34" fmla="*/ 16 w 60"/>
                <a:gd name="T35" fmla="*/ 16 h 85"/>
                <a:gd name="T36" fmla="*/ 18 w 60"/>
                <a:gd name="T37" fmla="*/ 24 h 85"/>
                <a:gd name="T38" fmla="*/ 20 w 60"/>
                <a:gd name="T39" fmla="*/ 29 h 85"/>
                <a:gd name="T40" fmla="*/ 26 w 60"/>
                <a:gd name="T41" fmla="*/ 31 h 85"/>
                <a:gd name="T42" fmla="*/ 32 w 60"/>
                <a:gd name="T43" fmla="*/ 33 h 85"/>
                <a:gd name="T44" fmla="*/ 20 w 60"/>
                <a:gd name="T45" fmla="*/ 35 h 85"/>
                <a:gd name="T46" fmla="*/ 26 w 60"/>
                <a:gd name="T47" fmla="*/ 41 h 85"/>
                <a:gd name="T48" fmla="*/ 20 w 60"/>
                <a:gd name="T49" fmla="*/ 35 h 85"/>
                <a:gd name="T50" fmla="*/ 30 w 60"/>
                <a:gd name="T51" fmla="*/ 52 h 85"/>
                <a:gd name="T52" fmla="*/ 33 w 60"/>
                <a:gd name="T53" fmla="*/ 51 h 85"/>
                <a:gd name="T54" fmla="*/ 34 w 60"/>
                <a:gd name="T55" fmla="*/ 56 h 85"/>
                <a:gd name="T56" fmla="*/ 35 w 60"/>
                <a:gd name="T57" fmla="*/ 62 h 85"/>
                <a:gd name="T58" fmla="*/ 41 w 60"/>
                <a:gd name="T59" fmla="*/ 52 h 85"/>
                <a:gd name="T60" fmla="*/ 39 w 60"/>
                <a:gd name="T61" fmla="*/ 51 h 85"/>
                <a:gd name="T62" fmla="*/ 30 w 60"/>
                <a:gd name="T63" fmla="*/ 44 h 85"/>
                <a:gd name="T64" fmla="*/ 30 w 60"/>
                <a:gd name="T65" fmla="*/ 52 h 85"/>
                <a:gd name="T66" fmla="*/ 8 w 60"/>
                <a:gd name="T67" fmla="*/ 56 h 85"/>
                <a:gd name="T68" fmla="*/ 0 w 60"/>
                <a:gd name="T69" fmla="*/ 66 h 85"/>
                <a:gd name="T70" fmla="*/ 12 w 60"/>
                <a:gd name="T71" fmla="*/ 56 h 85"/>
                <a:gd name="T72" fmla="*/ 13 w 60"/>
                <a:gd name="T73" fmla="*/ 49 h 85"/>
                <a:gd name="T74" fmla="*/ 8 w 60"/>
                <a:gd name="T75" fmla="*/ 56 h 85"/>
                <a:gd name="T76" fmla="*/ 41 w 60"/>
                <a:gd name="T77" fmla="*/ 60 h 85"/>
                <a:gd name="T78" fmla="*/ 46 w 60"/>
                <a:gd name="T79" fmla="*/ 57 h 85"/>
                <a:gd name="T80" fmla="*/ 41 w 60"/>
                <a:gd name="T81" fmla="*/ 60 h 85"/>
                <a:gd name="T82" fmla="*/ 58 w 60"/>
                <a:gd name="T83" fmla="*/ 74 h 85"/>
                <a:gd name="T84" fmla="*/ 56 w 60"/>
                <a:gd name="T85" fmla="*/ 60 h 85"/>
                <a:gd name="T86" fmla="*/ 52 w 60"/>
                <a:gd name="T87" fmla="*/ 60 h 85"/>
                <a:gd name="T88" fmla="*/ 48 w 60"/>
                <a:gd name="T89" fmla="*/ 63 h 85"/>
                <a:gd name="T90" fmla="*/ 45 w 60"/>
                <a:gd name="T91" fmla="*/ 66 h 85"/>
                <a:gd name="T92" fmla="*/ 39 w 60"/>
                <a:gd name="T93" fmla="*/ 65 h 85"/>
                <a:gd name="T94" fmla="*/ 32 w 60"/>
                <a:gd name="T95" fmla="*/ 69 h 85"/>
                <a:gd name="T96" fmla="*/ 30 w 60"/>
                <a:gd name="T97" fmla="*/ 75 h 85"/>
                <a:gd name="T98" fmla="*/ 35 w 60"/>
                <a:gd name="T99" fmla="*/ 72 h 85"/>
                <a:gd name="T100" fmla="*/ 40 w 60"/>
                <a:gd name="T101" fmla="*/ 71 h 85"/>
                <a:gd name="T102" fmla="*/ 45 w 60"/>
                <a:gd name="T103" fmla="*/ 81 h 85"/>
                <a:gd name="T104" fmla="*/ 51 w 60"/>
                <a:gd name="T105" fmla="*/ 85 h 85"/>
                <a:gd name="T106" fmla="*/ 51 w 60"/>
                <a:gd name="T107" fmla="*/ 77 h 85"/>
                <a:gd name="T108" fmla="*/ 58 w 60"/>
                <a:gd name="T10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" h="85">
                  <a:moveTo>
                    <a:pt x="32" y="33"/>
                  </a:moveTo>
                  <a:cubicBezTo>
                    <a:pt x="35" y="32"/>
                    <a:pt x="40" y="37"/>
                    <a:pt x="39" y="38"/>
                  </a:cubicBezTo>
                  <a:cubicBezTo>
                    <a:pt x="38" y="40"/>
                    <a:pt x="39" y="45"/>
                    <a:pt x="41" y="44"/>
                  </a:cubicBezTo>
                  <a:cubicBezTo>
                    <a:pt x="43" y="42"/>
                    <a:pt x="45" y="44"/>
                    <a:pt x="44" y="47"/>
                  </a:cubicBezTo>
                  <a:cubicBezTo>
                    <a:pt x="42" y="49"/>
                    <a:pt x="46" y="52"/>
                    <a:pt x="47" y="54"/>
                  </a:cubicBezTo>
                  <a:cubicBezTo>
                    <a:pt x="47" y="57"/>
                    <a:pt x="49" y="55"/>
                    <a:pt x="49" y="53"/>
                  </a:cubicBezTo>
                  <a:cubicBezTo>
                    <a:pt x="48" y="51"/>
                    <a:pt x="49" y="51"/>
                    <a:pt x="51" y="49"/>
                  </a:cubicBezTo>
                  <a:cubicBezTo>
                    <a:pt x="54" y="47"/>
                    <a:pt x="51" y="45"/>
                    <a:pt x="50" y="42"/>
                  </a:cubicBezTo>
                  <a:cubicBezTo>
                    <a:pt x="48" y="38"/>
                    <a:pt x="43" y="40"/>
                    <a:pt x="43" y="37"/>
                  </a:cubicBezTo>
                  <a:cubicBezTo>
                    <a:pt x="43" y="34"/>
                    <a:pt x="39" y="33"/>
                    <a:pt x="39" y="31"/>
                  </a:cubicBezTo>
                  <a:cubicBezTo>
                    <a:pt x="38" y="29"/>
                    <a:pt x="33" y="28"/>
                    <a:pt x="30" y="30"/>
                  </a:cubicBezTo>
                  <a:cubicBezTo>
                    <a:pt x="27" y="31"/>
                    <a:pt x="29" y="26"/>
                    <a:pt x="27" y="24"/>
                  </a:cubicBezTo>
                  <a:cubicBezTo>
                    <a:pt x="25" y="21"/>
                    <a:pt x="28" y="18"/>
                    <a:pt x="31" y="15"/>
                  </a:cubicBezTo>
                  <a:cubicBezTo>
                    <a:pt x="34" y="12"/>
                    <a:pt x="30" y="7"/>
                    <a:pt x="31" y="5"/>
                  </a:cubicBezTo>
                  <a:cubicBezTo>
                    <a:pt x="31" y="3"/>
                    <a:pt x="31" y="2"/>
                    <a:pt x="30" y="3"/>
                  </a:cubicBezTo>
                  <a:cubicBezTo>
                    <a:pt x="28" y="3"/>
                    <a:pt x="23" y="0"/>
                    <a:pt x="20" y="2"/>
                  </a:cubicBezTo>
                  <a:cubicBezTo>
                    <a:pt x="18" y="3"/>
                    <a:pt x="20" y="16"/>
                    <a:pt x="19" y="17"/>
                  </a:cubicBezTo>
                  <a:cubicBezTo>
                    <a:pt x="18" y="17"/>
                    <a:pt x="17" y="15"/>
                    <a:pt x="16" y="16"/>
                  </a:cubicBezTo>
                  <a:cubicBezTo>
                    <a:pt x="16" y="17"/>
                    <a:pt x="16" y="24"/>
                    <a:pt x="18" y="24"/>
                  </a:cubicBezTo>
                  <a:cubicBezTo>
                    <a:pt x="19" y="24"/>
                    <a:pt x="20" y="26"/>
                    <a:pt x="20" y="29"/>
                  </a:cubicBezTo>
                  <a:cubicBezTo>
                    <a:pt x="19" y="32"/>
                    <a:pt x="22" y="32"/>
                    <a:pt x="26" y="31"/>
                  </a:cubicBezTo>
                  <a:cubicBezTo>
                    <a:pt x="29" y="30"/>
                    <a:pt x="28" y="33"/>
                    <a:pt x="32" y="33"/>
                  </a:cubicBezTo>
                  <a:close/>
                  <a:moveTo>
                    <a:pt x="20" y="35"/>
                  </a:moveTo>
                  <a:cubicBezTo>
                    <a:pt x="20" y="37"/>
                    <a:pt x="22" y="42"/>
                    <a:pt x="26" y="41"/>
                  </a:cubicBezTo>
                  <a:cubicBezTo>
                    <a:pt x="30" y="40"/>
                    <a:pt x="19" y="33"/>
                    <a:pt x="20" y="35"/>
                  </a:cubicBezTo>
                  <a:close/>
                  <a:moveTo>
                    <a:pt x="30" y="52"/>
                  </a:moveTo>
                  <a:cubicBezTo>
                    <a:pt x="31" y="52"/>
                    <a:pt x="33" y="52"/>
                    <a:pt x="33" y="51"/>
                  </a:cubicBezTo>
                  <a:cubicBezTo>
                    <a:pt x="34" y="49"/>
                    <a:pt x="36" y="54"/>
                    <a:pt x="34" y="56"/>
                  </a:cubicBezTo>
                  <a:cubicBezTo>
                    <a:pt x="32" y="57"/>
                    <a:pt x="32" y="62"/>
                    <a:pt x="35" y="62"/>
                  </a:cubicBezTo>
                  <a:cubicBezTo>
                    <a:pt x="37" y="63"/>
                    <a:pt x="42" y="54"/>
                    <a:pt x="41" y="52"/>
                  </a:cubicBezTo>
                  <a:cubicBezTo>
                    <a:pt x="41" y="51"/>
                    <a:pt x="39" y="54"/>
                    <a:pt x="39" y="51"/>
                  </a:cubicBezTo>
                  <a:cubicBezTo>
                    <a:pt x="40" y="49"/>
                    <a:pt x="32" y="43"/>
                    <a:pt x="30" y="44"/>
                  </a:cubicBezTo>
                  <a:cubicBezTo>
                    <a:pt x="27" y="45"/>
                    <a:pt x="28" y="53"/>
                    <a:pt x="30" y="52"/>
                  </a:cubicBezTo>
                  <a:close/>
                  <a:moveTo>
                    <a:pt x="8" y="56"/>
                  </a:moveTo>
                  <a:cubicBezTo>
                    <a:pt x="6" y="59"/>
                    <a:pt x="0" y="65"/>
                    <a:pt x="0" y="66"/>
                  </a:cubicBezTo>
                  <a:cubicBezTo>
                    <a:pt x="1" y="68"/>
                    <a:pt x="8" y="58"/>
                    <a:pt x="12" y="56"/>
                  </a:cubicBezTo>
                  <a:cubicBezTo>
                    <a:pt x="15" y="53"/>
                    <a:pt x="14" y="51"/>
                    <a:pt x="13" y="49"/>
                  </a:cubicBezTo>
                  <a:cubicBezTo>
                    <a:pt x="12" y="47"/>
                    <a:pt x="11" y="53"/>
                    <a:pt x="8" y="56"/>
                  </a:cubicBezTo>
                  <a:close/>
                  <a:moveTo>
                    <a:pt x="41" y="60"/>
                  </a:moveTo>
                  <a:cubicBezTo>
                    <a:pt x="42" y="61"/>
                    <a:pt x="47" y="59"/>
                    <a:pt x="46" y="57"/>
                  </a:cubicBezTo>
                  <a:cubicBezTo>
                    <a:pt x="44" y="55"/>
                    <a:pt x="41" y="58"/>
                    <a:pt x="41" y="60"/>
                  </a:cubicBezTo>
                  <a:close/>
                  <a:moveTo>
                    <a:pt x="58" y="74"/>
                  </a:moveTo>
                  <a:cubicBezTo>
                    <a:pt x="60" y="71"/>
                    <a:pt x="56" y="65"/>
                    <a:pt x="56" y="60"/>
                  </a:cubicBezTo>
                  <a:cubicBezTo>
                    <a:pt x="56" y="56"/>
                    <a:pt x="50" y="57"/>
                    <a:pt x="52" y="60"/>
                  </a:cubicBezTo>
                  <a:cubicBezTo>
                    <a:pt x="53" y="63"/>
                    <a:pt x="49" y="60"/>
                    <a:pt x="48" y="63"/>
                  </a:cubicBezTo>
                  <a:cubicBezTo>
                    <a:pt x="48" y="66"/>
                    <a:pt x="44" y="64"/>
                    <a:pt x="45" y="66"/>
                  </a:cubicBezTo>
                  <a:cubicBezTo>
                    <a:pt x="45" y="68"/>
                    <a:pt x="41" y="66"/>
                    <a:pt x="39" y="65"/>
                  </a:cubicBezTo>
                  <a:cubicBezTo>
                    <a:pt x="37" y="63"/>
                    <a:pt x="35" y="68"/>
                    <a:pt x="32" y="69"/>
                  </a:cubicBezTo>
                  <a:cubicBezTo>
                    <a:pt x="29" y="70"/>
                    <a:pt x="28" y="75"/>
                    <a:pt x="30" y="75"/>
                  </a:cubicBezTo>
                  <a:cubicBezTo>
                    <a:pt x="32" y="75"/>
                    <a:pt x="33" y="72"/>
                    <a:pt x="35" y="72"/>
                  </a:cubicBezTo>
                  <a:cubicBezTo>
                    <a:pt x="37" y="73"/>
                    <a:pt x="37" y="70"/>
                    <a:pt x="40" y="71"/>
                  </a:cubicBezTo>
                  <a:cubicBezTo>
                    <a:pt x="43" y="71"/>
                    <a:pt x="41" y="81"/>
                    <a:pt x="45" y="81"/>
                  </a:cubicBezTo>
                  <a:cubicBezTo>
                    <a:pt x="49" y="82"/>
                    <a:pt x="49" y="85"/>
                    <a:pt x="51" y="85"/>
                  </a:cubicBezTo>
                  <a:cubicBezTo>
                    <a:pt x="53" y="85"/>
                    <a:pt x="51" y="79"/>
                    <a:pt x="51" y="77"/>
                  </a:cubicBezTo>
                  <a:cubicBezTo>
                    <a:pt x="51" y="75"/>
                    <a:pt x="55" y="77"/>
                    <a:pt x="58" y="7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148">
              <a:extLst>
                <a:ext uri="{FF2B5EF4-FFF2-40B4-BE49-F238E27FC236}">
                  <a16:creationId xmlns:a16="http://schemas.microsoft.com/office/drawing/2014/main" id="{69B90C00-727D-41B0-B125-F9236834B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043" y="4103390"/>
              <a:ext cx="296423" cy="191554"/>
            </a:xfrm>
            <a:custGeom>
              <a:avLst/>
              <a:gdLst>
                <a:gd name="T0" fmla="*/ 56 w 79"/>
                <a:gd name="T1" fmla="*/ 47 h 51"/>
                <a:gd name="T2" fmla="*/ 52 w 79"/>
                <a:gd name="T3" fmla="*/ 42 h 51"/>
                <a:gd name="T4" fmla="*/ 46 w 79"/>
                <a:gd name="T5" fmla="*/ 40 h 51"/>
                <a:gd name="T6" fmla="*/ 41 w 79"/>
                <a:gd name="T7" fmla="*/ 31 h 51"/>
                <a:gd name="T8" fmla="*/ 40 w 79"/>
                <a:gd name="T9" fmla="*/ 26 h 51"/>
                <a:gd name="T10" fmla="*/ 41 w 79"/>
                <a:gd name="T11" fmla="*/ 22 h 51"/>
                <a:gd name="T12" fmla="*/ 29 w 79"/>
                <a:gd name="T13" fmla="*/ 15 h 51"/>
                <a:gd name="T14" fmla="*/ 4 w 79"/>
                <a:gd name="T15" fmla="*/ 2 h 51"/>
                <a:gd name="T16" fmla="*/ 0 w 79"/>
                <a:gd name="T17" fmla="*/ 0 h 51"/>
                <a:gd name="T18" fmla="*/ 0 w 79"/>
                <a:gd name="T19" fmla="*/ 40 h 51"/>
                <a:gd name="T20" fmla="*/ 6 w 79"/>
                <a:gd name="T21" fmla="*/ 42 h 51"/>
                <a:gd name="T22" fmla="*/ 14 w 79"/>
                <a:gd name="T23" fmla="*/ 38 h 51"/>
                <a:gd name="T24" fmla="*/ 17 w 79"/>
                <a:gd name="T25" fmla="*/ 33 h 51"/>
                <a:gd name="T26" fmla="*/ 31 w 79"/>
                <a:gd name="T27" fmla="*/ 36 h 51"/>
                <a:gd name="T28" fmla="*/ 44 w 79"/>
                <a:gd name="T29" fmla="*/ 48 h 51"/>
                <a:gd name="T30" fmla="*/ 57 w 79"/>
                <a:gd name="T31" fmla="*/ 51 h 51"/>
                <a:gd name="T32" fmla="*/ 56 w 79"/>
                <a:gd name="T33" fmla="*/ 47 h 51"/>
                <a:gd name="T34" fmla="*/ 67 w 79"/>
                <a:gd name="T35" fmla="*/ 14 h 51"/>
                <a:gd name="T36" fmla="*/ 59 w 79"/>
                <a:gd name="T37" fmla="*/ 18 h 51"/>
                <a:gd name="T38" fmla="*/ 46 w 79"/>
                <a:gd name="T39" fmla="*/ 19 h 51"/>
                <a:gd name="T40" fmla="*/ 56 w 79"/>
                <a:gd name="T41" fmla="*/ 24 h 51"/>
                <a:gd name="T42" fmla="*/ 69 w 79"/>
                <a:gd name="T43" fmla="*/ 17 h 51"/>
                <a:gd name="T44" fmla="*/ 71 w 79"/>
                <a:gd name="T45" fmla="*/ 12 h 51"/>
                <a:gd name="T46" fmla="*/ 67 w 79"/>
                <a:gd name="T47" fmla="*/ 14 h 51"/>
                <a:gd name="T48" fmla="*/ 73 w 79"/>
                <a:gd name="T49" fmla="*/ 7 h 51"/>
                <a:gd name="T50" fmla="*/ 71 w 79"/>
                <a:gd name="T51" fmla="*/ 7 h 51"/>
                <a:gd name="T52" fmla="*/ 75 w 79"/>
                <a:gd name="T53" fmla="*/ 13 h 51"/>
                <a:gd name="T54" fmla="*/ 73 w 79"/>
                <a:gd name="T55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51">
                  <a:moveTo>
                    <a:pt x="56" y="47"/>
                  </a:moveTo>
                  <a:cubicBezTo>
                    <a:pt x="55" y="46"/>
                    <a:pt x="52" y="44"/>
                    <a:pt x="52" y="42"/>
                  </a:cubicBezTo>
                  <a:cubicBezTo>
                    <a:pt x="52" y="41"/>
                    <a:pt x="48" y="41"/>
                    <a:pt x="46" y="40"/>
                  </a:cubicBezTo>
                  <a:cubicBezTo>
                    <a:pt x="43" y="38"/>
                    <a:pt x="44" y="33"/>
                    <a:pt x="41" y="31"/>
                  </a:cubicBezTo>
                  <a:cubicBezTo>
                    <a:pt x="38" y="30"/>
                    <a:pt x="36" y="26"/>
                    <a:pt x="40" y="26"/>
                  </a:cubicBezTo>
                  <a:cubicBezTo>
                    <a:pt x="43" y="26"/>
                    <a:pt x="44" y="24"/>
                    <a:pt x="41" y="22"/>
                  </a:cubicBezTo>
                  <a:cubicBezTo>
                    <a:pt x="38" y="20"/>
                    <a:pt x="29" y="19"/>
                    <a:pt x="29" y="15"/>
                  </a:cubicBezTo>
                  <a:cubicBezTo>
                    <a:pt x="28" y="12"/>
                    <a:pt x="12" y="3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1"/>
                    <a:pt x="3" y="42"/>
                    <a:pt x="6" y="42"/>
                  </a:cubicBezTo>
                  <a:cubicBezTo>
                    <a:pt x="14" y="42"/>
                    <a:pt x="12" y="38"/>
                    <a:pt x="14" y="38"/>
                  </a:cubicBezTo>
                  <a:cubicBezTo>
                    <a:pt x="15" y="38"/>
                    <a:pt x="16" y="35"/>
                    <a:pt x="17" y="33"/>
                  </a:cubicBezTo>
                  <a:cubicBezTo>
                    <a:pt x="19" y="31"/>
                    <a:pt x="26" y="33"/>
                    <a:pt x="31" y="36"/>
                  </a:cubicBezTo>
                  <a:cubicBezTo>
                    <a:pt x="35" y="39"/>
                    <a:pt x="40" y="49"/>
                    <a:pt x="44" y="48"/>
                  </a:cubicBezTo>
                  <a:cubicBezTo>
                    <a:pt x="49" y="47"/>
                    <a:pt x="53" y="51"/>
                    <a:pt x="57" y="51"/>
                  </a:cubicBezTo>
                  <a:cubicBezTo>
                    <a:pt x="61" y="50"/>
                    <a:pt x="58" y="47"/>
                    <a:pt x="56" y="47"/>
                  </a:cubicBezTo>
                  <a:close/>
                  <a:moveTo>
                    <a:pt x="67" y="14"/>
                  </a:moveTo>
                  <a:cubicBezTo>
                    <a:pt x="67" y="16"/>
                    <a:pt x="64" y="17"/>
                    <a:pt x="59" y="18"/>
                  </a:cubicBezTo>
                  <a:cubicBezTo>
                    <a:pt x="55" y="20"/>
                    <a:pt x="46" y="16"/>
                    <a:pt x="46" y="19"/>
                  </a:cubicBezTo>
                  <a:cubicBezTo>
                    <a:pt x="46" y="21"/>
                    <a:pt x="51" y="24"/>
                    <a:pt x="56" y="24"/>
                  </a:cubicBezTo>
                  <a:cubicBezTo>
                    <a:pt x="61" y="24"/>
                    <a:pt x="69" y="19"/>
                    <a:pt x="69" y="17"/>
                  </a:cubicBezTo>
                  <a:cubicBezTo>
                    <a:pt x="69" y="16"/>
                    <a:pt x="72" y="13"/>
                    <a:pt x="71" y="12"/>
                  </a:cubicBezTo>
                  <a:cubicBezTo>
                    <a:pt x="70" y="10"/>
                    <a:pt x="67" y="12"/>
                    <a:pt x="67" y="14"/>
                  </a:cubicBezTo>
                  <a:close/>
                  <a:moveTo>
                    <a:pt x="73" y="7"/>
                  </a:moveTo>
                  <a:cubicBezTo>
                    <a:pt x="70" y="5"/>
                    <a:pt x="68" y="4"/>
                    <a:pt x="71" y="7"/>
                  </a:cubicBezTo>
                  <a:cubicBezTo>
                    <a:pt x="75" y="11"/>
                    <a:pt x="73" y="14"/>
                    <a:pt x="75" y="13"/>
                  </a:cubicBezTo>
                  <a:cubicBezTo>
                    <a:pt x="79" y="12"/>
                    <a:pt x="76" y="9"/>
                    <a:pt x="73" y="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149">
              <a:extLst>
                <a:ext uri="{FF2B5EF4-FFF2-40B4-BE49-F238E27FC236}">
                  <a16:creationId xmlns:a16="http://schemas.microsoft.com/office/drawing/2014/main" id="{1B038831-3208-454A-97B4-2FE8B00B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495" y="3809147"/>
              <a:ext cx="52310" cy="98739"/>
            </a:xfrm>
            <a:custGeom>
              <a:avLst/>
              <a:gdLst>
                <a:gd name="T0" fmla="*/ 3 w 14"/>
                <a:gd name="T1" fmla="*/ 0 h 26"/>
                <a:gd name="T2" fmla="*/ 1 w 14"/>
                <a:gd name="T3" fmla="*/ 6 h 26"/>
                <a:gd name="T4" fmla="*/ 1 w 14"/>
                <a:gd name="T5" fmla="*/ 14 h 26"/>
                <a:gd name="T6" fmla="*/ 4 w 14"/>
                <a:gd name="T7" fmla="*/ 23 h 26"/>
                <a:gd name="T8" fmla="*/ 13 w 14"/>
                <a:gd name="T9" fmla="*/ 15 h 26"/>
                <a:gd name="T10" fmla="*/ 3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3" y="0"/>
                  </a:moveTo>
                  <a:cubicBezTo>
                    <a:pt x="2" y="0"/>
                    <a:pt x="2" y="3"/>
                    <a:pt x="1" y="6"/>
                  </a:cubicBezTo>
                  <a:cubicBezTo>
                    <a:pt x="0" y="8"/>
                    <a:pt x="0" y="11"/>
                    <a:pt x="1" y="14"/>
                  </a:cubicBezTo>
                  <a:cubicBezTo>
                    <a:pt x="1" y="18"/>
                    <a:pt x="1" y="21"/>
                    <a:pt x="4" y="23"/>
                  </a:cubicBezTo>
                  <a:cubicBezTo>
                    <a:pt x="7" y="26"/>
                    <a:pt x="13" y="20"/>
                    <a:pt x="13" y="15"/>
                  </a:cubicBezTo>
                  <a:cubicBezTo>
                    <a:pt x="14" y="9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50">
              <a:extLst>
                <a:ext uri="{FF2B5EF4-FFF2-40B4-BE49-F238E27FC236}">
                  <a16:creationId xmlns:a16="http://schemas.microsoft.com/office/drawing/2014/main" id="{FC075BFD-553F-481E-9C53-564AC21F1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662" y="4310742"/>
              <a:ext cx="176547" cy="345588"/>
            </a:xfrm>
            <a:custGeom>
              <a:avLst/>
              <a:gdLst>
                <a:gd name="T0" fmla="*/ 39 w 47"/>
                <a:gd name="T1" fmla="*/ 3 h 92"/>
                <a:gd name="T2" fmla="*/ 37 w 47"/>
                <a:gd name="T3" fmla="*/ 5 h 92"/>
                <a:gd name="T4" fmla="*/ 36 w 47"/>
                <a:gd name="T5" fmla="*/ 9 h 92"/>
                <a:gd name="T6" fmla="*/ 32 w 47"/>
                <a:gd name="T7" fmla="*/ 12 h 92"/>
                <a:gd name="T8" fmla="*/ 29 w 47"/>
                <a:gd name="T9" fmla="*/ 15 h 92"/>
                <a:gd name="T10" fmla="*/ 29 w 47"/>
                <a:gd name="T11" fmla="*/ 18 h 92"/>
                <a:gd name="T12" fmla="*/ 25 w 47"/>
                <a:gd name="T13" fmla="*/ 22 h 92"/>
                <a:gd name="T14" fmla="*/ 16 w 47"/>
                <a:gd name="T15" fmla="*/ 26 h 92"/>
                <a:gd name="T16" fmla="*/ 8 w 47"/>
                <a:gd name="T17" fmla="*/ 28 h 92"/>
                <a:gd name="T18" fmla="*/ 5 w 47"/>
                <a:gd name="T19" fmla="*/ 36 h 92"/>
                <a:gd name="T20" fmla="*/ 6 w 47"/>
                <a:gd name="T21" fmla="*/ 47 h 92"/>
                <a:gd name="T22" fmla="*/ 5 w 47"/>
                <a:gd name="T23" fmla="*/ 60 h 92"/>
                <a:gd name="T24" fmla="*/ 2 w 47"/>
                <a:gd name="T25" fmla="*/ 75 h 92"/>
                <a:gd name="T26" fmla="*/ 6 w 47"/>
                <a:gd name="T27" fmla="*/ 87 h 92"/>
                <a:gd name="T28" fmla="*/ 17 w 47"/>
                <a:gd name="T29" fmla="*/ 90 h 92"/>
                <a:gd name="T30" fmla="*/ 24 w 47"/>
                <a:gd name="T31" fmla="*/ 87 h 92"/>
                <a:gd name="T32" fmla="*/ 33 w 47"/>
                <a:gd name="T33" fmla="*/ 61 h 92"/>
                <a:gd name="T34" fmla="*/ 40 w 47"/>
                <a:gd name="T35" fmla="*/ 37 h 92"/>
                <a:gd name="T36" fmla="*/ 41 w 47"/>
                <a:gd name="T37" fmla="*/ 30 h 92"/>
                <a:gd name="T38" fmla="*/ 42 w 47"/>
                <a:gd name="T39" fmla="*/ 26 h 92"/>
                <a:gd name="T40" fmla="*/ 46 w 47"/>
                <a:gd name="T41" fmla="*/ 25 h 92"/>
                <a:gd name="T42" fmla="*/ 44 w 47"/>
                <a:gd name="T43" fmla="*/ 13 h 92"/>
                <a:gd name="T44" fmla="*/ 39 w 47"/>
                <a:gd name="T4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92">
                  <a:moveTo>
                    <a:pt x="39" y="3"/>
                  </a:moveTo>
                  <a:cubicBezTo>
                    <a:pt x="38" y="0"/>
                    <a:pt x="38" y="4"/>
                    <a:pt x="37" y="5"/>
                  </a:cubicBezTo>
                  <a:cubicBezTo>
                    <a:pt x="36" y="6"/>
                    <a:pt x="36" y="8"/>
                    <a:pt x="36" y="9"/>
                  </a:cubicBezTo>
                  <a:cubicBezTo>
                    <a:pt x="36" y="11"/>
                    <a:pt x="34" y="12"/>
                    <a:pt x="32" y="12"/>
                  </a:cubicBezTo>
                  <a:cubicBezTo>
                    <a:pt x="31" y="12"/>
                    <a:pt x="29" y="13"/>
                    <a:pt x="29" y="15"/>
                  </a:cubicBezTo>
                  <a:cubicBezTo>
                    <a:pt x="30" y="17"/>
                    <a:pt x="28" y="16"/>
                    <a:pt x="29" y="18"/>
                  </a:cubicBezTo>
                  <a:cubicBezTo>
                    <a:pt x="30" y="20"/>
                    <a:pt x="27" y="22"/>
                    <a:pt x="25" y="22"/>
                  </a:cubicBezTo>
                  <a:cubicBezTo>
                    <a:pt x="22" y="22"/>
                    <a:pt x="19" y="27"/>
                    <a:pt x="16" y="26"/>
                  </a:cubicBezTo>
                  <a:cubicBezTo>
                    <a:pt x="13" y="26"/>
                    <a:pt x="10" y="28"/>
                    <a:pt x="8" y="28"/>
                  </a:cubicBezTo>
                  <a:cubicBezTo>
                    <a:pt x="6" y="27"/>
                    <a:pt x="7" y="33"/>
                    <a:pt x="5" y="36"/>
                  </a:cubicBezTo>
                  <a:cubicBezTo>
                    <a:pt x="4" y="39"/>
                    <a:pt x="4" y="43"/>
                    <a:pt x="6" y="47"/>
                  </a:cubicBezTo>
                  <a:cubicBezTo>
                    <a:pt x="8" y="51"/>
                    <a:pt x="9" y="55"/>
                    <a:pt x="5" y="60"/>
                  </a:cubicBezTo>
                  <a:cubicBezTo>
                    <a:pt x="0" y="65"/>
                    <a:pt x="1" y="71"/>
                    <a:pt x="2" y="75"/>
                  </a:cubicBezTo>
                  <a:cubicBezTo>
                    <a:pt x="4" y="79"/>
                    <a:pt x="4" y="84"/>
                    <a:pt x="6" y="87"/>
                  </a:cubicBezTo>
                  <a:cubicBezTo>
                    <a:pt x="9" y="89"/>
                    <a:pt x="15" y="92"/>
                    <a:pt x="17" y="90"/>
                  </a:cubicBezTo>
                  <a:cubicBezTo>
                    <a:pt x="19" y="88"/>
                    <a:pt x="22" y="90"/>
                    <a:pt x="24" y="87"/>
                  </a:cubicBezTo>
                  <a:cubicBezTo>
                    <a:pt x="26" y="85"/>
                    <a:pt x="30" y="70"/>
                    <a:pt x="33" y="61"/>
                  </a:cubicBezTo>
                  <a:cubicBezTo>
                    <a:pt x="36" y="52"/>
                    <a:pt x="40" y="39"/>
                    <a:pt x="40" y="37"/>
                  </a:cubicBezTo>
                  <a:cubicBezTo>
                    <a:pt x="39" y="34"/>
                    <a:pt x="42" y="32"/>
                    <a:pt x="41" y="30"/>
                  </a:cubicBezTo>
                  <a:cubicBezTo>
                    <a:pt x="40" y="27"/>
                    <a:pt x="41" y="24"/>
                    <a:pt x="42" y="26"/>
                  </a:cubicBezTo>
                  <a:cubicBezTo>
                    <a:pt x="44" y="28"/>
                    <a:pt x="46" y="28"/>
                    <a:pt x="46" y="25"/>
                  </a:cubicBezTo>
                  <a:cubicBezTo>
                    <a:pt x="47" y="22"/>
                    <a:pt x="44" y="18"/>
                    <a:pt x="44" y="13"/>
                  </a:cubicBezTo>
                  <a:cubicBezTo>
                    <a:pt x="44" y="9"/>
                    <a:pt x="40" y="5"/>
                    <a:pt x="39" y="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51">
              <a:extLst>
                <a:ext uri="{FF2B5EF4-FFF2-40B4-BE49-F238E27FC236}">
                  <a16:creationId xmlns:a16="http://schemas.microsoft.com/office/drawing/2014/main" id="{7EFB5052-39A4-4BAB-8CFC-0FDE59A4E2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9124" y="3582047"/>
              <a:ext cx="281165" cy="169832"/>
            </a:xfrm>
            <a:custGeom>
              <a:avLst/>
              <a:gdLst>
                <a:gd name="T0" fmla="*/ 53 w 75"/>
                <a:gd name="T1" fmla="*/ 2 h 45"/>
                <a:gd name="T2" fmla="*/ 41 w 75"/>
                <a:gd name="T3" fmla="*/ 2 h 45"/>
                <a:gd name="T4" fmla="*/ 31 w 75"/>
                <a:gd name="T5" fmla="*/ 11 h 45"/>
                <a:gd name="T6" fmla="*/ 27 w 75"/>
                <a:gd name="T7" fmla="*/ 12 h 45"/>
                <a:gd name="T8" fmla="*/ 18 w 75"/>
                <a:gd name="T9" fmla="*/ 11 h 45"/>
                <a:gd name="T10" fmla="*/ 11 w 75"/>
                <a:gd name="T11" fmla="*/ 10 h 45"/>
                <a:gd name="T12" fmla="*/ 6 w 75"/>
                <a:gd name="T13" fmla="*/ 10 h 45"/>
                <a:gd name="T14" fmla="*/ 3 w 75"/>
                <a:gd name="T15" fmla="*/ 12 h 45"/>
                <a:gd name="T16" fmla="*/ 3 w 75"/>
                <a:gd name="T17" fmla="*/ 15 h 45"/>
                <a:gd name="T18" fmla="*/ 1 w 75"/>
                <a:gd name="T19" fmla="*/ 17 h 45"/>
                <a:gd name="T20" fmla="*/ 1 w 75"/>
                <a:gd name="T21" fmla="*/ 21 h 45"/>
                <a:gd name="T22" fmla="*/ 3 w 75"/>
                <a:gd name="T23" fmla="*/ 31 h 45"/>
                <a:gd name="T24" fmla="*/ 5 w 75"/>
                <a:gd name="T25" fmla="*/ 40 h 45"/>
                <a:gd name="T26" fmla="*/ 16 w 75"/>
                <a:gd name="T27" fmla="*/ 38 h 45"/>
                <a:gd name="T28" fmla="*/ 24 w 75"/>
                <a:gd name="T29" fmla="*/ 36 h 45"/>
                <a:gd name="T30" fmla="*/ 31 w 75"/>
                <a:gd name="T31" fmla="*/ 33 h 45"/>
                <a:gd name="T32" fmla="*/ 37 w 75"/>
                <a:gd name="T33" fmla="*/ 32 h 45"/>
                <a:gd name="T34" fmla="*/ 42 w 75"/>
                <a:gd name="T35" fmla="*/ 28 h 45"/>
                <a:gd name="T36" fmla="*/ 55 w 75"/>
                <a:gd name="T37" fmla="*/ 24 h 45"/>
                <a:gd name="T38" fmla="*/ 61 w 75"/>
                <a:gd name="T39" fmla="*/ 18 h 45"/>
                <a:gd name="T40" fmla="*/ 67 w 75"/>
                <a:gd name="T41" fmla="*/ 16 h 45"/>
                <a:gd name="T42" fmla="*/ 59 w 75"/>
                <a:gd name="T43" fmla="*/ 0 h 45"/>
                <a:gd name="T44" fmla="*/ 53 w 75"/>
                <a:gd name="T45" fmla="*/ 2 h 45"/>
                <a:gd name="T46" fmla="*/ 68 w 75"/>
                <a:gd name="T47" fmla="*/ 43 h 45"/>
                <a:gd name="T48" fmla="*/ 75 w 75"/>
                <a:gd name="T49" fmla="*/ 42 h 45"/>
                <a:gd name="T50" fmla="*/ 68 w 75"/>
                <a:gd name="T51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45">
                  <a:moveTo>
                    <a:pt x="53" y="2"/>
                  </a:moveTo>
                  <a:cubicBezTo>
                    <a:pt x="50" y="2"/>
                    <a:pt x="42" y="2"/>
                    <a:pt x="41" y="2"/>
                  </a:cubicBezTo>
                  <a:cubicBezTo>
                    <a:pt x="40" y="3"/>
                    <a:pt x="32" y="8"/>
                    <a:pt x="31" y="11"/>
                  </a:cubicBezTo>
                  <a:cubicBezTo>
                    <a:pt x="30" y="13"/>
                    <a:pt x="29" y="14"/>
                    <a:pt x="27" y="12"/>
                  </a:cubicBezTo>
                  <a:cubicBezTo>
                    <a:pt x="25" y="11"/>
                    <a:pt x="19" y="12"/>
                    <a:pt x="18" y="11"/>
                  </a:cubicBezTo>
                  <a:cubicBezTo>
                    <a:pt x="18" y="10"/>
                    <a:pt x="13" y="10"/>
                    <a:pt x="11" y="10"/>
                  </a:cubicBezTo>
                  <a:cubicBezTo>
                    <a:pt x="8" y="11"/>
                    <a:pt x="7" y="9"/>
                    <a:pt x="6" y="10"/>
                  </a:cubicBezTo>
                  <a:cubicBezTo>
                    <a:pt x="5" y="10"/>
                    <a:pt x="4" y="11"/>
                    <a:pt x="3" y="12"/>
                  </a:cubicBezTo>
                  <a:cubicBezTo>
                    <a:pt x="3" y="13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3"/>
                    <a:pt x="1" y="28"/>
                    <a:pt x="3" y="31"/>
                  </a:cubicBezTo>
                  <a:cubicBezTo>
                    <a:pt x="5" y="34"/>
                    <a:pt x="4" y="39"/>
                    <a:pt x="5" y="40"/>
                  </a:cubicBezTo>
                  <a:cubicBezTo>
                    <a:pt x="6" y="41"/>
                    <a:pt x="13" y="41"/>
                    <a:pt x="16" y="38"/>
                  </a:cubicBezTo>
                  <a:cubicBezTo>
                    <a:pt x="20" y="36"/>
                    <a:pt x="22" y="36"/>
                    <a:pt x="24" y="36"/>
                  </a:cubicBezTo>
                  <a:cubicBezTo>
                    <a:pt x="27" y="36"/>
                    <a:pt x="30" y="34"/>
                    <a:pt x="31" y="33"/>
                  </a:cubicBezTo>
                  <a:cubicBezTo>
                    <a:pt x="32" y="32"/>
                    <a:pt x="36" y="31"/>
                    <a:pt x="37" y="32"/>
                  </a:cubicBezTo>
                  <a:cubicBezTo>
                    <a:pt x="39" y="32"/>
                    <a:pt x="41" y="30"/>
                    <a:pt x="42" y="28"/>
                  </a:cubicBezTo>
                  <a:cubicBezTo>
                    <a:pt x="44" y="27"/>
                    <a:pt x="50" y="26"/>
                    <a:pt x="55" y="24"/>
                  </a:cubicBezTo>
                  <a:cubicBezTo>
                    <a:pt x="61" y="22"/>
                    <a:pt x="60" y="19"/>
                    <a:pt x="61" y="18"/>
                  </a:cubicBezTo>
                  <a:cubicBezTo>
                    <a:pt x="63" y="16"/>
                    <a:pt x="64" y="17"/>
                    <a:pt x="67" y="16"/>
                  </a:cubicBezTo>
                  <a:cubicBezTo>
                    <a:pt x="64" y="10"/>
                    <a:pt x="61" y="3"/>
                    <a:pt x="59" y="0"/>
                  </a:cubicBezTo>
                  <a:cubicBezTo>
                    <a:pt x="56" y="1"/>
                    <a:pt x="54" y="2"/>
                    <a:pt x="53" y="2"/>
                  </a:cubicBezTo>
                  <a:close/>
                  <a:moveTo>
                    <a:pt x="68" y="43"/>
                  </a:moveTo>
                  <a:cubicBezTo>
                    <a:pt x="70" y="45"/>
                    <a:pt x="74" y="43"/>
                    <a:pt x="75" y="42"/>
                  </a:cubicBezTo>
                  <a:cubicBezTo>
                    <a:pt x="75" y="41"/>
                    <a:pt x="66" y="41"/>
                    <a:pt x="68" y="4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52">
              <a:extLst>
                <a:ext uri="{FF2B5EF4-FFF2-40B4-BE49-F238E27FC236}">
                  <a16:creationId xmlns:a16="http://schemas.microsoft.com/office/drawing/2014/main" id="{203CF25F-B723-4607-AD53-9EF0866FC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36800" y="4166584"/>
              <a:ext cx="187444" cy="136260"/>
            </a:xfrm>
            <a:custGeom>
              <a:avLst/>
              <a:gdLst>
                <a:gd name="T0" fmla="*/ 0 w 50"/>
                <a:gd name="T1" fmla="*/ 1 h 36"/>
                <a:gd name="T2" fmla="*/ 8 w 50"/>
                <a:gd name="T3" fmla="*/ 10 h 36"/>
                <a:gd name="T4" fmla="*/ 0 w 50"/>
                <a:gd name="T5" fmla="*/ 1 h 36"/>
                <a:gd name="T6" fmla="*/ 12 w 50"/>
                <a:gd name="T7" fmla="*/ 9 h 36"/>
                <a:gd name="T8" fmla="*/ 17 w 50"/>
                <a:gd name="T9" fmla="*/ 13 h 36"/>
                <a:gd name="T10" fmla="*/ 12 w 50"/>
                <a:gd name="T11" fmla="*/ 9 h 36"/>
                <a:gd name="T12" fmla="*/ 33 w 50"/>
                <a:gd name="T13" fmla="*/ 20 h 36"/>
                <a:gd name="T14" fmla="*/ 24 w 50"/>
                <a:gd name="T15" fmla="*/ 15 h 36"/>
                <a:gd name="T16" fmla="*/ 33 w 50"/>
                <a:gd name="T17" fmla="*/ 20 h 36"/>
                <a:gd name="T18" fmla="*/ 31 w 50"/>
                <a:gd name="T19" fmla="*/ 26 h 36"/>
                <a:gd name="T20" fmla="*/ 38 w 50"/>
                <a:gd name="T21" fmla="*/ 30 h 36"/>
                <a:gd name="T22" fmla="*/ 31 w 50"/>
                <a:gd name="T23" fmla="*/ 26 h 36"/>
                <a:gd name="T24" fmla="*/ 43 w 50"/>
                <a:gd name="T25" fmla="*/ 32 h 36"/>
                <a:gd name="T26" fmla="*/ 48 w 50"/>
                <a:gd name="T27" fmla="*/ 35 h 36"/>
                <a:gd name="T28" fmla="*/ 43 w 50"/>
                <a:gd name="T29" fmla="*/ 32 h 36"/>
                <a:gd name="T30" fmla="*/ 38 w 50"/>
                <a:gd name="T31" fmla="*/ 20 h 36"/>
                <a:gd name="T32" fmla="*/ 43 w 50"/>
                <a:gd name="T33" fmla="*/ 28 h 36"/>
                <a:gd name="T34" fmla="*/ 38 w 50"/>
                <a:gd name="T35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36">
                  <a:moveTo>
                    <a:pt x="0" y="1"/>
                  </a:moveTo>
                  <a:cubicBezTo>
                    <a:pt x="0" y="3"/>
                    <a:pt x="6" y="12"/>
                    <a:pt x="8" y="10"/>
                  </a:cubicBezTo>
                  <a:cubicBezTo>
                    <a:pt x="12" y="8"/>
                    <a:pt x="0" y="0"/>
                    <a:pt x="0" y="1"/>
                  </a:cubicBezTo>
                  <a:close/>
                  <a:moveTo>
                    <a:pt x="12" y="9"/>
                  </a:moveTo>
                  <a:cubicBezTo>
                    <a:pt x="12" y="10"/>
                    <a:pt x="16" y="14"/>
                    <a:pt x="17" y="13"/>
                  </a:cubicBezTo>
                  <a:cubicBezTo>
                    <a:pt x="18" y="13"/>
                    <a:pt x="12" y="8"/>
                    <a:pt x="12" y="9"/>
                  </a:cubicBezTo>
                  <a:close/>
                  <a:moveTo>
                    <a:pt x="33" y="20"/>
                  </a:moveTo>
                  <a:cubicBezTo>
                    <a:pt x="34" y="19"/>
                    <a:pt x="24" y="14"/>
                    <a:pt x="24" y="15"/>
                  </a:cubicBezTo>
                  <a:cubicBezTo>
                    <a:pt x="24" y="17"/>
                    <a:pt x="31" y="21"/>
                    <a:pt x="33" y="20"/>
                  </a:cubicBezTo>
                  <a:close/>
                  <a:moveTo>
                    <a:pt x="31" y="26"/>
                  </a:moveTo>
                  <a:cubicBezTo>
                    <a:pt x="32" y="29"/>
                    <a:pt x="36" y="31"/>
                    <a:pt x="38" y="30"/>
                  </a:cubicBezTo>
                  <a:cubicBezTo>
                    <a:pt x="39" y="29"/>
                    <a:pt x="31" y="23"/>
                    <a:pt x="31" y="26"/>
                  </a:cubicBezTo>
                  <a:close/>
                  <a:moveTo>
                    <a:pt x="43" y="32"/>
                  </a:moveTo>
                  <a:cubicBezTo>
                    <a:pt x="43" y="33"/>
                    <a:pt x="47" y="36"/>
                    <a:pt x="48" y="35"/>
                  </a:cubicBezTo>
                  <a:cubicBezTo>
                    <a:pt x="50" y="34"/>
                    <a:pt x="42" y="31"/>
                    <a:pt x="43" y="32"/>
                  </a:cubicBezTo>
                  <a:close/>
                  <a:moveTo>
                    <a:pt x="38" y="20"/>
                  </a:moveTo>
                  <a:cubicBezTo>
                    <a:pt x="37" y="23"/>
                    <a:pt x="42" y="28"/>
                    <a:pt x="43" y="28"/>
                  </a:cubicBezTo>
                  <a:cubicBezTo>
                    <a:pt x="44" y="28"/>
                    <a:pt x="39" y="18"/>
                    <a:pt x="38" y="2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22" name="Freeform 153">
              <a:extLst>
                <a:ext uri="{FF2B5EF4-FFF2-40B4-BE49-F238E27FC236}">
                  <a16:creationId xmlns:a16="http://schemas.microsoft.com/office/drawing/2014/main" id="{673EAE3A-6D4B-4D3C-A3E8-BF015E66B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48676" y="4292601"/>
              <a:ext cx="963613" cy="857250"/>
            </a:xfrm>
            <a:custGeom>
              <a:avLst/>
              <a:gdLst>
                <a:gd name="T0" fmla="*/ 2147483646 w 257"/>
                <a:gd name="T1" fmla="*/ 1399524543 h 228"/>
                <a:gd name="T2" fmla="*/ 2147483646 w 257"/>
                <a:gd name="T3" fmla="*/ 1258157250 h 228"/>
                <a:gd name="T4" fmla="*/ 2147483646 w 257"/>
                <a:gd name="T5" fmla="*/ 1088519507 h 228"/>
                <a:gd name="T6" fmla="*/ 2147483646 w 257"/>
                <a:gd name="T7" fmla="*/ 975426424 h 228"/>
                <a:gd name="T8" fmla="*/ 2147483646 w 257"/>
                <a:gd name="T9" fmla="*/ 720966049 h 228"/>
                <a:gd name="T10" fmla="*/ 2147483646 w 257"/>
                <a:gd name="T11" fmla="*/ 424098118 h 228"/>
                <a:gd name="T12" fmla="*/ 2147483646 w 257"/>
                <a:gd name="T13" fmla="*/ 268597480 h 228"/>
                <a:gd name="T14" fmla="*/ 2147483646 w 257"/>
                <a:gd name="T15" fmla="*/ 84818872 h 228"/>
                <a:gd name="T16" fmla="*/ 2147483646 w 257"/>
                <a:gd name="T17" fmla="*/ 395823908 h 228"/>
                <a:gd name="T18" fmla="*/ 2147483646 w 257"/>
                <a:gd name="T19" fmla="*/ 593735862 h 228"/>
                <a:gd name="T20" fmla="*/ 2066601185 w 257"/>
                <a:gd name="T21" fmla="*/ 452372329 h 228"/>
                <a:gd name="T22" fmla="*/ 2024423431 w 257"/>
                <a:gd name="T23" fmla="*/ 268597480 h 228"/>
                <a:gd name="T24" fmla="*/ 2080657936 w 257"/>
                <a:gd name="T25" fmla="*/ 127230188 h 228"/>
                <a:gd name="T26" fmla="*/ 1954132175 w 257"/>
                <a:gd name="T27" fmla="*/ 155504398 h 228"/>
                <a:gd name="T28" fmla="*/ 1729194155 w 257"/>
                <a:gd name="T29" fmla="*/ 98955977 h 228"/>
                <a:gd name="T30" fmla="*/ 1518316636 w 257"/>
                <a:gd name="T31" fmla="*/ 254460375 h 228"/>
                <a:gd name="T32" fmla="*/ 1433968628 w 257"/>
                <a:gd name="T33" fmla="*/ 395823908 h 228"/>
                <a:gd name="T34" fmla="*/ 1307439117 w 257"/>
                <a:gd name="T35" fmla="*/ 339279247 h 228"/>
                <a:gd name="T36" fmla="*/ 1152796103 w 257"/>
                <a:gd name="T37" fmla="*/ 353416352 h 228"/>
                <a:gd name="T38" fmla="*/ 1026270342 w 257"/>
                <a:gd name="T39" fmla="*/ 424098118 h 228"/>
                <a:gd name="T40" fmla="*/ 955979085 w 257"/>
                <a:gd name="T41" fmla="*/ 579602516 h 228"/>
                <a:gd name="T42" fmla="*/ 829453324 w 257"/>
                <a:gd name="T43" fmla="*/ 593735862 h 228"/>
                <a:gd name="T44" fmla="*/ 548280799 w 257"/>
                <a:gd name="T45" fmla="*/ 862333342 h 228"/>
                <a:gd name="T46" fmla="*/ 267112024 w 257"/>
                <a:gd name="T47" fmla="*/ 947152214 h 228"/>
                <a:gd name="T48" fmla="*/ 98408509 w 257"/>
                <a:gd name="T49" fmla="*/ 1017837740 h 228"/>
                <a:gd name="T50" fmla="*/ 42174004 w 257"/>
                <a:gd name="T51" fmla="*/ 1328842776 h 228"/>
                <a:gd name="T52" fmla="*/ 70291256 w 257"/>
                <a:gd name="T53" fmla="*/ 1456069204 h 228"/>
                <a:gd name="T54" fmla="*/ 168703515 w 257"/>
                <a:gd name="T55" fmla="*/ 1781211345 h 228"/>
                <a:gd name="T56" fmla="*/ 182760266 w 257"/>
                <a:gd name="T57" fmla="*/ 2147483646 h 228"/>
                <a:gd name="T58" fmla="*/ 435811789 w 257"/>
                <a:gd name="T59" fmla="*/ 2147483646 h 228"/>
                <a:gd name="T60" fmla="*/ 815392823 w 257"/>
                <a:gd name="T61" fmla="*/ 2147483646 h 228"/>
                <a:gd name="T62" fmla="*/ 1223091109 w 257"/>
                <a:gd name="T63" fmla="*/ 2035671720 h 228"/>
                <a:gd name="T64" fmla="*/ 1715137403 w 257"/>
                <a:gd name="T65" fmla="*/ 2007397510 h 228"/>
                <a:gd name="T66" fmla="*/ 1869780417 w 257"/>
                <a:gd name="T67" fmla="*/ 2092220141 h 228"/>
                <a:gd name="T68" fmla="*/ 2038483932 w 257"/>
                <a:gd name="T69" fmla="*/ 2147483646 h 228"/>
                <a:gd name="T70" fmla="*/ 2147483646 w 257"/>
                <a:gd name="T71" fmla="*/ 2147483646 h 228"/>
                <a:gd name="T72" fmla="*/ 2147483646 w 257"/>
                <a:gd name="T73" fmla="*/ 2147483646 h 228"/>
                <a:gd name="T74" fmla="*/ 2147483646 w 257"/>
                <a:gd name="T75" fmla="*/ 2147483646 h 228"/>
                <a:gd name="T76" fmla="*/ 2147483646 w 257"/>
                <a:gd name="T77" fmla="*/ 2147483646 h 228"/>
                <a:gd name="T78" fmla="*/ 2147483646 w 257"/>
                <a:gd name="T79" fmla="*/ 2147483646 h 228"/>
                <a:gd name="T80" fmla="*/ 2147483646 w 257"/>
                <a:gd name="T81" fmla="*/ 2147483646 h 228"/>
                <a:gd name="T82" fmla="*/ 2147483646 w 257"/>
                <a:gd name="T83" fmla="*/ 2147483646 h 228"/>
                <a:gd name="T84" fmla="*/ 2147483646 w 257"/>
                <a:gd name="T85" fmla="*/ 2078083036 h 228"/>
                <a:gd name="T86" fmla="*/ 2147483646 w 257"/>
                <a:gd name="T87" fmla="*/ 1781211345 h 228"/>
                <a:gd name="T88" fmla="*/ 1630785646 w 257"/>
                <a:gd name="T89" fmla="*/ 84818872 h 228"/>
                <a:gd name="T90" fmla="*/ 2066601185 w 257"/>
                <a:gd name="T91" fmla="*/ 2147483646 h 228"/>
                <a:gd name="T92" fmla="*/ 2147483646 w 257"/>
                <a:gd name="T93" fmla="*/ 2147483646 h 228"/>
                <a:gd name="T94" fmla="*/ 2147483646 w 257"/>
                <a:gd name="T95" fmla="*/ 2147483646 h 228"/>
                <a:gd name="T96" fmla="*/ 2147483646 w 257"/>
                <a:gd name="T97" fmla="*/ 2147483646 h 228"/>
                <a:gd name="T98" fmla="*/ 2147483646 w 257"/>
                <a:gd name="T99" fmla="*/ 2147483646 h 2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57" h="228">
                  <a:moveTo>
                    <a:pt x="255" y="114"/>
                  </a:moveTo>
                  <a:cubicBezTo>
                    <a:pt x="256" y="113"/>
                    <a:pt x="254" y="109"/>
                    <a:pt x="253" y="110"/>
                  </a:cubicBezTo>
                  <a:cubicBezTo>
                    <a:pt x="252" y="110"/>
                    <a:pt x="252" y="103"/>
                    <a:pt x="253" y="99"/>
                  </a:cubicBezTo>
                  <a:cubicBezTo>
                    <a:pt x="254" y="96"/>
                    <a:pt x="253" y="96"/>
                    <a:pt x="251" y="98"/>
                  </a:cubicBezTo>
                  <a:cubicBezTo>
                    <a:pt x="250" y="100"/>
                    <a:pt x="248" y="95"/>
                    <a:pt x="247" y="93"/>
                  </a:cubicBezTo>
                  <a:cubicBezTo>
                    <a:pt x="247" y="92"/>
                    <a:pt x="245" y="88"/>
                    <a:pt x="242" y="89"/>
                  </a:cubicBezTo>
                  <a:cubicBezTo>
                    <a:pt x="240" y="89"/>
                    <a:pt x="242" y="85"/>
                    <a:pt x="239" y="86"/>
                  </a:cubicBezTo>
                  <a:cubicBezTo>
                    <a:pt x="237" y="86"/>
                    <a:pt x="237" y="83"/>
                    <a:pt x="237" y="79"/>
                  </a:cubicBezTo>
                  <a:cubicBezTo>
                    <a:pt x="238" y="76"/>
                    <a:pt x="236" y="79"/>
                    <a:pt x="235" y="77"/>
                  </a:cubicBezTo>
                  <a:cubicBezTo>
                    <a:pt x="234" y="76"/>
                    <a:pt x="233" y="77"/>
                    <a:pt x="231" y="77"/>
                  </a:cubicBezTo>
                  <a:cubicBezTo>
                    <a:pt x="230" y="78"/>
                    <a:pt x="229" y="75"/>
                    <a:pt x="230" y="73"/>
                  </a:cubicBezTo>
                  <a:cubicBezTo>
                    <a:pt x="230" y="72"/>
                    <a:pt x="229" y="70"/>
                    <a:pt x="227" y="69"/>
                  </a:cubicBezTo>
                  <a:cubicBezTo>
                    <a:pt x="225" y="67"/>
                    <a:pt x="225" y="66"/>
                    <a:pt x="225" y="64"/>
                  </a:cubicBezTo>
                  <a:cubicBezTo>
                    <a:pt x="225" y="62"/>
                    <a:pt x="213" y="56"/>
                    <a:pt x="211" y="56"/>
                  </a:cubicBezTo>
                  <a:cubicBezTo>
                    <a:pt x="208" y="55"/>
                    <a:pt x="210" y="52"/>
                    <a:pt x="209" y="51"/>
                  </a:cubicBezTo>
                  <a:cubicBezTo>
                    <a:pt x="208" y="50"/>
                    <a:pt x="208" y="47"/>
                    <a:pt x="208" y="44"/>
                  </a:cubicBezTo>
                  <a:cubicBezTo>
                    <a:pt x="208" y="41"/>
                    <a:pt x="204" y="40"/>
                    <a:pt x="204" y="37"/>
                  </a:cubicBezTo>
                  <a:cubicBezTo>
                    <a:pt x="204" y="35"/>
                    <a:pt x="203" y="32"/>
                    <a:pt x="203" y="30"/>
                  </a:cubicBezTo>
                  <a:cubicBezTo>
                    <a:pt x="203" y="27"/>
                    <a:pt x="199" y="26"/>
                    <a:pt x="199" y="25"/>
                  </a:cubicBezTo>
                  <a:cubicBezTo>
                    <a:pt x="199" y="23"/>
                    <a:pt x="197" y="24"/>
                    <a:pt x="194" y="25"/>
                  </a:cubicBezTo>
                  <a:cubicBezTo>
                    <a:pt x="192" y="25"/>
                    <a:pt x="192" y="22"/>
                    <a:pt x="192" y="19"/>
                  </a:cubicBezTo>
                  <a:cubicBezTo>
                    <a:pt x="193" y="15"/>
                    <a:pt x="191" y="10"/>
                    <a:pt x="189" y="9"/>
                  </a:cubicBezTo>
                  <a:cubicBezTo>
                    <a:pt x="187" y="7"/>
                    <a:pt x="187" y="2"/>
                    <a:pt x="186" y="1"/>
                  </a:cubicBezTo>
                  <a:cubicBezTo>
                    <a:pt x="185" y="0"/>
                    <a:pt x="182" y="4"/>
                    <a:pt x="182" y="6"/>
                  </a:cubicBezTo>
                  <a:cubicBezTo>
                    <a:pt x="182" y="7"/>
                    <a:pt x="182" y="9"/>
                    <a:pt x="181" y="11"/>
                  </a:cubicBezTo>
                  <a:cubicBezTo>
                    <a:pt x="180" y="12"/>
                    <a:pt x="182" y="16"/>
                    <a:pt x="180" y="17"/>
                  </a:cubicBezTo>
                  <a:cubicBezTo>
                    <a:pt x="178" y="19"/>
                    <a:pt x="180" y="25"/>
                    <a:pt x="179" y="28"/>
                  </a:cubicBezTo>
                  <a:cubicBezTo>
                    <a:pt x="179" y="32"/>
                    <a:pt x="179" y="36"/>
                    <a:pt x="177" y="38"/>
                  </a:cubicBezTo>
                  <a:cubicBezTo>
                    <a:pt x="176" y="40"/>
                    <a:pt x="176" y="44"/>
                    <a:pt x="172" y="45"/>
                  </a:cubicBezTo>
                  <a:cubicBezTo>
                    <a:pt x="169" y="47"/>
                    <a:pt x="164" y="44"/>
                    <a:pt x="165" y="42"/>
                  </a:cubicBezTo>
                  <a:cubicBezTo>
                    <a:pt x="165" y="40"/>
                    <a:pt x="161" y="39"/>
                    <a:pt x="159" y="40"/>
                  </a:cubicBezTo>
                  <a:cubicBezTo>
                    <a:pt x="157" y="40"/>
                    <a:pt x="156" y="37"/>
                    <a:pt x="153" y="35"/>
                  </a:cubicBezTo>
                  <a:cubicBezTo>
                    <a:pt x="150" y="32"/>
                    <a:pt x="148" y="35"/>
                    <a:pt x="147" y="32"/>
                  </a:cubicBezTo>
                  <a:cubicBezTo>
                    <a:pt x="146" y="30"/>
                    <a:pt x="145" y="29"/>
                    <a:pt x="143" y="28"/>
                  </a:cubicBezTo>
                  <a:cubicBezTo>
                    <a:pt x="140" y="26"/>
                    <a:pt x="141" y="26"/>
                    <a:pt x="143" y="25"/>
                  </a:cubicBezTo>
                  <a:cubicBezTo>
                    <a:pt x="145" y="23"/>
                    <a:pt x="145" y="21"/>
                    <a:pt x="144" y="19"/>
                  </a:cubicBezTo>
                  <a:cubicBezTo>
                    <a:pt x="143" y="18"/>
                    <a:pt x="145" y="18"/>
                    <a:pt x="148" y="17"/>
                  </a:cubicBezTo>
                  <a:cubicBezTo>
                    <a:pt x="150" y="15"/>
                    <a:pt x="148" y="13"/>
                    <a:pt x="150" y="12"/>
                  </a:cubicBezTo>
                  <a:cubicBezTo>
                    <a:pt x="152" y="12"/>
                    <a:pt x="151" y="10"/>
                    <a:pt x="148" y="9"/>
                  </a:cubicBezTo>
                  <a:cubicBezTo>
                    <a:pt x="146" y="9"/>
                    <a:pt x="147" y="12"/>
                    <a:pt x="146" y="12"/>
                  </a:cubicBezTo>
                  <a:cubicBezTo>
                    <a:pt x="145" y="12"/>
                    <a:pt x="144" y="8"/>
                    <a:pt x="144" y="9"/>
                  </a:cubicBezTo>
                  <a:cubicBezTo>
                    <a:pt x="143" y="9"/>
                    <a:pt x="140" y="12"/>
                    <a:pt x="139" y="11"/>
                  </a:cubicBezTo>
                  <a:cubicBezTo>
                    <a:pt x="138" y="9"/>
                    <a:pt x="130" y="7"/>
                    <a:pt x="127" y="7"/>
                  </a:cubicBezTo>
                  <a:cubicBezTo>
                    <a:pt x="124" y="6"/>
                    <a:pt x="123" y="2"/>
                    <a:pt x="121" y="3"/>
                  </a:cubicBezTo>
                  <a:cubicBezTo>
                    <a:pt x="119" y="4"/>
                    <a:pt x="121" y="5"/>
                    <a:pt x="123" y="7"/>
                  </a:cubicBezTo>
                  <a:cubicBezTo>
                    <a:pt x="125" y="10"/>
                    <a:pt x="116" y="11"/>
                    <a:pt x="114" y="10"/>
                  </a:cubicBezTo>
                  <a:cubicBezTo>
                    <a:pt x="111" y="9"/>
                    <a:pt x="114" y="12"/>
                    <a:pt x="112" y="12"/>
                  </a:cubicBezTo>
                  <a:cubicBezTo>
                    <a:pt x="110" y="12"/>
                    <a:pt x="109" y="16"/>
                    <a:pt x="108" y="18"/>
                  </a:cubicBezTo>
                  <a:cubicBezTo>
                    <a:pt x="106" y="20"/>
                    <a:pt x="107" y="21"/>
                    <a:pt x="105" y="22"/>
                  </a:cubicBezTo>
                  <a:cubicBezTo>
                    <a:pt x="103" y="23"/>
                    <a:pt x="103" y="25"/>
                    <a:pt x="105" y="28"/>
                  </a:cubicBezTo>
                  <a:cubicBezTo>
                    <a:pt x="108" y="30"/>
                    <a:pt x="104" y="30"/>
                    <a:pt x="102" y="28"/>
                  </a:cubicBezTo>
                  <a:cubicBezTo>
                    <a:pt x="100" y="26"/>
                    <a:pt x="98" y="26"/>
                    <a:pt x="98" y="28"/>
                  </a:cubicBezTo>
                  <a:cubicBezTo>
                    <a:pt x="98" y="31"/>
                    <a:pt x="96" y="30"/>
                    <a:pt x="96" y="27"/>
                  </a:cubicBezTo>
                  <a:cubicBezTo>
                    <a:pt x="96" y="24"/>
                    <a:pt x="93" y="26"/>
                    <a:pt x="93" y="24"/>
                  </a:cubicBezTo>
                  <a:cubicBezTo>
                    <a:pt x="92" y="23"/>
                    <a:pt x="89" y="20"/>
                    <a:pt x="87" y="20"/>
                  </a:cubicBezTo>
                  <a:cubicBezTo>
                    <a:pt x="86" y="20"/>
                    <a:pt x="86" y="22"/>
                    <a:pt x="84" y="22"/>
                  </a:cubicBezTo>
                  <a:cubicBezTo>
                    <a:pt x="82" y="22"/>
                    <a:pt x="82" y="23"/>
                    <a:pt x="82" y="25"/>
                  </a:cubicBezTo>
                  <a:cubicBezTo>
                    <a:pt x="82" y="27"/>
                    <a:pt x="79" y="25"/>
                    <a:pt x="77" y="25"/>
                  </a:cubicBezTo>
                  <a:cubicBezTo>
                    <a:pt x="75" y="26"/>
                    <a:pt x="77" y="28"/>
                    <a:pt x="76" y="28"/>
                  </a:cubicBezTo>
                  <a:cubicBezTo>
                    <a:pt x="75" y="28"/>
                    <a:pt x="75" y="30"/>
                    <a:pt x="73" y="30"/>
                  </a:cubicBezTo>
                  <a:cubicBezTo>
                    <a:pt x="71" y="30"/>
                    <a:pt x="71" y="34"/>
                    <a:pt x="72" y="36"/>
                  </a:cubicBezTo>
                  <a:cubicBezTo>
                    <a:pt x="72" y="38"/>
                    <a:pt x="69" y="35"/>
                    <a:pt x="67" y="36"/>
                  </a:cubicBezTo>
                  <a:cubicBezTo>
                    <a:pt x="65" y="36"/>
                    <a:pt x="68" y="38"/>
                    <a:pt x="68" y="41"/>
                  </a:cubicBezTo>
                  <a:cubicBezTo>
                    <a:pt x="69" y="43"/>
                    <a:pt x="67" y="43"/>
                    <a:pt x="66" y="44"/>
                  </a:cubicBezTo>
                  <a:cubicBezTo>
                    <a:pt x="65" y="45"/>
                    <a:pt x="64" y="41"/>
                    <a:pt x="64" y="39"/>
                  </a:cubicBezTo>
                  <a:cubicBezTo>
                    <a:pt x="64" y="37"/>
                    <a:pt x="61" y="39"/>
                    <a:pt x="59" y="42"/>
                  </a:cubicBezTo>
                  <a:cubicBezTo>
                    <a:pt x="56" y="44"/>
                    <a:pt x="60" y="48"/>
                    <a:pt x="59" y="49"/>
                  </a:cubicBezTo>
                  <a:cubicBezTo>
                    <a:pt x="58" y="50"/>
                    <a:pt x="53" y="54"/>
                    <a:pt x="50" y="58"/>
                  </a:cubicBezTo>
                  <a:cubicBezTo>
                    <a:pt x="47" y="61"/>
                    <a:pt x="41" y="59"/>
                    <a:pt x="39" y="61"/>
                  </a:cubicBezTo>
                  <a:cubicBezTo>
                    <a:pt x="37" y="62"/>
                    <a:pt x="35" y="61"/>
                    <a:pt x="33" y="63"/>
                  </a:cubicBezTo>
                  <a:cubicBezTo>
                    <a:pt x="31" y="64"/>
                    <a:pt x="27" y="67"/>
                    <a:pt x="27" y="65"/>
                  </a:cubicBezTo>
                  <a:cubicBezTo>
                    <a:pt x="26" y="64"/>
                    <a:pt x="21" y="65"/>
                    <a:pt x="19" y="67"/>
                  </a:cubicBezTo>
                  <a:cubicBezTo>
                    <a:pt x="17" y="69"/>
                    <a:pt x="14" y="71"/>
                    <a:pt x="11" y="71"/>
                  </a:cubicBezTo>
                  <a:cubicBezTo>
                    <a:pt x="9" y="72"/>
                    <a:pt x="9" y="75"/>
                    <a:pt x="8" y="76"/>
                  </a:cubicBezTo>
                  <a:cubicBezTo>
                    <a:pt x="7" y="77"/>
                    <a:pt x="7" y="73"/>
                    <a:pt x="7" y="72"/>
                  </a:cubicBezTo>
                  <a:cubicBezTo>
                    <a:pt x="7" y="71"/>
                    <a:pt x="5" y="74"/>
                    <a:pt x="4" y="77"/>
                  </a:cubicBezTo>
                  <a:cubicBezTo>
                    <a:pt x="3" y="80"/>
                    <a:pt x="7" y="81"/>
                    <a:pt x="5" y="84"/>
                  </a:cubicBezTo>
                  <a:cubicBezTo>
                    <a:pt x="2" y="87"/>
                    <a:pt x="1" y="90"/>
                    <a:pt x="3" y="94"/>
                  </a:cubicBezTo>
                  <a:cubicBezTo>
                    <a:pt x="6" y="98"/>
                    <a:pt x="8" y="100"/>
                    <a:pt x="7" y="102"/>
                  </a:cubicBezTo>
                  <a:cubicBezTo>
                    <a:pt x="6" y="104"/>
                    <a:pt x="4" y="98"/>
                    <a:pt x="3" y="99"/>
                  </a:cubicBezTo>
                  <a:cubicBezTo>
                    <a:pt x="3" y="100"/>
                    <a:pt x="6" y="102"/>
                    <a:pt x="5" y="103"/>
                  </a:cubicBezTo>
                  <a:cubicBezTo>
                    <a:pt x="4" y="104"/>
                    <a:pt x="1" y="99"/>
                    <a:pt x="1" y="100"/>
                  </a:cubicBezTo>
                  <a:cubicBezTo>
                    <a:pt x="0" y="101"/>
                    <a:pt x="7" y="111"/>
                    <a:pt x="7" y="114"/>
                  </a:cubicBezTo>
                  <a:cubicBezTo>
                    <a:pt x="7" y="117"/>
                    <a:pt x="13" y="121"/>
                    <a:pt x="12" y="126"/>
                  </a:cubicBezTo>
                  <a:cubicBezTo>
                    <a:pt x="12" y="131"/>
                    <a:pt x="17" y="139"/>
                    <a:pt x="18" y="140"/>
                  </a:cubicBezTo>
                  <a:cubicBezTo>
                    <a:pt x="19" y="141"/>
                    <a:pt x="16" y="145"/>
                    <a:pt x="16" y="148"/>
                  </a:cubicBezTo>
                  <a:cubicBezTo>
                    <a:pt x="17" y="152"/>
                    <a:pt x="15" y="153"/>
                    <a:pt x="13" y="153"/>
                  </a:cubicBezTo>
                  <a:cubicBezTo>
                    <a:pt x="11" y="153"/>
                    <a:pt x="12" y="157"/>
                    <a:pt x="15" y="158"/>
                  </a:cubicBezTo>
                  <a:cubicBezTo>
                    <a:pt x="17" y="158"/>
                    <a:pt x="16" y="160"/>
                    <a:pt x="19" y="162"/>
                  </a:cubicBezTo>
                  <a:cubicBezTo>
                    <a:pt x="22" y="164"/>
                    <a:pt x="29" y="163"/>
                    <a:pt x="31" y="163"/>
                  </a:cubicBezTo>
                  <a:cubicBezTo>
                    <a:pt x="34" y="163"/>
                    <a:pt x="34" y="159"/>
                    <a:pt x="37" y="159"/>
                  </a:cubicBezTo>
                  <a:cubicBezTo>
                    <a:pt x="41" y="159"/>
                    <a:pt x="40" y="158"/>
                    <a:pt x="42" y="156"/>
                  </a:cubicBezTo>
                  <a:cubicBezTo>
                    <a:pt x="43" y="154"/>
                    <a:pt x="51" y="155"/>
                    <a:pt x="58" y="155"/>
                  </a:cubicBezTo>
                  <a:cubicBezTo>
                    <a:pt x="65" y="155"/>
                    <a:pt x="68" y="153"/>
                    <a:pt x="70" y="150"/>
                  </a:cubicBezTo>
                  <a:cubicBezTo>
                    <a:pt x="70" y="148"/>
                    <a:pt x="76" y="147"/>
                    <a:pt x="78" y="146"/>
                  </a:cubicBezTo>
                  <a:cubicBezTo>
                    <a:pt x="80" y="144"/>
                    <a:pt x="82" y="143"/>
                    <a:pt x="87" y="144"/>
                  </a:cubicBezTo>
                  <a:cubicBezTo>
                    <a:pt x="92" y="144"/>
                    <a:pt x="97" y="141"/>
                    <a:pt x="101" y="140"/>
                  </a:cubicBezTo>
                  <a:cubicBezTo>
                    <a:pt x="104" y="138"/>
                    <a:pt x="111" y="139"/>
                    <a:pt x="114" y="138"/>
                  </a:cubicBezTo>
                  <a:cubicBezTo>
                    <a:pt x="117" y="137"/>
                    <a:pt x="118" y="142"/>
                    <a:pt x="122" y="142"/>
                  </a:cubicBezTo>
                  <a:cubicBezTo>
                    <a:pt x="125" y="141"/>
                    <a:pt x="127" y="143"/>
                    <a:pt x="129" y="143"/>
                  </a:cubicBezTo>
                  <a:cubicBezTo>
                    <a:pt x="131" y="143"/>
                    <a:pt x="131" y="144"/>
                    <a:pt x="133" y="145"/>
                  </a:cubicBezTo>
                  <a:cubicBezTo>
                    <a:pt x="134" y="145"/>
                    <a:pt x="134" y="147"/>
                    <a:pt x="133" y="148"/>
                  </a:cubicBezTo>
                  <a:cubicBezTo>
                    <a:pt x="132" y="150"/>
                    <a:pt x="136" y="150"/>
                    <a:pt x="139" y="154"/>
                  </a:cubicBezTo>
                  <a:cubicBezTo>
                    <a:pt x="141" y="157"/>
                    <a:pt x="139" y="158"/>
                    <a:pt x="140" y="161"/>
                  </a:cubicBezTo>
                  <a:cubicBezTo>
                    <a:pt x="141" y="163"/>
                    <a:pt x="142" y="163"/>
                    <a:pt x="145" y="159"/>
                  </a:cubicBezTo>
                  <a:cubicBezTo>
                    <a:pt x="148" y="155"/>
                    <a:pt x="151" y="157"/>
                    <a:pt x="151" y="154"/>
                  </a:cubicBezTo>
                  <a:cubicBezTo>
                    <a:pt x="152" y="151"/>
                    <a:pt x="155" y="147"/>
                    <a:pt x="157" y="149"/>
                  </a:cubicBezTo>
                  <a:cubicBezTo>
                    <a:pt x="159" y="150"/>
                    <a:pt x="155" y="151"/>
                    <a:pt x="154" y="157"/>
                  </a:cubicBezTo>
                  <a:cubicBezTo>
                    <a:pt x="153" y="164"/>
                    <a:pt x="151" y="160"/>
                    <a:pt x="150" y="162"/>
                  </a:cubicBezTo>
                  <a:cubicBezTo>
                    <a:pt x="150" y="164"/>
                    <a:pt x="156" y="165"/>
                    <a:pt x="156" y="162"/>
                  </a:cubicBezTo>
                  <a:cubicBezTo>
                    <a:pt x="156" y="158"/>
                    <a:pt x="157" y="157"/>
                    <a:pt x="159" y="160"/>
                  </a:cubicBezTo>
                  <a:cubicBezTo>
                    <a:pt x="162" y="163"/>
                    <a:pt x="158" y="165"/>
                    <a:pt x="159" y="167"/>
                  </a:cubicBezTo>
                  <a:cubicBezTo>
                    <a:pt x="159" y="168"/>
                    <a:pt x="162" y="166"/>
                    <a:pt x="163" y="167"/>
                  </a:cubicBezTo>
                  <a:cubicBezTo>
                    <a:pt x="166" y="167"/>
                    <a:pt x="169" y="172"/>
                    <a:pt x="168" y="175"/>
                  </a:cubicBezTo>
                  <a:cubicBezTo>
                    <a:pt x="168" y="178"/>
                    <a:pt x="167" y="181"/>
                    <a:pt x="172" y="183"/>
                  </a:cubicBezTo>
                  <a:cubicBezTo>
                    <a:pt x="176" y="185"/>
                    <a:pt x="175" y="186"/>
                    <a:pt x="178" y="186"/>
                  </a:cubicBezTo>
                  <a:cubicBezTo>
                    <a:pt x="181" y="186"/>
                    <a:pt x="189" y="189"/>
                    <a:pt x="191" y="190"/>
                  </a:cubicBezTo>
                  <a:cubicBezTo>
                    <a:pt x="193" y="192"/>
                    <a:pt x="198" y="189"/>
                    <a:pt x="198" y="186"/>
                  </a:cubicBezTo>
                  <a:cubicBezTo>
                    <a:pt x="199" y="182"/>
                    <a:pt x="203" y="186"/>
                    <a:pt x="201" y="187"/>
                  </a:cubicBezTo>
                  <a:cubicBezTo>
                    <a:pt x="199" y="188"/>
                    <a:pt x="202" y="190"/>
                    <a:pt x="202" y="189"/>
                  </a:cubicBezTo>
                  <a:cubicBezTo>
                    <a:pt x="202" y="187"/>
                    <a:pt x="203" y="185"/>
                    <a:pt x="204" y="187"/>
                  </a:cubicBezTo>
                  <a:cubicBezTo>
                    <a:pt x="205" y="189"/>
                    <a:pt x="207" y="189"/>
                    <a:pt x="208" y="191"/>
                  </a:cubicBezTo>
                  <a:cubicBezTo>
                    <a:pt x="209" y="193"/>
                    <a:pt x="210" y="194"/>
                    <a:pt x="210" y="193"/>
                  </a:cubicBezTo>
                  <a:cubicBezTo>
                    <a:pt x="210" y="191"/>
                    <a:pt x="211" y="190"/>
                    <a:pt x="213" y="189"/>
                  </a:cubicBezTo>
                  <a:cubicBezTo>
                    <a:pt x="215" y="188"/>
                    <a:pt x="216" y="187"/>
                    <a:pt x="219" y="185"/>
                  </a:cubicBezTo>
                  <a:cubicBezTo>
                    <a:pt x="221" y="183"/>
                    <a:pt x="231" y="183"/>
                    <a:pt x="232" y="183"/>
                  </a:cubicBezTo>
                  <a:cubicBezTo>
                    <a:pt x="233" y="183"/>
                    <a:pt x="233" y="174"/>
                    <a:pt x="234" y="170"/>
                  </a:cubicBezTo>
                  <a:cubicBezTo>
                    <a:pt x="234" y="166"/>
                    <a:pt x="238" y="165"/>
                    <a:pt x="239" y="160"/>
                  </a:cubicBezTo>
                  <a:cubicBezTo>
                    <a:pt x="239" y="156"/>
                    <a:pt x="244" y="147"/>
                    <a:pt x="245" y="147"/>
                  </a:cubicBezTo>
                  <a:cubicBezTo>
                    <a:pt x="246" y="147"/>
                    <a:pt x="249" y="145"/>
                    <a:pt x="249" y="143"/>
                  </a:cubicBezTo>
                  <a:cubicBezTo>
                    <a:pt x="249" y="140"/>
                    <a:pt x="252" y="137"/>
                    <a:pt x="252" y="134"/>
                  </a:cubicBezTo>
                  <a:cubicBezTo>
                    <a:pt x="252" y="131"/>
                    <a:pt x="254" y="127"/>
                    <a:pt x="254" y="126"/>
                  </a:cubicBezTo>
                  <a:cubicBezTo>
                    <a:pt x="254" y="125"/>
                    <a:pt x="252" y="122"/>
                    <a:pt x="254" y="120"/>
                  </a:cubicBezTo>
                  <a:cubicBezTo>
                    <a:pt x="257" y="118"/>
                    <a:pt x="254" y="115"/>
                    <a:pt x="255" y="114"/>
                  </a:cubicBezTo>
                  <a:close/>
                  <a:moveTo>
                    <a:pt x="116" y="6"/>
                  </a:moveTo>
                  <a:cubicBezTo>
                    <a:pt x="116" y="4"/>
                    <a:pt x="106" y="6"/>
                    <a:pt x="108" y="8"/>
                  </a:cubicBezTo>
                  <a:cubicBezTo>
                    <a:pt x="110" y="9"/>
                    <a:pt x="117" y="8"/>
                    <a:pt x="116" y="6"/>
                  </a:cubicBezTo>
                  <a:close/>
                  <a:moveTo>
                    <a:pt x="147" y="170"/>
                  </a:moveTo>
                  <a:cubicBezTo>
                    <a:pt x="149" y="171"/>
                    <a:pt x="154" y="171"/>
                    <a:pt x="155" y="169"/>
                  </a:cubicBezTo>
                  <a:cubicBezTo>
                    <a:pt x="156" y="167"/>
                    <a:pt x="146" y="168"/>
                    <a:pt x="147" y="170"/>
                  </a:cubicBezTo>
                  <a:close/>
                  <a:moveTo>
                    <a:pt x="210" y="208"/>
                  </a:moveTo>
                  <a:cubicBezTo>
                    <a:pt x="206" y="209"/>
                    <a:pt x="200" y="205"/>
                    <a:pt x="199" y="205"/>
                  </a:cubicBezTo>
                  <a:cubicBezTo>
                    <a:pt x="198" y="206"/>
                    <a:pt x="204" y="215"/>
                    <a:pt x="202" y="218"/>
                  </a:cubicBezTo>
                  <a:cubicBezTo>
                    <a:pt x="200" y="220"/>
                    <a:pt x="208" y="227"/>
                    <a:pt x="210" y="227"/>
                  </a:cubicBezTo>
                  <a:cubicBezTo>
                    <a:pt x="213" y="228"/>
                    <a:pt x="212" y="225"/>
                    <a:pt x="214" y="225"/>
                  </a:cubicBezTo>
                  <a:cubicBezTo>
                    <a:pt x="216" y="225"/>
                    <a:pt x="215" y="223"/>
                    <a:pt x="215" y="222"/>
                  </a:cubicBezTo>
                  <a:cubicBezTo>
                    <a:pt x="215" y="220"/>
                    <a:pt x="217" y="223"/>
                    <a:pt x="219" y="222"/>
                  </a:cubicBezTo>
                  <a:cubicBezTo>
                    <a:pt x="220" y="221"/>
                    <a:pt x="218" y="215"/>
                    <a:pt x="221" y="215"/>
                  </a:cubicBezTo>
                  <a:cubicBezTo>
                    <a:pt x="223" y="215"/>
                    <a:pt x="221" y="208"/>
                    <a:pt x="220" y="206"/>
                  </a:cubicBezTo>
                  <a:cubicBezTo>
                    <a:pt x="220" y="204"/>
                    <a:pt x="214" y="208"/>
                    <a:pt x="210" y="20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54">
              <a:extLst>
                <a:ext uri="{FF2B5EF4-FFF2-40B4-BE49-F238E27FC236}">
                  <a16:creationId xmlns:a16="http://schemas.microsoft.com/office/drawing/2014/main" id="{417DE9DF-8816-410A-8174-EA2E09F313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04889" y="4901204"/>
              <a:ext cx="294243" cy="349537"/>
            </a:xfrm>
            <a:custGeom>
              <a:avLst/>
              <a:gdLst>
                <a:gd name="T0" fmla="*/ 49 w 78"/>
                <a:gd name="T1" fmla="*/ 45 h 93"/>
                <a:gd name="T2" fmla="*/ 44 w 78"/>
                <a:gd name="T3" fmla="*/ 46 h 93"/>
                <a:gd name="T4" fmla="*/ 38 w 78"/>
                <a:gd name="T5" fmla="*/ 44 h 93"/>
                <a:gd name="T6" fmla="*/ 34 w 78"/>
                <a:gd name="T7" fmla="*/ 49 h 93"/>
                <a:gd name="T8" fmla="*/ 29 w 78"/>
                <a:gd name="T9" fmla="*/ 58 h 93"/>
                <a:gd name="T10" fmla="*/ 12 w 78"/>
                <a:gd name="T11" fmla="*/ 69 h 93"/>
                <a:gd name="T12" fmla="*/ 4 w 78"/>
                <a:gd name="T13" fmla="*/ 77 h 93"/>
                <a:gd name="T14" fmla="*/ 3 w 78"/>
                <a:gd name="T15" fmla="*/ 84 h 93"/>
                <a:gd name="T16" fmla="*/ 8 w 78"/>
                <a:gd name="T17" fmla="*/ 86 h 93"/>
                <a:gd name="T18" fmla="*/ 13 w 78"/>
                <a:gd name="T19" fmla="*/ 88 h 93"/>
                <a:gd name="T20" fmla="*/ 24 w 78"/>
                <a:gd name="T21" fmla="*/ 85 h 93"/>
                <a:gd name="T22" fmla="*/ 28 w 78"/>
                <a:gd name="T23" fmla="*/ 78 h 93"/>
                <a:gd name="T24" fmla="*/ 31 w 78"/>
                <a:gd name="T25" fmla="*/ 72 h 93"/>
                <a:gd name="T26" fmla="*/ 38 w 78"/>
                <a:gd name="T27" fmla="*/ 67 h 93"/>
                <a:gd name="T28" fmla="*/ 40 w 78"/>
                <a:gd name="T29" fmla="*/ 64 h 93"/>
                <a:gd name="T30" fmla="*/ 45 w 78"/>
                <a:gd name="T31" fmla="*/ 58 h 93"/>
                <a:gd name="T32" fmla="*/ 49 w 78"/>
                <a:gd name="T33" fmla="*/ 50 h 93"/>
                <a:gd name="T34" fmla="*/ 49 w 78"/>
                <a:gd name="T35" fmla="*/ 45 h 93"/>
                <a:gd name="T36" fmla="*/ 9 w 78"/>
                <a:gd name="T37" fmla="*/ 93 h 93"/>
                <a:gd name="T38" fmla="*/ 11 w 78"/>
                <a:gd name="T39" fmla="*/ 90 h 93"/>
                <a:gd name="T40" fmla="*/ 9 w 78"/>
                <a:gd name="T41" fmla="*/ 93 h 93"/>
                <a:gd name="T42" fmla="*/ 71 w 78"/>
                <a:gd name="T43" fmla="*/ 23 h 93"/>
                <a:gd name="T44" fmla="*/ 65 w 78"/>
                <a:gd name="T45" fmla="*/ 22 h 93"/>
                <a:gd name="T46" fmla="*/ 61 w 78"/>
                <a:gd name="T47" fmla="*/ 18 h 93"/>
                <a:gd name="T48" fmla="*/ 59 w 78"/>
                <a:gd name="T49" fmla="*/ 13 h 93"/>
                <a:gd name="T50" fmla="*/ 58 w 78"/>
                <a:gd name="T51" fmla="*/ 17 h 93"/>
                <a:gd name="T52" fmla="*/ 56 w 78"/>
                <a:gd name="T53" fmla="*/ 16 h 93"/>
                <a:gd name="T54" fmla="*/ 54 w 78"/>
                <a:gd name="T55" fmla="*/ 11 h 93"/>
                <a:gd name="T56" fmla="*/ 51 w 78"/>
                <a:gd name="T57" fmla="*/ 6 h 93"/>
                <a:gd name="T58" fmla="*/ 43 w 78"/>
                <a:gd name="T59" fmla="*/ 0 h 93"/>
                <a:gd name="T60" fmla="*/ 45 w 78"/>
                <a:gd name="T61" fmla="*/ 7 h 93"/>
                <a:gd name="T62" fmla="*/ 50 w 78"/>
                <a:gd name="T63" fmla="*/ 11 h 93"/>
                <a:gd name="T64" fmla="*/ 53 w 78"/>
                <a:gd name="T65" fmla="*/ 16 h 93"/>
                <a:gd name="T66" fmla="*/ 52 w 78"/>
                <a:gd name="T67" fmla="*/ 25 h 93"/>
                <a:gd name="T68" fmla="*/ 47 w 78"/>
                <a:gd name="T69" fmla="*/ 31 h 93"/>
                <a:gd name="T70" fmla="*/ 56 w 78"/>
                <a:gd name="T71" fmla="*/ 38 h 93"/>
                <a:gd name="T72" fmla="*/ 54 w 78"/>
                <a:gd name="T73" fmla="*/ 48 h 93"/>
                <a:gd name="T74" fmla="*/ 59 w 78"/>
                <a:gd name="T75" fmla="*/ 49 h 93"/>
                <a:gd name="T76" fmla="*/ 66 w 78"/>
                <a:gd name="T77" fmla="*/ 40 h 93"/>
                <a:gd name="T78" fmla="*/ 68 w 78"/>
                <a:gd name="T79" fmla="*/ 33 h 93"/>
                <a:gd name="T80" fmla="*/ 72 w 78"/>
                <a:gd name="T81" fmla="*/ 32 h 93"/>
                <a:gd name="T82" fmla="*/ 75 w 78"/>
                <a:gd name="T83" fmla="*/ 28 h 93"/>
                <a:gd name="T84" fmla="*/ 77 w 78"/>
                <a:gd name="T85" fmla="*/ 22 h 93"/>
                <a:gd name="T86" fmla="*/ 71 w 78"/>
                <a:gd name="T8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" h="93">
                  <a:moveTo>
                    <a:pt x="49" y="45"/>
                  </a:moveTo>
                  <a:cubicBezTo>
                    <a:pt x="47" y="44"/>
                    <a:pt x="46" y="45"/>
                    <a:pt x="44" y="46"/>
                  </a:cubicBezTo>
                  <a:cubicBezTo>
                    <a:pt x="42" y="47"/>
                    <a:pt x="40" y="42"/>
                    <a:pt x="38" y="44"/>
                  </a:cubicBezTo>
                  <a:cubicBezTo>
                    <a:pt x="35" y="46"/>
                    <a:pt x="37" y="47"/>
                    <a:pt x="34" y="49"/>
                  </a:cubicBezTo>
                  <a:cubicBezTo>
                    <a:pt x="31" y="52"/>
                    <a:pt x="33" y="53"/>
                    <a:pt x="29" y="58"/>
                  </a:cubicBezTo>
                  <a:cubicBezTo>
                    <a:pt x="26" y="63"/>
                    <a:pt x="14" y="66"/>
                    <a:pt x="12" y="69"/>
                  </a:cubicBezTo>
                  <a:cubicBezTo>
                    <a:pt x="10" y="72"/>
                    <a:pt x="4" y="75"/>
                    <a:pt x="4" y="77"/>
                  </a:cubicBezTo>
                  <a:cubicBezTo>
                    <a:pt x="4" y="79"/>
                    <a:pt x="0" y="81"/>
                    <a:pt x="3" y="84"/>
                  </a:cubicBezTo>
                  <a:cubicBezTo>
                    <a:pt x="4" y="86"/>
                    <a:pt x="6" y="84"/>
                    <a:pt x="8" y="86"/>
                  </a:cubicBezTo>
                  <a:cubicBezTo>
                    <a:pt x="10" y="88"/>
                    <a:pt x="12" y="86"/>
                    <a:pt x="13" y="88"/>
                  </a:cubicBezTo>
                  <a:cubicBezTo>
                    <a:pt x="13" y="89"/>
                    <a:pt x="20" y="89"/>
                    <a:pt x="24" y="85"/>
                  </a:cubicBezTo>
                  <a:cubicBezTo>
                    <a:pt x="29" y="81"/>
                    <a:pt x="26" y="79"/>
                    <a:pt x="28" y="78"/>
                  </a:cubicBezTo>
                  <a:cubicBezTo>
                    <a:pt x="30" y="77"/>
                    <a:pt x="30" y="74"/>
                    <a:pt x="31" y="72"/>
                  </a:cubicBezTo>
                  <a:cubicBezTo>
                    <a:pt x="33" y="70"/>
                    <a:pt x="33" y="67"/>
                    <a:pt x="38" y="67"/>
                  </a:cubicBezTo>
                  <a:cubicBezTo>
                    <a:pt x="43" y="67"/>
                    <a:pt x="41" y="66"/>
                    <a:pt x="40" y="64"/>
                  </a:cubicBezTo>
                  <a:cubicBezTo>
                    <a:pt x="40" y="62"/>
                    <a:pt x="45" y="61"/>
                    <a:pt x="45" y="58"/>
                  </a:cubicBezTo>
                  <a:cubicBezTo>
                    <a:pt x="45" y="55"/>
                    <a:pt x="51" y="52"/>
                    <a:pt x="49" y="50"/>
                  </a:cubicBezTo>
                  <a:cubicBezTo>
                    <a:pt x="48" y="48"/>
                    <a:pt x="50" y="46"/>
                    <a:pt x="49" y="45"/>
                  </a:cubicBezTo>
                  <a:close/>
                  <a:moveTo>
                    <a:pt x="9" y="93"/>
                  </a:moveTo>
                  <a:cubicBezTo>
                    <a:pt x="10" y="93"/>
                    <a:pt x="13" y="92"/>
                    <a:pt x="11" y="90"/>
                  </a:cubicBezTo>
                  <a:cubicBezTo>
                    <a:pt x="9" y="88"/>
                    <a:pt x="6" y="92"/>
                    <a:pt x="9" y="93"/>
                  </a:cubicBezTo>
                  <a:close/>
                  <a:moveTo>
                    <a:pt x="71" y="23"/>
                  </a:moveTo>
                  <a:cubicBezTo>
                    <a:pt x="70" y="25"/>
                    <a:pt x="67" y="22"/>
                    <a:pt x="65" y="22"/>
                  </a:cubicBezTo>
                  <a:cubicBezTo>
                    <a:pt x="63" y="22"/>
                    <a:pt x="61" y="20"/>
                    <a:pt x="61" y="18"/>
                  </a:cubicBezTo>
                  <a:cubicBezTo>
                    <a:pt x="61" y="16"/>
                    <a:pt x="61" y="13"/>
                    <a:pt x="59" y="13"/>
                  </a:cubicBezTo>
                  <a:cubicBezTo>
                    <a:pt x="56" y="14"/>
                    <a:pt x="59" y="16"/>
                    <a:pt x="58" y="17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6"/>
                    <a:pt x="54" y="14"/>
                    <a:pt x="54" y="11"/>
                  </a:cubicBezTo>
                  <a:cubicBezTo>
                    <a:pt x="54" y="9"/>
                    <a:pt x="51" y="9"/>
                    <a:pt x="51" y="6"/>
                  </a:cubicBezTo>
                  <a:cubicBezTo>
                    <a:pt x="51" y="2"/>
                    <a:pt x="46" y="0"/>
                    <a:pt x="43" y="0"/>
                  </a:cubicBezTo>
                  <a:cubicBezTo>
                    <a:pt x="41" y="0"/>
                    <a:pt x="44" y="5"/>
                    <a:pt x="45" y="7"/>
                  </a:cubicBezTo>
                  <a:cubicBezTo>
                    <a:pt x="47" y="8"/>
                    <a:pt x="50" y="10"/>
                    <a:pt x="50" y="11"/>
                  </a:cubicBezTo>
                  <a:cubicBezTo>
                    <a:pt x="50" y="12"/>
                    <a:pt x="52" y="15"/>
                    <a:pt x="53" y="16"/>
                  </a:cubicBezTo>
                  <a:cubicBezTo>
                    <a:pt x="55" y="17"/>
                    <a:pt x="52" y="21"/>
                    <a:pt x="52" y="25"/>
                  </a:cubicBezTo>
                  <a:cubicBezTo>
                    <a:pt x="52" y="29"/>
                    <a:pt x="49" y="28"/>
                    <a:pt x="47" y="31"/>
                  </a:cubicBezTo>
                  <a:cubicBezTo>
                    <a:pt x="45" y="33"/>
                    <a:pt x="53" y="36"/>
                    <a:pt x="56" y="38"/>
                  </a:cubicBezTo>
                  <a:cubicBezTo>
                    <a:pt x="59" y="41"/>
                    <a:pt x="53" y="47"/>
                    <a:pt x="54" y="48"/>
                  </a:cubicBezTo>
                  <a:cubicBezTo>
                    <a:pt x="54" y="49"/>
                    <a:pt x="56" y="50"/>
                    <a:pt x="59" y="49"/>
                  </a:cubicBezTo>
                  <a:cubicBezTo>
                    <a:pt x="63" y="48"/>
                    <a:pt x="64" y="41"/>
                    <a:pt x="66" y="40"/>
                  </a:cubicBezTo>
                  <a:cubicBezTo>
                    <a:pt x="69" y="38"/>
                    <a:pt x="67" y="35"/>
                    <a:pt x="68" y="33"/>
                  </a:cubicBezTo>
                  <a:cubicBezTo>
                    <a:pt x="69" y="32"/>
                    <a:pt x="71" y="32"/>
                    <a:pt x="72" y="32"/>
                  </a:cubicBezTo>
                  <a:cubicBezTo>
                    <a:pt x="74" y="32"/>
                    <a:pt x="73" y="28"/>
                    <a:pt x="75" y="28"/>
                  </a:cubicBezTo>
                  <a:cubicBezTo>
                    <a:pt x="77" y="28"/>
                    <a:pt x="76" y="25"/>
                    <a:pt x="77" y="22"/>
                  </a:cubicBezTo>
                  <a:cubicBezTo>
                    <a:pt x="78" y="19"/>
                    <a:pt x="72" y="21"/>
                    <a:pt x="71" y="23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55">
              <a:extLst>
                <a:ext uri="{FF2B5EF4-FFF2-40B4-BE49-F238E27FC236}">
                  <a16:creationId xmlns:a16="http://schemas.microsoft.com/office/drawing/2014/main" id="{E4F6BCE1-3E4B-4021-AA14-B91FDF9FD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259" y="4427255"/>
              <a:ext cx="63209" cy="55294"/>
            </a:xfrm>
            <a:custGeom>
              <a:avLst/>
              <a:gdLst>
                <a:gd name="T0" fmla="*/ 2 w 17"/>
                <a:gd name="T1" fmla="*/ 13 h 15"/>
                <a:gd name="T2" fmla="*/ 9 w 17"/>
                <a:gd name="T3" fmla="*/ 11 h 15"/>
                <a:gd name="T4" fmla="*/ 2 w 17"/>
                <a:gd name="T5" fmla="*/ 13 h 15"/>
                <a:gd name="T6" fmla="*/ 10 w 17"/>
                <a:gd name="T7" fmla="*/ 6 h 15"/>
                <a:gd name="T8" fmla="*/ 17 w 17"/>
                <a:gd name="T9" fmla="*/ 2 h 15"/>
                <a:gd name="T10" fmla="*/ 10 w 17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2" y="13"/>
                  </a:moveTo>
                  <a:cubicBezTo>
                    <a:pt x="4" y="15"/>
                    <a:pt x="9" y="15"/>
                    <a:pt x="9" y="11"/>
                  </a:cubicBezTo>
                  <a:cubicBezTo>
                    <a:pt x="9" y="7"/>
                    <a:pt x="0" y="11"/>
                    <a:pt x="2" y="13"/>
                  </a:cubicBezTo>
                  <a:close/>
                  <a:moveTo>
                    <a:pt x="10" y="6"/>
                  </a:moveTo>
                  <a:cubicBezTo>
                    <a:pt x="12" y="6"/>
                    <a:pt x="17" y="5"/>
                    <a:pt x="17" y="2"/>
                  </a:cubicBezTo>
                  <a:cubicBezTo>
                    <a:pt x="17" y="0"/>
                    <a:pt x="8" y="5"/>
                    <a:pt x="10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56">
              <a:extLst>
                <a:ext uri="{FF2B5EF4-FFF2-40B4-BE49-F238E27FC236}">
                  <a16:creationId xmlns:a16="http://schemas.microsoft.com/office/drawing/2014/main" id="{69F1029F-1EF4-4346-84CA-11DF7C09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878" y="2959988"/>
              <a:ext cx="333475" cy="215252"/>
            </a:xfrm>
            <a:custGeom>
              <a:avLst/>
              <a:gdLst>
                <a:gd name="T0" fmla="*/ 89 w 89"/>
                <a:gd name="T1" fmla="*/ 36 h 57"/>
                <a:gd name="T2" fmla="*/ 83 w 89"/>
                <a:gd name="T3" fmla="*/ 34 h 57"/>
                <a:gd name="T4" fmla="*/ 77 w 89"/>
                <a:gd name="T5" fmla="*/ 30 h 57"/>
                <a:gd name="T6" fmla="*/ 70 w 89"/>
                <a:gd name="T7" fmla="*/ 25 h 57"/>
                <a:gd name="T8" fmla="*/ 63 w 89"/>
                <a:gd name="T9" fmla="*/ 21 h 57"/>
                <a:gd name="T10" fmla="*/ 61 w 89"/>
                <a:gd name="T11" fmla="*/ 16 h 57"/>
                <a:gd name="T12" fmla="*/ 58 w 89"/>
                <a:gd name="T13" fmla="*/ 11 h 57"/>
                <a:gd name="T14" fmla="*/ 49 w 89"/>
                <a:gd name="T15" fmla="*/ 10 h 57"/>
                <a:gd name="T16" fmla="*/ 47 w 89"/>
                <a:gd name="T17" fmla="*/ 4 h 57"/>
                <a:gd name="T18" fmla="*/ 42 w 89"/>
                <a:gd name="T19" fmla="*/ 2 h 57"/>
                <a:gd name="T20" fmla="*/ 37 w 89"/>
                <a:gd name="T21" fmla="*/ 1 h 57"/>
                <a:gd name="T22" fmla="*/ 35 w 89"/>
                <a:gd name="T23" fmla="*/ 2 h 57"/>
                <a:gd name="T24" fmla="*/ 33 w 89"/>
                <a:gd name="T25" fmla="*/ 5 h 57"/>
                <a:gd name="T26" fmla="*/ 28 w 89"/>
                <a:gd name="T27" fmla="*/ 8 h 57"/>
                <a:gd name="T28" fmla="*/ 26 w 89"/>
                <a:gd name="T29" fmla="*/ 11 h 57"/>
                <a:gd name="T30" fmla="*/ 22 w 89"/>
                <a:gd name="T31" fmla="*/ 10 h 57"/>
                <a:gd name="T32" fmla="*/ 17 w 89"/>
                <a:gd name="T33" fmla="*/ 9 h 57"/>
                <a:gd name="T34" fmla="*/ 10 w 89"/>
                <a:gd name="T35" fmla="*/ 3 h 57"/>
                <a:gd name="T36" fmla="*/ 3 w 89"/>
                <a:gd name="T37" fmla="*/ 6 h 57"/>
                <a:gd name="T38" fmla="*/ 6 w 89"/>
                <a:gd name="T39" fmla="*/ 5 h 57"/>
                <a:gd name="T40" fmla="*/ 11 w 89"/>
                <a:gd name="T41" fmla="*/ 11 h 57"/>
                <a:gd name="T42" fmla="*/ 14 w 89"/>
                <a:gd name="T43" fmla="*/ 15 h 57"/>
                <a:gd name="T44" fmla="*/ 8 w 89"/>
                <a:gd name="T45" fmla="*/ 16 h 57"/>
                <a:gd name="T46" fmla="*/ 2 w 89"/>
                <a:gd name="T47" fmla="*/ 16 h 57"/>
                <a:gd name="T48" fmla="*/ 3 w 89"/>
                <a:gd name="T49" fmla="*/ 21 h 57"/>
                <a:gd name="T50" fmla="*/ 3 w 89"/>
                <a:gd name="T51" fmla="*/ 25 h 57"/>
                <a:gd name="T52" fmla="*/ 7 w 89"/>
                <a:gd name="T53" fmla="*/ 26 h 57"/>
                <a:gd name="T54" fmla="*/ 8 w 89"/>
                <a:gd name="T55" fmla="*/ 31 h 57"/>
                <a:gd name="T56" fmla="*/ 8 w 89"/>
                <a:gd name="T57" fmla="*/ 40 h 57"/>
                <a:gd name="T58" fmla="*/ 13 w 89"/>
                <a:gd name="T59" fmla="*/ 39 h 57"/>
                <a:gd name="T60" fmla="*/ 19 w 89"/>
                <a:gd name="T61" fmla="*/ 35 h 57"/>
                <a:gd name="T62" fmla="*/ 23 w 89"/>
                <a:gd name="T63" fmla="*/ 34 h 57"/>
                <a:gd name="T64" fmla="*/ 31 w 89"/>
                <a:gd name="T65" fmla="*/ 34 h 57"/>
                <a:gd name="T66" fmla="*/ 35 w 89"/>
                <a:gd name="T67" fmla="*/ 37 h 57"/>
                <a:gd name="T68" fmla="*/ 38 w 89"/>
                <a:gd name="T69" fmla="*/ 38 h 57"/>
                <a:gd name="T70" fmla="*/ 43 w 89"/>
                <a:gd name="T71" fmla="*/ 40 h 57"/>
                <a:gd name="T72" fmla="*/ 46 w 89"/>
                <a:gd name="T73" fmla="*/ 42 h 57"/>
                <a:gd name="T74" fmla="*/ 50 w 89"/>
                <a:gd name="T75" fmla="*/ 45 h 57"/>
                <a:gd name="T76" fmla="*/ 55 w 89"/>
                <a:gd name="T77" fmla="*/ 46 h 57"/>
                <a:gd name="T78" fmla="*/ 56 w 89"/>
                <a:gd name="T79" fmla="*/ 54 h 57"/>
                <a:gd name="T80" fmla="*/ 57 w 89"/>
                <a:gd name="T81" fmla="*/ 54 h 57"/>
                <a:gd name="T82" fmla="*/ 62 w 89"/>
                <a:gd name="T83" fmla="*/ 55 h 57"/>
                <a:gd name="T84" fmla="*/ 67 w 89"/>
                <a:gd name="T85" fmla="*/ 53 h 57"/>
                <a:gd name="T86" fmla="*/ 76 w 89"/>
                <a:gd name="T87" fmla="*/ 48 h 57"/>
                <a:gd name="T88" fmla="*/ 80 w 89"/>
                <a:gd name="T89" fmla="*/ 42 h 57"/>
                <a:gd name="T90" fmla="*/ 85 w 89"/>
                <a:gd name="T91" fmla="*/ 39 h 57"/>
                <a:gd name="T92" fmla="*/ 89 w 89"/>
                <a:gd name="T93" fmla="*/ 40 h 57"/>
                <a:gd name="T94" fmla="*/ 89 w 89"/>
                <a:gd name="T95" fmla="*/ 3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57">
                  <a:moveTo>
                    <a:pt x="89" y="36"/>
                  </a:moveTo>
                  <a:cubicBezTo>
                    <a:pt x="89" y="36"/>
                    <a:pt x="85" y="34"/>
                    <a:pt x="83" y="34"/>
                  </a:cubicBezTo>
                  <a:cubicBezTo>
                    <a:pt x="82" y="34"/>
                    <a:pt x="79" y="30"/>
                    <a:pt x="77" y="30"/>
                  </a:cubicBezTo>
                  <a:cubicBezTo>
                    <a:pt x="74" y="29"/>
                    <a:pt x="71" y="27"/>
                    <a:pt x="70" y="25"/>
                  </a:cubicBezTo>
                  <a:cubicBezTo>
                    <a:pt x="69" y="24"/>
                    <a:pt x="64" y="22"/>
                    <a:pt x="63" y="21"/>
                  </a:cubicBezTo>
                  <a:cubicBezTo>
                    <a:pt x="63" y="19"/>
                    <a:pt x="62" y="17"/>
                    <a:pt x="61" y="16"/>
                  </a:cubicBezTo>
                  <a:cubicBezTo>
                    <a:pt x="59" y="14"/>
                    <a:pt x="59" y="12"/>
                    <a:pt x="58" y="11"/>
                  </a:cubicBezTo>
                  <a:cubicBezTo>
                    <a:pt x="57" y="11"/>
                    <a:pt x="49" y="11"/>
                    <a:pt x="49" y="10"/>
                  </a:cubicBezTo>
                  <a:cubicBezTo>
                    <a:pt x="49" y="9"/>
                    <a:pt x="48" y="4"/>
                    <a:pt x="47" y="4"/>
                  </a:cubicBezTo>
                  <a:cubicBezTo>
                    <a:pt x="45" y="3"/>
                    <a:pt x="43" y="3"/>
                    <a:pt x="42" y="2"/>
                  </a:cubicBezTo>
                  <a:cubicBezTo>
                    <a:pt x="41" y="1"/>
                    <a:pt x="38" y="0"/>
                    <a:pt x="37" y="1"/>
                  </a:cubicBezTo>
                  <a:cubicBezTo>
                    <a:pt x="37" y="2"/>
                    <a:pt x="35" y="2"/>
                    <a:pt x="35" y="2"/>
                  </a:cubicBezTo>
                  <a:cubicBezTo>
                    <a:pt x="34" y="2"/>
                    <a:pt x="34" y="5"/>
                    <a:pt x="33" y="5"/>
                  </a:cubicBezTo>
                  <a:cubicBezTo>
                    <a:pt x="31" y="4"/>
                    <a:pt x="28" y="7"/>
                    <a:pt x="28" y="8"/>
                  </a:cubicBezTo>
                  <a:cubicBezTo>
                    <a:pt x="28" y="9"/>
                    <a:pt x="28" y="11"/>
                    <a:pt x="26" y="11"/>
                  </a:cubicBezTo>
                  <a:cubicBezTo>
                    <a:pt x="25" y="11"/>
                    <a:pt x="23" y="11"/>
                    <a:pt x="22" y="10"/>
                  </a:cubicBezTo>
                  <a:cubicBezTo>
                    <a:pt x="21" y="10"/>
                    <a:pt x="19" y="12"/>
                    <a:pt x="17" y="9"/>
                  </a:cubicBezTo>
                  <a:cubicBezTo>
                    <a:pt x="15" y="6"/>
                    <a:pt x="12" y="3"/>
                    <a:pt x="10" y="3"/>
                  </a:cubicBezTo>
                  <a:cubicBezTo>
                    <a:pt x="8" y="3"/>
                    <a:pt x="2" y="3"/>
                    <a:pt x="3" y="6"/>
                  </a:cubicBezTo>
                  <a:cubicBezTo>
                    <a:pt x="4" y="6"/>
                    <a:pt x="4" y="5"/>
                    <a:pt x="6" y="5"/>
                  </a:cubicBezTo>
                  <a:cubicBezTo>
                    <a:pt x="10" y="6"/>
                    <a:pt x="8" y="11"/>
                    <a:pt x="11" y="11"/>
                  </a:cubicBezTo>
                  <a:cubicBezTo>
                    <a:pt x="13" y="11"/>
                    <a:pt x="16" y="15"/>
                    <a:pt x="14" y="15"/>
                  </a:cubicBezTo>
                  <a:cubicBezTo>
                    <a:pt x="12" y="14"/>
                    <a:pt x="10" y="17"/>
                    <a:pt x="8" y="16"/>
                  </a:cubicBezTo>
                  <a:cubicBezTo>
                    <a:pt x="5" y="15"/>
                    <a:pt x="3" y="13"/>
                    <a:pt x="2" y="16"/>
                  </a:cubicBezTo>
                  <a:cubicBezTo>
                    <a:pt x="1" y="18"/>
                    <a:pt x="0" y="21"/>
                    <a:pt x="3" y="21"/>
                  </a:cubicBezTo>
                  <a:cubicBezTo>
                    <a:pt x="6" y="21"/>
                    <a:pt x="5" y="23"/>
                    <a:pt x="3" y="25"/>
                  </a:cubicBezTo>
                  <a:cubicBezTo>
                    <a:pt x="1" y="27"/>
                    <a:pt x="7" y="25"/>
                    <a:pt x="7" y="26"/>
                  </a:cubicBezTo>
                  <a:cubicBezTo>
                    <a:pt x="7" y="28"/>
                    <a:pt x="9" y="28"/>
                    <a:pt x="8" y="31"/>
                  </a:cubicBezTo>
                  <a:cubicBezTo>
                    <a:pt x="8" y="33"/>
                    <a:pt x="8" y="37"/>
                    <a:pt x="8" y="40"/>
                  </a:cubicBezTo>
                  <a:cubicBezTo>
                    <a:pt x="10" y="40"/>
                    <a:pt x="13" y="40"/>
                    <a:pt x="13" y="39"/>
                  </a:cubicBezTo>
                  <a:cubicBezTo>
                    <a:pt x="14" y="37"/>
                    <a:pt x="17" y="35"/>
                    <a:pt x="19" y="35"/>
                  </a:cubicBezTo>
                  <a:cubicBezTo>
                    <a:pt x="21" y="35"/>
                    <a:pt x="22" y="36"/>
                    <a:pt x="23" y="34"/>
                  </a:cubicBezTo>
                  <a:cubicBezTo>
                    <a:pt x="24" y="33"/>
                    <a:pt x="30" y="33"/>
                    <a:pt x="31" y="34"/>
                  </a:cubicBezTo>
                  <a:cubicBezTo>
                    <a:pt x="31" y="36"/>
                    <a:pt x="34" y="37"/>
                    <a:pt x="35" y="37"/>
                  </a:cubicBezTo>
                  <a:cubicBezTo>
                    <a:pt x="36" y="37"/>
                    <a:pt x="36" y="38"/>
                    <a:pt x="38" y="38"/>
                  </a:cubicBezTo>
                  <a:cubicBezTo>
                    <a:pt x="40" y="38"/>
                    <a:pt x="43" y="39"/>
                    <a:pt x="43" y="40"/>
                  </a:cubicBezTo>
                  <a:cubicBezTo>
                    <a:pt x="43" y="41"/>
                    <a:pt x="45" y="42"/>
                    <a:pt x="46" y="42"/>
                  </a:cubicBezTo>
                  <a:cubicBezTo>
                    <a:pt x="48" y="42"/>
                    <a:pt x="49" y="46"/>
                    <a:pt x="50" y="45"/>
                  </a:cubicBezTo>
                  <a:cubicBezTo>
                    <a:pt x="52" y="45"/>
                    <a:pt x="55" y="45"/>
                    <a:pt x="55" y="46"/>
                  </a:cubicBezTo>
                  <a:cubicBezTo>
                    <a:pt x="55" y="47"/>
                    <a:pt x="55" y="51"/>
                    <a:pt x="56" y="54"/>
                  </a:cubicBezTo>
                  <a:cubicBezTo>
                    <a:pt x="56" y="53"/>
                    <a:pt x="57" y="53"/>
                    <a:pt x="57" y="54"/>
                  </a:cubicBezTo>
                  <a:cubicBezTo>
                    <a:pt x="58" y="54"/>
                    <a:pt x="61" y="53"/>
                    <a:pt x="62" y="55"/>
                  </a:cubicBezTo>
                  <a:cubicBezTo>
                    <a:pt x="62" y="57"/>
                    <a:pt x="67" y="56"/>
                    <a:pt x="67" y="53"/>
                  </a:cubicBezTo>
                  <a:cubicBezTo>
                    <a:pt x="67" y="50"/>
                    <a:pt x="75" y="50"/>
                    <a:pt x="76" y="48"/>
                  </a:cubicBezTo>
                  <a:cubicBezTo>
                    <a:pt x="77" y="45"/>
                    <a:pt x="78" y="41"/>
                    <a:pt x="80" y="42"/>
                  </a:cubicBezTo>
                  <a:cubicBezTo>
                    <a:pt x="82" y="42"/>
                    <a:pt x="83" y="38"/>
                    <a:pt x="85" y="39"/>
                  </a:cubicBezTo>
                  <a:cubicBezTo>
                    <a:pt x="86" y="39"/>
                    <a:pt x="87" y="40"/>
                    <a:pt x="89" y="40"/>
                  </a:cubicBezTo>
                  <a:lnTo>
                    <a:pt x="89" y="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57">
              <a:extLst>
                <a:ext uri="{FF2B5EF4-FFF2-40B4-BE49-F238E27FC236}">
                  <a16:creationId xmlns:a16="http://schemas.microsoft.com/office/drawing/2014/main" id="{6D2A90B7-8CA8-4523-B8C8-E667CB5D9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176" y="3040955"/>
              <a:ext cx="462071" cy="389032"/>
            </a:xfrm>
            <a:custGeom>
              <a:avLst/>
              <a:gdLst>
                <a:gd name="T0" fmla="*/ 120 w 123"/>
                <a:gd name="T1" fmla="*/ 89 h 104"/>
                <a:gd name="T2" fmla="*/ 117 w 123"/>
                <a:gd name="T3" fmla="*/ 83 h 104"/>
                <a:gd name="T4" fmla="*/ 110 w 123"/>
                <a:gd name="T5" fmla="*/ 77 h 104"/>
                <a:gd name="T6" fmla="*/ 106 w 123"/>
                <a:gd name="T7" fmla="*/ 72 h 104"/>
                <a:gd name="T8" fmla="*/ 113 w 123"/>
                <a:gd name="T9" fmla="*/ 63 h 104"/>
                <a:gd name="T10" fmla="*/ 106 w 123"/>
                <a:gd name="T11" fmla="*/ 60 h 104"/>
                <a:gd name="T12" fmla="*/ 105 w 123"/>
                <a:gd name="T13" fmla="*/ 53 h 104"/>
                <a:gd name="T14" fmla="*/ 105 w 123"/>
                <a:gd name="T15" fmla="*/ 46 h 104"/>
                <a:gd name="T16" fmla="*/ 106 w 123"/>
                <a:gd name="T17" fmla="*/ 40 h 104"/>
                <a:gd name="T18" fmla="*/ 109 w 123"/>
                <a:gd name="T19" fmla="*/ 36 h 104"/>
                <a:gd name="T20" fmla="*/ 110 w 123"/>
                <a:gd name="T21" fmla="*/ 33 h 104"/>
                <a:gd name="T22" fmla="*/ 109 w 123"/>
                <a:gd name="T23" fmla="*/ 25 h 104"/>
                <a:gd name="T24" fmla="*/ 104 w 123"/>
                <a:gd name="T25" fmla="*/ 24 h 104"/>
                <a:gd name="T26" fmla="*/ 100 w 123"/>
                <a:gd name="T27" fmla="*/ 21 h 104"/>
                <a:gd name="T28" fmla="*/ 97 w 123"/>
                <a:gd name="T29" fmla="*/ 19 h 104"/>
                <a:gd name="T30" fmla="*/ 92 w 123"/>
                <a:gd name="T31" fmla="*/ 17 h 104"/>
                <a:gd name="T32" fmla="*/ 89 w 123"/>
                <a:gd name="T33" fmla="*/ 16 h 104"/>
                <a:gd name="T34" fmla="*/ 85 w 123"/>
                <a:gd name="T35" fmla="*/ 13 h 104"/>
                <a:gd name="T36" fmla="*/ 77 w 123"/>
                <a:gd name="T37" fmla="*/ 13 h 104"/>
                <a:gd name="T38" fmla="*/ 73 w 123"/>
                <a:gd name="T39" fmla="*/ 14 h 104"/>
                <a:gd name="T40" fmla="*/ 67 w 123"/>
                <a:gd name="T41" fmla="*/ 18 h 104"/>
                <a:gd name="T42" fmla="*/ 62 w 123"/>
                <a:gd name="T43" fmla="*/ 19 h 104"/>
                <a:gd name="T44" fmla="*/ 62 w 123"/>
                <a:gd name="T45" fmla="*/ 22 h 104"/>
                <a:gd name="T46" fmla="*/ 49 w 123"/>
                <a:gd name="T47" fmla="*/ 25 h 104"/>
                <a:gd name="T48" fmla="*/ 37 w 123"/>
                <a:gd name="T49" fmla="*/ 18 h 104"/>
                <a:gd name="T50" fmla="*/ 30 w 123"/>
                <a:gd name="T51" fmla="*/ 11 h 104"/>
                <a:gd name="T52" fmla="*/ 25 w 123"/>
                <a:gd name="T53" fmla="*/ 8 h 104"/>
                <a:gd name="T54" fmla="*/ 24 w 123"/>
                <a:gd name="T55" fmla="*/ 2 h 104"/>
                <a:gd name="T56" fmla="*/ 11 w 123"/>
                <a:gd name="T57" fmla="*/ 7 h 104"/>
                <a:gd name="T58" fmla="*/ 7 w 123"/>
                <a:gd name="T59" fmla="*/ 5 h 104"/>
                <a:gd name="T60" fmla="*/ 4 w 123"/>
                <a:gd name="T61" fmla="*/ 0 h 104"/>
                <a:gd name="T62" fmla="*/ 1 w 123"/>
                <a:gd name="T63" fmla="*/ 3 h 104"/>
                <a:gd name="T64" fmla="*/ 2 w 123"/>
                <a:gd name="T65" fmla="*/ 8 h 104"/>
                <a:gd name="T66" fmla="*/ 2 w 123"/>
                <a:gd name="T67" fmla="*/ 15 h 104"/>
                <a:gd name="T68" fmla="*/ 5 w 123"/>
                <a:gd name="T69" fmla="*/ 20 h 104"/>
                <a:gd name="T70" fmla="*/ 7 w 123"/>
                <a:gd name="T71" fmla="*/ 25 h 104"/>
                <a:gd name="T72" fmla="*/ 10 w 123"/>
                <a:gd name="T73" fmla="*/ 29 h 104"/>
                <a:gd name="T74" fmla="*/ 13 w 123"/>
                <a:gd name="T75" fmla="*/ 31 h 104"/>
                <a:gd name="T76" fmla="*/ 12 w 123"/>
                <a:gd name="T77" fmla="*/ 35 h 104"/>
                <a:gd name="T78" fmla="*/ 9 w 123"/>
                <a:gd name="T79" fmla="*/ 39 h 104"/>
                <a:gd name="T80" fmla="*/ 10 w 123"/>
                <a:gd name="T81" fmla="*/ 45 h 104"/>
                <a:gd name="T82" fmla="*/ 13 w 123"/>
                <a:gd name="T83" fmla="*/ 49 h 104"/>
                <a:gd name="T84" fmla="*/ 20 w 123"/>
                <a:gd name="T85" fmla="*/ 53 h 104"/>
                <a:gd name="T86" fmla="*/ 23 w 123"/>
                <a:gd name="T87" fmla="*/ 57 h 104"/>
                <a:gd name="T88" fmla="*/ 22 w 123"/>
                <a:gd name="T89" fmla="*/ 61 h 104"/>
                <a:gd name="T90" fmla="*/ 25 w 123"/>
                <a:gd name="T91" fmla="*/ 65 h 104"/>
                <a:gd name="T92" fmla="*/ 28 w 123"/>
                <a:gd name="T93" fmla="*/ 70 h 104"/>
                <a:gd name="T94" fmla="*/ 30 w 123"/>
                <a:gd name="T95" fmla="*/ 70 h 104"/>
                <a:gd name="T96" fmla="*/ 33 w 123"/>
                <a:gd name="T97" fmla="*/ 69 h 104"/>
                <a:gd name="T98" fmla="*/ 37 w 123"/>
                <a:gd name="T99" fmla="*/ 69 h 104"/>
                <a:gd name="T100" fmla="*/ 43 w 123"/>
                <a:gd name="T101" fmla="*/ 79 h 104"/>
                <a:gd name="T102" fmla="*/ 47 w 123"/>
                <a:gd name="T103" fmla="*/ 85 h 104"/>
                <a:gd name="T104" fmla="*/ 54 w 123"/>
                <a:gd name="T105" fmla="*/ 88 h 104"/>
                <a:gd name="T106" fmla="*/ 69 w 123"/>
                <a:gd name="T107" fmla="*/ 94 h 104"/>
                <a:gd name="T108" fmla="*/ 79 w 123"/>
                <a:gd name="T109" fmla="*/ 91 h 104"/>
                <a:gd name="T110" fmla="*/ 83 w 123"/>
                <a:gd name="T111" fmla="*/ 99 h 104"/>
                <a:gd name="T112" fmla="*/ 105 w 123"/>
                <a:gd name="T113" fmla="*/ 103 h 104"/>
                <a:gd name="T114" fmla="*/ 112 w 123"/>
                <a:gd name="T115" fmla="*/ 104 h 104"/>
                <a:gd name="T116" fmla="*/ 112 w 123"/>
                <a:gd name="T117" fmla="*/ 102 h 104"/>
                <a:gd name="T118" fmla="*/ 115 w 123"/>
                <a:gd name="T119" fmla="*/ 96 h 104"/>
                <a:gd name="T120" fmla="*/ 121 w 123"/>
                <a:gd name="T121" fmla="*/ 94 h 104"/>
                <a:gd name="T122" fmla="*/ 120 w 123"/>
                <a:gd name="T123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" h="104">
                  <a:moveTo>
                    <a:pt x="120" y="89"/>
                  </a:moveTo>
                  <a:cubicBezTo>
                    <a:pt x="118" y="89"/>
                    <a:pt x="120" y="84"/>
                    <a:pt x="117" y="83"/>
                  </a:cubicBezTo>
                  <a:cubicBezTo>
                    <a:pt x="114" y="81"/>
                    <a:pt x="111" y="79"/>
                    <a:pt x="110" y="77"/>
                  </a:cubicBezTo>
                  <a:cubicBezTo>
                    <a:pt x="110" y="75"/>
                    <a:pt x="106" y="73"/>
                    <a:pt x="106" y="72"/>
                  </a:cubicBezTo>
                  <a:cubicBezTo>
                    <a:pt x="106" y="70"/>
                    <a:pt x="114" y="66"/>
                    <a:pt x="113" y="63"/>
                  </a:cubicBezTo>
                  <a:cubicBezTo>
                    <a:pt x="112" y="60"/>
                    <a:pt x="107" y="61"/>
                    <a:pt x="106" y="60"/>
                  </a:cubicBezTo>
                  <a:cubicBezTo>
                    <a:pt x="106" y="59"/>
                    <a:pt x="107" y="55"/>
                    <a:pt x="105" y="53"/>
                  </a:cubicBezTo>
                  <a:cubicBezTo>
                    <a:pt x="104" y="50"/>
                    <a:pt x="106" y="47"/>
                    <a:pt x="105" y="46"/>
                  </a:cubicBezTo>
                  <a:cubicBezTo>
                    <a:pt x="104" y="44"/>
                    <a:pt x="106" y="41"/>
                    <a:pt x="106" y="40"/>
                  </a:cubicBezTo>
                  <a:cubicBezTo>
                    <a:pt x="106" y="39"/>
                    <a:pt x="109" y="38"/>
                    <a:pt x="109" y="36"/>
                  </a:cubicBezTo>
                  <a:cubicBezTo>
                    <a:pt x="108" y="34"/>
                    <a:pt x="109" y="33"/>
                    <a:pt x="110" y="33"/>
                  </a:cubicBezTo>
                  <a:cubicBezTo>
                    <a:pt x="109" y="30"/>
                    <a:pt x="109" y="26"/>
                    <a:pt x="109" y="25"/>
                  </a:cubicBezTo>
                  <a:cubicBezTo>
                    <a:pt x="109" y="24"/>
                    <a:pt x="106" y="24"/>
                    <a:pt x="104" y="24"/>
                  </a:cubicBezTo>
                  <a:cubicBezTo>
                    <a:pt x="103" y="25"/>
                    <a:pt x="102" y="21"/>
                    <a:pt x="100" y="21"/>
                  </a:cubicBezTo>
                  <a:cubicBezTo>
                    <a:pt x="99" y="21"/>
                    <a:pt x="97" y="20"/>
                    <a:pt x="97" y="19"/>
                  </a:cubicBezTo>
                  <a:cubicBezTo>
                    <a:pt x="97" y="18"/>
                    <a:pt x="94" y="17"/>
                    <a:pt x="92" y="17"/>
                  </a:cubicBezTo>
                  <a:cubicBezTo>
                    <a:pt x="90" y="17"/>
                    <a:pt x="90" y="16"/>
                    <a:pt x="89" y="16"/>
                  </a:cubicBezTo>
                  <a:cubicBezTo>
                    <a:pt x="88" y="16"/>
                    <a:pt x="85" y="15"/>
                    <a:pt x="85" y="13"/>
                  </a:cubicBezTo>
                  <a:cubicBezTo>
                    <a:pt x="84" y="12"/>
                    <a:pt x="78" y="12"/>
                    <a:pt x="77" y="13"/>
                  </a:cubicBezTo>
                  <a:cubicBezTo>
                    <a:pt x="76" y="15"/>
                    <a:pt x="75" y="14"/>
                    <a:pt x="73" y="14"/>
                  </a:cubicBezTo>
                  <a:cubicBezTo>
                    <a:pt x="71" y="14"/>
                    <a:pt x="68" y="16"/>
                    <a:pt x="67" y="18"/>
                  </a:cubicBezTo>
                  <a:cubicBezTo>
                    <a:pt x="67" y="19"/>
                    <a:pt x="64" y="19"/>
                    <a:pt x="62" y="19"/>
                  </a:cubicBezTo>
                  <a:cubicBezTo>
                    <a:pt x="62" y="20"/>
                    <a:pt x="62" y="22"/>
                    <a:pt x="62" y="22"/>
                  </a:cubicBezTo>
                  <a:cubicBezTo>
                    <a:pt x="61" y="23"/>
                    <a:pt x="54" y="25"/>
                    <a:pt x="49" y="25"/>
                  </a:cubicBezTo>
                  <a:cubicBezTo>
                    <a:pt x="43" y="25"/>
                    <a:pt x="43" y="18"/>
                    <a:pt x="37" y="18"/>
                  </a:cubicBezTo>
                  <a:cubicBezTo>
                    <a:pt x="33" y="18"/>
                    <a:pt x="30" y="14"/>
                    <a:pt x="30" y="11"/>
                  </a:cubicBezTo>
                  <a:cubicBezTo>
                    <a:pt x="27" y="10"/>
                    <a:pt x="25" y="8"/>
                    <a:pt x="25" y="8"/>
                  </a:cubicBezTo>
                  <a:cubicBezTo>
                    <a:pt x="26" y="7"/>
                    <a:pt x="27" y="0"/>
                    <a:pt x="24" y="2"/>
                  </a:cubicBezTo>
                  <a:cubicBezTo>
                    <a:pt x="21" y="3"/>
                    <a:pt x="17" y="8"/>
                    <a:pt x="11" y="7"/>
                  </a:cubicBezTo>
                  <a:cubicBezTo>
                    <a:pt x="6" y="7"/>
                    <a:pt x="10" y="6"/>
                    <a:pt x="7" y="5"/>
                  </a:cubicBezTo>
                  <a:cubicBezTo>
                    <a:pt x="5" y="4"/>
                    <a:pt x="6" y="1"/>
                    <a:pt x="4" y="0"/>
                  </a:cubicBezTo>
                  <a:cubicBezTo>
                    <a:pt x="1" y="0"/>
                    <a:pt x="3" y="3"/>
                    <a:pt x="1" y="3"/>
                  </a:cubicBezTo>
                  <a:cubicBezTo>
                    <a:pt x="0" y="3"/>
                    <a:pt x="1" y="8"/>
                    <a:pt x="2" y="8"/>
                  </a:cubicBezTo>
                  <a:cubicBezTo>
                    <a:pt x="2" y="9"/>
                    <a:pt x="1" y="15"/>
                    <a:pt x="2" y="15"/>
                  </a:cubicBezTo>
                  <a:cubicBezTo>
                    <a:pt x="3" y="15"/>
                    <a:pt x="5" y="19"/>
                    <a:pt x="5" y="20"/>
                  </a:cubicBezTo>
                  <a:cubicBezTo>
                    <a:pt x="4" y="21"/>
                    <a:pt x="7" y="23"/>
                    <a:pt x="7" y="25"/>
                  </a:cubicBezTo>
                  <a:cubicBezTo>
                    <a:pt x="7" y="27"/>
                    <a:pt x="9" y="29"/>
                    <a:pt x="10" y="29"/>
                  </a:cubicBezTo>
                  <a:cubicBezTo>
                    <a:pt x="11" y="29"/>
                    <a:pt x="13" y="29"/>
                    <a:pt x="13" y="31"/>
                  </a:cubicBezTo>
                  <a:cubicBezTo>
                    <a:pt x="12" y="32"/>
                    <a:pt x="13" y="35"/>
                    <a:pt x="12" y="35"/>
                  </a:cubicBezTo>
                  <a:cubicBezTo>
                    <a:pt x="10" y="35"/>
                    <a:pt x="11" y="39"/>
                    <a:pt x="9" y="39"/>
                  </a:cubicBezTo>
                  <a:cubicBezTo>
                    <a:pt x="8" y="40"/>
                    <a:pt x="9" y="45"/>
                    <a:pt x="10" y="45"/>
                  </a:cubicBezTo>
                  <a:cubicBezTo>
                    <a:pt x="11" y="46"/>
                    <a:pt x="13" y="47"/>
                    <a:pt x="13" y="49"/>
                  </a:cubicBezTo>
                  <a:cubicBezTo>
                    <a:pt x="13" y="50"/>
                    <a:pt x="18" y="53"/>
                    <a:pt x="20" y="53"/>
                  </a:cubicBezTo>
                  <a:cubicBezTo>
                    <a:pt x="22" y="54"/>
                    <a:pt x="22" y="56"/>
                    <a:pt x="23" y="57"/>
                  </a:cubicBezTo>
                  <a:cubicBezTo>
                    <a:pt x="24" y="58"/>
                    <a:pt x="22" y="60"/>
                    <a:pt x="22" y="61"/>
                  </a:cubicBezTo>
                  <a:cubicBezTo>
                    <a:pt x="23" y="62"/>
                    <a:pt x="25" y="63"/>
                    <a:pt x="25" y="65"/>
                  </a:cubicBezTo>
                  <a:cubicBezTo>
                    <a:pt x="25" y="67"/>
                    <a:pt x="27" y="69"/>
                    <a:pt x="28" y="70"/>
                  </a:cubicBezTo>
                  <a:cubicBezTo>
                    <a:pt x="29" y="70"/>
                    <a:pt x="29" y="70"/>
                    <a:pt x="30" y="70"/>
                  </a:cubicBezTo>
                  <a:cubicBezTo>
                    <a:pt x="31" y="70"/>
                    <a:pt x="31" y="68"/>
                    <a:pt x="33" y="69"/>
                  </a:cubicBezTo>
                  <a:cubicBezTo>
                    <a:pt x="34" y="70"/>
                    <a:pt x="36" y="69"/>
                    <a:pt x="37" y="69"/>
                  </a:cubicBezTo>
                  <a:cubicBezTo>
                    <a:pt x="38" y="69"/>
                    <a:pt x="42" y="76"/>
                    <a:pt x="43" y="79"/>
                  </a:cubicBezTo>
                  <a:cubicBezTo>
                    <a:pt x="45" y="82"/>
                    <a:pt x="45" y="83"/>
                    <a:pt x="47" y="85"/>
                  </a:cubicBezTo>
                  <a:cubicBezTo>
                    <a:pt x="49" y="86"/>
                    <a:pt x="51" y="85"/>
                    <a:pt x="54" y="88"/>
                  </a:cubicBezTo>
                  <a:cubicBezTo>
                    <a:pt x="57" y="91"/>
                    <a:pt x="65" y="94"/>
                    <a:pt x="69" y="94"/>
                  </a:cubicBezTo>
                  <a:cubicBezTo>
                    <a:pt x="72" y="94"/>
                    <a:pt x="74" y="90"/>
                    <a:pt x="79" y="91"/>
                  </a:cubicBezTo>
                  <a:cubicBezTo>
                    <a:pt x="83" y="92"/>
                    <a:pt x="82" y="97"/>
                    <a:pt x="83" y="99"/>
                  </a:cubicBezTo>
                  <a:cubicBezTo>
                    <a:pt x="85" y="101"/>
                    <a:pt x="102" y="102"/>
                    <a:pt x="105" y="103"/>
                  </a:cubicBezTo>
                  <a:cubicBezTo>
                    <a:pt x="106" y="104"/>
                    <a:pt x="109" y="104"/>
                    <a:pt x="112" y="104"/>
                  </a:cubicBezTo>
                  <a:cubicBezTo>
                    <a:pt x="112" y="103"/>
                    <a:pt x="112" y="103"/>
                    <a:pt x="112" y="102"/>
                  </a:cubicBezTo>
                  <a:cubicBezTo>
                    <a:pt x="111" y="99"/>
                    <a:pt x="114" y="97"/>
                    <a:pt x="115" y="96"/>
                  </a:cubicBezTo>
                  <a:cubicBezTo>
                    <a:pt x="117" y="95"/>
                    <a:pt x="119" y="94"/>
                    <a:pt x="121" y="94"/>
                  </a:cubicBezTo>
                  <a:cubicBezTo>
                    <a:pt x="123" y="94"/>
                    <a:pt x="121" y="90"/>
                    <a:pt x="120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58">
              <a:extLst>
                <a:ext uri="{FF2B5EF4-FFF2-40B4-BE49-F238E27FC236}">
                  <a16:creationId xmlns:a16="http://schemas.microsoft.com/office/drawing/2014/main" id="{33E69371-9DC3-4D86-81A9-EE9C28C77A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7205" y="2572930"/>
              <a:ext cx="952478" cy="452227"/>
            </a:xfrm>
            <a:custGeom>
              <a:avLst/>
              <a:gdLst>
                <a:gd name="T0" fmla="*/ 245 w 254"/>
                <a:gd name="T1" fmla="*/ 50 h 120"/>
                <a:gd name="T2" fmla="*/ 237 w 254"/>
                <a:gd name="T3" fmla="*/ 42 h 120"/>
                <a:gd name="T4" fmla="*/ 220 w 254"/>
                <a:gd name="T5" fmla="*/ 39 h 120"/>
                <a:gd name="T6" fmla="*/ 206 w 254"/>
                <a:gd name="T7" fmla="*/ 29 h 120"/>
                <a:gd name="T8" fmla="*/ 188 w 254"/>
                <a:gd name="T9" fmla="*/ 10 h 120"/>
                <a:gd name="T10" fmla="*/ 171 w 254"/>
                <a:gd name="T11" fmla="*/ 17 h 120"/>
                <a:gd name="T12" fmla="*/ 167 w 254"/>
                <a:gd name="T13" fmla="*/ 12 h 120"/>
                <a:gd name="T14" fmla="*/ 157 w 254"/>
                <a:gd name="T15" fmla="*/ 11 h 120"/>
                <a:gd name="T16" fmla="*/ 153 w 254"/>
                <a:gd name="T17" fmla="*/ 2 h 120"/>
                <a:gd name="T18" fmla="*/ 131 w 254"/>
                <a:gd name="T19" fmla="*/ 6 h 120"/>
                <a:gd name="T20" fmla="*/ 106 w 254"/>
                <a:gd name="T21" fmla="*/ 11 h 120"/>
                <a:gd name="T22" fmla="*/ 94 w 254"/>
                <a:gd name="T23" fmla="*/ 18 h 120"/>
                <a:gd name="T24" fmla="*/ 92 w 254"/>
                <a:gd name="T25" fmla="*/ 26 h 120"/>
                <a:gd name="T26" fmla="*/ 94 w 254"/>
                <a:gd name="T27" fmla="*/ 34 h 120"/>
                <a:gd name="T28" fmla="*/ 87 w 254"/>
                <a:gd name="T29" fmla="*/ 39 h 120"/>
                <a:gd name="T30" fmla="*/ 78 w 254"/>
                <a:gd name="T31" fmla="*/ 38 h 120"/>
                <a:gd name="T32" fmla="*/ 62 w 254"/>
                <a:gd name="T33" fmla="*/ 39 h 120"/>
                <a:gd name="T34" fmla="*/ 51 w 254"/>
                <a:gd name="T35" fmla="*/ 39 h 120"/>
                <a:gd name="T36" fmla="*/ 34 w 254"/>
                <a:gd name="T37" fmla="*/ 32 h 120"/>
                <a:gd name="T38" fmla="*/ 19 w 254"/>
                <a:gd name="T39" fmla="*/ 37 h 120"/>
                <a:gd name="T40" fmla="*/ 14 w 254"/>
                <a:gd name="T41" fmla="*/ 47 h 120"/>
                <a:gd name="T42" fmla="*/ 2 w 254"/>
                <a:gd name="T43" fmla="*/ 49 h 120"/>
                <a:gd name="T44" fmla="*/ 0 w 254"/>
                <a:gd name="T45" fmla="*/ 58 h 120"/>
                <a:gd name="T46" fmla="*/ 9 w 254"/>
                <a:gd name="T47" fmla="*/ 63 h 120"/>
                <a:gd name="T48" fmla="*/ 15 w 254"/>
                <a:gd name="T49" fmla="*/ 74 h 120"/>
                <a:gd name="T50" fmla="*/ 32 w 254"/>
                <a:gd name="T51" fmla="*/ 70 h 120"/>
                <a:gd name="T52" fmla="*/ 36 w 254"/>
                <a:gd name="T53" fmla="*/ 83 h 120"/>
                <a:gd name="T54" fmla="*/ 24 w 254"/>
                <a:gd name="T55" fmla="*/ 91 h 120"/>
                <a:gd name="T56" fmla="*/ 35 w 254"/>
                <a:gd name="T57" fmla="*/ 103 h 120"/>
                <a:gd name="T58" fmla="*/ 41 w 254"/>
                <a:gd name="T59" fmla="*/ 109 h 120"/>
                <a:gd name="T60" fmla="*/ 60 w 254"/>
                <a:gd name="T61" fmla="*/ 113 h 120"/>
                <a:gd name="T62" fmla="*/ 77 w 254"/>
                <a:gd name="T63" fmla="*/ 80 h 120"/>
                <a:gd name="T64" fmla="*/ 86 w 254"/>
                <a:gd name="T65" fmla="*/ 81 h 120"/>
                <a:gd name="T66" fmla="*/ 105 w 254"/>
                <a:gd name="T67" fmla="*/ 97 h 120"/>
                <a:gd name="T68" fmla="*/ 124 w 254"/>
                <a:gd name="T69" fmla="*/ 107 h 120"/>
                <a:gd name="T70" fmla="*/ 138 w 254"/>
                <a:gd name="T71" fmla="*/ 118 h 120"/>
                <a:gd name="T72" fmla="*/ 151 w 254"/>
                <a:gd name="T73" fmla="*/ 111 h 120"/>
                <a:gd name="T74" fmla="*/ 165 w 254"/>
                <a:gd name="T75" fmla="*/ 104 h 120"/>
                <a:gd name="T76" fmla="*/ 186 w 254"/>
                <a:gd name="T77" fmla="*/ 102 h 120"/>
                <a:gd name="T78" fmla="*/ 213 w 254"/>
                <a:gd name="T79" fmla="*/ 107 h 120"/>
                <a:gd name="T80" fmla="*/ 213 w 254"/>
                <a:gd name="T81" fmla="*/ 93 h 120"/>
                <a:gd name="T82" fmla="*/ 221 w 254"/>
                <a:gd name="T83" fmla="*/ 84 h 120"/>
                <a:gd name="T84" fmla="*/ 230 w 254"/>
                <a:gd name="T85" fmla="*/ 70 h 120"/>
                <a:gd name="T86" fmla="*/ 246 w 254"/>
                <a:gd name="T87" fmla="*/ 69 h 120"/>
                <a:gd name="T88" fmla="*/ 251 w 254"/>
                <a:gd name="T89" fmla="*/ 55 h 120"/>
                <a:gd name="T90" fmla="*/ 95 w 254"/>
                <a:gd name="T91" fmla="*/ 76 h 120"/>
                <a:gd name="T92" fmla="*/ 199 w 254"/>
                <a:gd name="T93" fmla="*/ 75 h 120"/>
                <a:gd name="T94" fmla="*/ 174 w 254"/>
                <a:gd name="T95" fmla="*/ 76 h 120"/>
                <a:gd name="T96" fmla="*/ 199 w 254"/>
                <a:gd name="T97" fmla="*/ 7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120">
                  <a:moveTo>
                    <a:pt x="252" y="49"/>
                  </a:moveTo>
                  <a:cubicBezTo>
                    <a:pt x="252" y="48"/>
                    <a:pt x="251" y="48"/>
                    <a:pt x="250" y="49"/>
                  </a:cubicBezTo>
                  <a:cubicBezTo>
                    <a:pt x="249" y="49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6"/>
                    <a:pt x="242" y="45"/>
                    <a:pt x="241" y="45"/>
                  </a:cubicBezTo>
                  <a:cubicBezTo>
                    <a:pt x="240" y="45"/>
                    <a:pt x="238" y="44"/>
                    <a:pt x="237" y="42"/>
                  </a:cubicBezTo>
                  <a:cubicBezTo>
                    <a:pt x="236" y="39"/>
                    <a:pt x="234" y="39"/>
                    <a:pt x="233" y="38"/>
                  </a:cubicBezTo>
                  <a:cubicBezTo>
                    <a:pt x="232" y="38"/>
                    <a:pt x="228" y="40"/>
                    <a:pt x="227" y="40"/>
                  </a:cubicBezTo>
                  <a:cubicBezTo>
                    <a:pt x="225" y="41"/>
                    <a:pt x="222" y="40"/>
                    <a:pt x="220" y="39"/>
                  </a:cubicBezTo>
                  <a:cubicBezTo>
                    <a:pt x="219" y="39"/>
                    <a:pt x="217" y="35"/>
                    <a:pt x="216" y="36"/>
                  </a:cubicBezTo>
                  <a:cubicBezTo>
                    <a:pt x="214" y="36"/>
                    <a:pt x="213" y="40"/>
                    <a:pt x="212" y="40"/>
                  </a:cubicBezTo>
                  <a:cubicBezTo>
                    <a:pt x="211" y="40"/>
                    <a:pt x="208" y="33"/>
                    <a:pt x="206" y="29"/>
                  </a:cubicBezTo>
                  <a:cubicBezTo>
                    <a:pt x="203" y="25"/>
                    <a:pt x="198" y="17"/>
                    <a:pt x="194" y="15"/>
                  </a:cubicBezTo>
                  <a:cubicBezTo>
                    <a:pt x="190" y="13"/>
                    <a:pt x="191" y="11"/>
                    <a:pt x="192" y="10"/>
                  </a:cubicBezTo>
                  <a:cubicBezTo>
                    <a:pt x="193" y="9"/>
                    <a:pt x="190" y="9"/>
                    <a:pt x="188" y="10"/>
                  </a:cubicBezTo>
                  <a:cubicBezTo>
                    <a:pt x="186" y="11"/>
                    <a:pt x="184" y="13"/>
                    <a:pt x="182" y="13"/>
                  </a:cubicBezTo>
                  <a:cubicBezTo>
                    <a:pt x="181" y="13"/>
                    <a:pt x="178" y="17"/>
                    <a:pt x="176" y="16"/>
                  </a:cubicBezTo>
                  <a:cubicBezTo>
                    <a:pt x="174" y="15"/>
                    <a:pt x="173" y="18"/>
                    <a:pt x="171" y="17"/>
                  </a:cubicBezTo>
                  <a:cubicBezTo>
                    <a:pt x="169" y="15"/>
                    <a:pt x="173" y="14"/>
                    <a:pt x="173" y="13"/>
                  </a:cubicBezTo>
                  <a:cubicBezTo>
                    <a:pt x="173" y="12"/>
                    <a:pt x="171" y="13"/>
                    <a:pt x="170" y="12"/>
                  </a:cubicBezTo>
                  <a:cubicBezTo>
                    <a:pt x="169" y="12"/>
                    <a:pt x="167" y="11"/>
                    <a:pt x="167" y="12"/>
                  </a:cubicBezTo>
                  <a:cubicBezTo>
                    <a:pt x="167" y="13"/>
                    <a:pt x="165" y="13"/>
                    <a:pt x="165" y="12"/>
                  </a:cubicBezTo>
                  <a:cubicBezTo>
                    <a:pt x="165" y="11"/>
                    <a:pt x="164" y="9"/>
                    <a:pt x="163" y="10"/>
                  </a:cubicBezTo>
                  <a:cubicBezTo>
                    <a:pt x="162" y="11"/>
                    <a:pt x="158" y="12"/>
                    <a:pt x="157" y="11"/>
                  </a:cubicBezTo>
                  <a:cubicBezTo>
                    <a:pt x="156" y="10"/>
                    <a:pt x="158" y="10"/>
                    <a:pt x="158" y="8"/>
                  </a:cubicBezTo>
                  <a:cubicBezTo>
                    <a:pt x="158" y="7"/>
                    <a:pt x="156" y="6"/>
                    <a:pt x="157" y="4"/>
                  </a:cubicBezTo>
                  <a:cubicBezTo>
                    <a:pt x="157" y="3"/>
                    <a:pt x="154" y="1"/>
                    <a:pt x="153" y="2"/>
                  </a:cubicBezTo>
                  <a:cubicBezTo>
                    <a:pt x="151" y="2"/>
                    <a:pt x="149" y="2"/>
                    <a:pt x="148" y="1"/>
                  </a:cubicBezTo>
                  <a:cubicBezTo>
                    <a:pt x="146" y="0"/>
                    <a:pt x="140" y="1"/>
                    <a:pt x="140" y="3"/>
                  </a:cubicBezTo>
                  <a:cubicBezTo>
                    <a:pt x="140" y="4"/>
                    <a:pt x="132" y="5"/>
                    <a:pt x="131" y="6"/>
                  </a:cubicBezTo>
                  <a:cubicBezTo>
                    <a:pt x="130" y="6"/>
                    <a:pt x="124" y="7"/>
                    <a:pt x="122" y="7"/>
                  </a:cubicBezTo>
                  <a:cubicBezTo>
                    <a:pt x="120" y="8"/>
                    <a:pt x="118" y="9"/>
                    <a:pt x="116" y="9"/>
                  </a:cubicBezTo>
                  <a:cubicBezTo>
                    <a:pt x="113" y="9"/>
                    <a:pt x="109" y="10"/>
                    <a:pt x="106" y="11"/>
                  </a:cubicBezTo>
                  <a:cubicBezTo>
                    <a:pt x="104" y="13"/>
                    <a:pt x="101" y="12"/>
                    <a:pt x="99" y="12"/>
                  </a:cubicBezTo>
                  <a:cubicBezTo>
                    <a:pt x="97" y="13"/>
                    <a:pt x="95" y="12"/>
                    <a:pt x="94" y="12"/>
                  </a:cubicBezTo>
                  <a:cubicBezTo>
                    <a:pt x="93" y="13"/>
                    <a:pt x="93" y="16"/>
                    <a:pt x="94" y="18"/>
                  </a:cubicBezTo>
                  <a:cubicBezTo>
                    <a:pt x="95" y="19"/>
                    <a:pt x="99" y="20"/>
                    <a:pt x="100" y="20"/>
                  </a:cubicBezTo>
                  <a:cubicBezTo>
                    <a:pt x="100" y="21"/>
                    <a:pt x="95" y="21"/>
                    <a:pt x="93" y="21"/>
                  </a:cubicBezTo>
                  <a:cubicBezTo>
                    <a:pt x="91" y="22"/>
                    <a:pt x="91" y="25"/>
                    <a:pt x="92" y="26"/>
                  </a:cubicBezTo>
                  <a:cubicBezTo>
                    <a:pt x="92" y="27"/>
                    <a:pt x="90" y="29"/>
                    <a:pt x="88" y="29"/>
                  </a:cubicBezTo>
                  <a:cubicBezTo>
                    <a:pt x="86" y="30"/>
                    <a:pt x="88" y="33"/>
                    <a:pt x="90" y="33"/>
                  </a:cubicBezTo>
                  <a:cubicBezTo>
                    <a:pt x="91" y="33"/>
                    <a:pt x="93" y="34"/>
                    <a:pt x="94" y="34"/>
                  </a:cubicBezTo>
                  <a:cubicBezTo>
                    <a:pt x="95" y="34"/>
                    <a:pt x="96" y="37"/>
                    <a:pt x="96" y="38"/>
                  </a:cubicBezTo>
                  <a:cubicBezTo>
                    <a:pt x="96" y="40"/>
                    <a:pt x="94" y="41"/>
                    <a:pt x="92" y="41"/>
                  </a:cubicBezTo>
                  <a:cubicBezTo>
                    <a:pt x="90" y="41"/>
                    <a:pt x="88" y="39"/>
                    <a:pt x="87" y="39"/>
                  </a:cubicBezTo>
                  <a:cubicBezTo>
                    <a:pt x="86" y="38"/>
                    <a:pt x="86" y="41"/>
                    <a:pt x="85" y="42"/>
                  </a:cubicBezTo>
                  <a:cubicBezTo>
                    <a:pt x="84" y="42"/>
                    <a:pt x="83" y="40"/>
                    <a:pt x="82" y="40"/>
                  </a:cubicBezTo>
                  <a:cubicBezTo>
                    <a:pt x="80" y="40"/>
                    <a:pt x="78" y="39"/>
                    <a:pt x="78" y="38"/>
                  </a:cubicBezTo>
                  <a:cubicBezTo>
                    <a:pt x="77" y="36"/>
                    <a:pt x="73" y="36"/>
                    <a:pt x="72" y="38"/>
                  </a:cubicBezTo>
                  <a:cubicBezTo>
                    <a:pt x="70" y="39"/>
                    <a:pt x="69" y="38"/>
                    <a:pt x="68" y="37"/>
                  </a:cubicBezTo>
                  <a:cubicBezTo>
                    <a:pt x="67" y="36"/>
                    <a:pt x="62" y="38"/>
                    <a:pt x="62" y="39"/>
                  </a:cubicBezTo>
                  <a:cubicBezTo>
                    <a:pt x="61" y="41"/>
                    <a:pt x="58" y="41"/>
                    <a:pt x="56" y="40"/>
                  </a:cubicBezTo>
                  <a:cubicBezTo>
                    <a:pt x="54" y="38"/>
                    <a:pt x="53" y="38"/>
                    <a:pt x="53" y="40"/>
                  </a:cubicBezTo>
                  <a:cubicBezTo>
                    <a:pt x="53" y="42"/>
                    <a:pt x="51" y="40"/>
                    <a:pt x="51" y="39"/>
                  </a:cubicBezTo>
                  <a:cubicBezTo>
                    <a:pt x="51" y="38"/>
                    <a:pt x="47" y="36"/>
                    <a:pt x="46" y="34"/>
                  </a:cubicBezTo>
                  <a:cubicBezTo>
                    <a:pt x="44" y="33"/>
                    <a:pt x="39" y="33"/>
                    <a:pt x="38" y="32"/>
                  </a:cubicBezTo>
                  <a:cubicBezTo>
                    <a:pt x="38" y="31"/>
                    <a:pt x="35" y="30"/>
                    <a:pt x="34" y="32"/>
                  </a:cubicBezTo>
                  <a:cubicBezTo>
                    <a:pt x="33" y="34"/>
                    <a:pt x="32" y="33"/>
                    <a:pt x="31" y="32"/>
                  </a:cubicBezTo>
                  <a:cubicBezTo>
                    <a:pt x="30" y="32"/>
                    <a:pt x="27" y="33"/>
                    <a:pt x="26" y="34"/>
                  </a:cubicBezTo>
                  <a:cubicBezTo>
                    <a:pt x="25" y="34"/>
                    <a:pt x="21" y="37"/>
                    <a:pt x="19" y="37"/>
                  </a:cubicBezTo>
                  <a:cubicBezTo>
                    <a:pt x="17" y="37"/>
                    <a:pt x="19" y="39"/>
                    <a:pt x="16" y="40"/>
                  </a:cubicBezTo>
                  <a:cubicBezTo>
                    <a:pt x="14" y="40"/>
                    <a:pt x="14" y="42"/>
                    <a:pt x="14" y="43"/>
                  </a:cubicBezTo>
                  <a:cubicBezTo>
                    <a:pt x="15" y="44"/>
                    <a:pt x="16" y="46"/>
                    <a:pt x="14" y="47"/>
                  </a:cubicBezTo>
                  <a:cubicBezTo>
                    <a:pt x="12" y="48"/>
                    <a:pt x="11" y="44"/>
                    <a:pt x="9" y="43"/>
                  </a:cubicBezTo>
                  <a:cubicBezTo>
                    <a:pt x="7" y="41"/>
                    <a:pt x="5" y="43"/>
                    <a:pt x="5" y="45"/>
                  </a:cubicBezTo>
                  <a:cubicBezTo>
                    <a:pt x="5" y="47"/>
                    <a:pt x="3" y="47"/>
                    <a:pt x="2" y="49"/>
                  </a:cubicBezTo>
                  <a:cubicBezTo>
                    <a:pt x="1" y="51"/>
                    <a:pt x="4" y="51"/>
                    <a:pt x="4" y="52"/>
                  </a:cubicBezTo>
                  <a:cubicBezTo>
                    <a:pt x="4" y="53"/>
                    <a:pt x="2" y="54"/>
                    <a:pt x="2" y="54"/>
                  </a:cubicBezTo>
                  <a:cubicBezTo>
                    <a:pt x="1" y="54"/>
                    <a:pt x="0" y="57"/>
                    <a:pt x="0" y="58"/>
                  </a:cubicBezTo>
                  <a:cubicBezTo>
                    <a:pt x="1" y="59"/>
                    <a:pt x="4" y="58"/>
                    <a:pt x="4" y="60"/>
                  </a:cubicBezTo>
                  <a:cubicBezTo>
                    <a:pt x="4" y="62"/>
                    <a:pt x="3" y="64"/>
                    <a:pt x="5" y="63"/>
                  </a:cubicBezTo>
                  <a:cubicBezTo>
                    <a:pt x="7" y="63"/>
                    <a:pt x="8" y="63"/>
                    <a:pt x="9" y="63"/>
                  </a:cubicBezTo>
                  <a:cubicBezTo>
                    <a:pt x="10" y="63"/>
                    <a:pt x="11" y="65"/>
                    <a:pt x="13" y="68"/>
                  </a:cubicBezTo>
                  <a:cubicBezTo>
                    <a:pt x="15" y="70"/>
                    <a:pt x="16" y="71"/>
                    <a:pt x="14" y="72"/>
                  </a:cubicBezTo>
                  <a:cubicBezTo>
                    <a:pt x="12" y="72"/>
                    <a:pt x="13" y="73"/>
                    <a:pt x="15" y="74"/>
                  </a:cubicBezTo>
                  <a:cubicBezTo>
                    <a:pt x="16" y="75"/>
                    <a:pt x="17" y="75"/>
                    <a:pt x="17" y="75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22" y="72"/>
                    <a:pt x="27" y="69"/>
                    <a:pt x="32" y="70"/>
                  </a:cubicBezTo>
                  <a:cubicBezTo>
                    <a:pt x="36" y="72"/>
                    <a:pt x="39" y="70"/>
                    <a:pt x="41" y="72"/>
                  </a:cubicBezTo>
                  <a:cubicBezTo>
                    <a:pt x="43" y="75"/>
                    <a:pt x="41" y="80"/>
                    <a:pt x="42" y="81"/>
                  </a:cubicBezTo>
                  <a:cubicBezTo>
                    <a:pt x="43" y="83"/>
                    <a:pt x="39" y="83"/>
                    <a:pt x="36" y="83"/>
                  </a:cubicBezTo>
                  <a:cubicBezTo>
                    <a:pt x="33" y="83"/>
                    <a:pt x="27" y="84"/>
                    <a:pt x="28" y="86"/>
                  </a:cubicBezTo>
                  <a:cubicBezTo>
                    <a:pt x="29" y="88"/>
                    <a:pt x="31" y="91"/>
                    <a:pt x="27" y="89"/>
                  </a:cubicBezTo>
                  <a:cubicBezTo>
                    <a:pt x="24" y="87"/>
                    <a:pt x="22" y="91"/>
                    <a:pt x="24" y="91"/>
                  </a:cubicBezTo>
                  <a:cubicBezTo>
                    <a:pt x="26" y="91"/>
                    <a:pt x="29" y="94"/>
                    <a:pt x="29" y="95"/>
                  </a:cubicBezTo>
                  <a:cubicBezTo>
                    <a:pt x="29" y="97"/>
                    <a:pt x="29" y="101"/>
                    <a:pt x="31" y="100"/>
                  </a:cubicBezTo>
                  <a:cubicBezTo>
                    <a:pt x="33" y="100"/>
                    <a:pt x="33" y="103"/>
                    <a:pt x="35" y="103"/>
                  </a:cubicBezTo>
                  <a:cubicBezTo>
                    <a:pt x="38" y="103"/>
                    <a:pt x="40" y="104"/>
                    <a:pt x="38" y="106"/>
                  </a:cubicBezTo>
                  <a:cubicBezTo>
                    <a:pt x="36" y="108"/>
                    <a:pt x="40" y="115"/>
                    <a:pt x="40" y="114"/>
                  </a:cubicBezTo>
                  <a:cubicBezTo>
                    <a:pt x="41" y="113"/>
                    <a:pt x="40" y="111"/>
                    <a:pt x="41" y="109"/>
                  </a:cubicBezTo>
                  <a:cubicBezTo>
                    <a:pt x="40" y="106"/>
                    <a:pt x="46" y="106"/>
                    <a:pt x="48" y="106"/>
                  </a:cubicBezTo>
                  <a:cubicBezTo>
                    <a:pt x="50" y="106"/>
                    <a:pt x="53" y="109"/>
                    <a:pt x="55" y="112"/>
                  </a:cubicBezTo>
                  <a:cubicBezTo>
                    <a:pt x="57" y="115"/>
                    <a:pt x="60" y="113"/>
                    <a:pt x="60" y="11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0"/>
                    <a:pt x="77" y="80"/>
                  </a:cubicBezTo>
                  <a:cubicBezTo>
                    <a:pt x="79" y="77"/>
                    <a:pt x="81" y="79"/>
                    <a:pt x="82" y="80"/>
                  </a:cubicBezTo>
                  <a:cubicBezTo>
                    <a:pt x="83" y="81"/>
                    <a:pt x="83" y="77"/>
                    <a:pt x="85" y="77"/>
                  </a:cubicBezTo>
                  <a:cubicBezTo>
                    <a:pt x="87" y="77"/>
                    <a:pt x="85" y="81"/>
                    <a:pt x="86" y="81"/>
                  </a:cubicBezTo>
                  <a:cubicBezTo>
                    <a:pt x="88" y="81"/>
                    <a:pt x="91" y="85"/>
                    <a:pt x="90" y="89"/>
                  </a:cubicBezTo>
                  <a:cubicBezTo>
                    <a:pt x="92" y="91"/>
                    <a:pt x="97" y="96"/>
                    <a:pt x="97" y="97"/>
                  </a:cubicBezTo>
                  <a:cubicBezTo>
                    <a:pt x="98" y="99"/>
                    <a:pt x="104" y="96"/>
                    <a:pt x="105" y="97"/>
                  </a:cubicBezTo>
                  <a:cubicBezTo>
                    <a:pt x="106" y="97"/>
                    <a:pt x="116" y="97"/>
                    <a:pt x="118" y="97"/>
                  </a:cubicBezTo>
                  <a:cubicBezTo>
                    <a:pt x="119" y="97"/>
                    <a:pt x="121" y="100"/>
                    <a:pt x="123" y="101"/>
                  </a:cubicBezTo>
                  <a:cubicBezTo>
                    <a:pt x="125" y="101"/>
                    <a:pt x="124" y="104"/>
                    <a:pt x="124" y="107"/>
                  </a:cubicBezTo>
                  <a:cubicBezTo>
                    <a:pt x="124" y="109"/>
                    <a:pt x="127" y="111"/>
                    <a:pt x="128" y="113"/>
                  </a:cubicBezTo>
                  <a:cubicBezTo>
                    <a:pt x="128" y="115"/>
                    <a:pt x="131" y="114"/>
                    <a:pt x="133" y="115"/>
                  </a:cubicBezTo>
                  <a:cubicBezTo>
                    <a:pt x="135" y="115"/>
                    <a:pt x="138" y="116"/>
                    <a:pt x="138" y="118"/>
                  </a:cubicBezTo>
                  <a:cubicBezTo>
                    <a:pt x="138" y="120"/>
                    <a:pt x="141" y="118"/>
                    <a:pt x="141" y="117"/>
                  </a:cubicBezTo>
                  <a:cubicBezTo>
                    <a:pt x="141" y="115"/>
                    <a:pt x="144" y="113"/>
                    <a:pt x="147" y="112"/>
                  </a:cubicBezTo>
                  <a:cubicBezTo>
                    <a:pt x="149" y="111"/>
                    <a:pt x="150" y="111"/>
                    <a:pt x="151" y="111"/>
                  </a:cubicBezTo>
                  <a:cubicBezTo>
                    <a:pt x="152" y="110"/>
                    <a:pt x="152" y="108"/>
                    <a:pt x="153" y="108"/>
                  </a:cubicBezTo>
                  <a:cubicBezTo>
                    <a:pt x="154" y="107"/>
                    <a:pt x="157" y="106"/>
                    <a:pt x="157" y="104"/>
                  </a:cubicBezTo>
                  <a:cubicBezTo>
                    <a:pt x="157" y="102"/>
                    <a:pt x="162" y="102"/>
                    <a:pt x="165" y="104"/>
                  </a:cubicBezTo>
                  <a:cubicBezTo>
                    <a:pt x="169" y="105"/>
                    <a:pt x="171" y="105"/>
                    <a:pt x="171" y="103"/>
                  </a:cubicBezTo>
                  <a:cubicBezTo>
                    <a:pt x="171" y="100"/>
                    <a:pt x="176" y="99"/>
                    <a:pt x="177" y="100"/>
                  </a:cubicBezTo>
                  <a:cubicBezTo>
                    <a:pt x="179" y="101"/>
                    <a:pt x="183" y="103"/>
                    <a:pt x="186" y="102"/>
                  </a:cubicBezTo>
                  <a:cubicBezTo>
                    <a:pt x="188" y="102"/>
                    <a:pt x="199" y="103"/>
                    <a:pt x="202" y="103"/>
                  </a:cubicBezTo>
                  <a:cubicBezTo>
                    <a:pt x="204" y="104"/>
                    <a:pt x="205" y="102"/>
                    <a:pt x="208" y="105"/>
                  </a:cubicBezTo>
                  <a:cubicBezTo>
                    <a:pt x="210" y="107"/>
                    <a:pt x="210" y="105"/>
                    <a:pt x="213" y="107"/>
                  </a:cubicBezTo>
                  <a:cubicBezTo>
                    <a:pt x="213" y="106"/>
                    <a:pt x="213" y="105"/>
                    <a:pt x="213" y="105"/>
                  </a:cubicBezTo>
                  <a:cubicBezTo>
                    <a:pt x="213" y="103"/>
                    <a:pt x="215" y="101"/>
                    <a:pt x="216" y="100"/>
                  </a:cubicBezTo>
                  <a:cubicBezTo>
                    <a:pt x="216" y="98"/>
                    <a:pt x="213" y="94"/>
                    <a:pt x="213" y="93"/>
                  </a:cubicBezTo>
                  <a:cubicBezTo>
                    <a:pt x="213" y="92"/>
                    <a:pt x="213" y="88"/>
                    <a:pt x="212" y="88"/>
                  </a:cubicBezTo>
                  <a:cubicBezTo>
                    <a:pt x="211" y="87"/>
                    <a:pt x="215" y="85"/>
                    <a:pt x="216" y="85"/>
                  </a:cubicBezTo>
                  <a:cubicBezTo>
                    <a:pt x="218" y="85"/>
                    <a:pt x="221" y="83"/>
                    <a:pt x="221" y="84"/>
                  </a:cubicBezTo>
                  <a:cubicBezTo>
                    <a:pt x="222" y="85"/>
                    <a:pt x="224" y="85"/>
                    <a:pt x="226" y="85"/>
                  </a:cubicBezTo>
                  <a:cubicBezTo>
                    <a:pt x="228" y="85"/>
                    <a:pt x="227" y="83"/>
                    <a:pt x="226" y="82"/>
                  </a:cubicBezTo>
                  <a:cubicBezTo>
                    <a:pt x="225" y="81"/>
                    <a:pt x="229" y="73"/>
                    <a:pt x="230" y="70"/>
                  </a:cubicBezTo>
                  <a:cubicBezTo>
                    <a:pt x="230" y="67"/>
                    <a:pt x="232" y="70"/>
                    <a:pt x="234" y="70"/>
                  </a:cubicBezTo>
                  <a:cubicBezTo>
                    <a:pt x="236" y="70"/>
                    <a:pt x="238" y="70"/>
                    <a:pt x="240" y="71"/>
                  </a:cubicBezTo>
                  <a:cubicBezTo>
                    <a:pt x="241" y="71"/>
                    <a:pt x="245" y="70"/>
                    <a:pt x="246" y="69"/>
                  </a:cubicBezTo>
                  <a:cubicBezTo>
                    <a:pt x="246" y="67"/>
                    <a:pt x="245" y="67"/>
                    <a:pt x="245" y="64"/>
                  </a:cubicBezTo>
                  <a:cubicBezTo>
                    <a:pt x="245" y="60"/>
                    <a:pt x="247" y="59"/>
                    <a:pt x="249" y="59"/>
                  </a:cubicBezTo>
                  <a:cubicBezTo>
                    <a:pt x="251" y="59"/>
                    <a:pt x="251" y="57"/>
                    <a:pt x="251" y="55"/>
                  </a:cubicBezTo>
                  <a:cubicBezTo>
                    <a:pt x="251" y="54"/>
                    <a:pt x="253" y="53"/>
                    <a:pt x="254" y="51"/>
                  </a:cubicBezTo>
                  <a:cubicBezTo>
                    <a:pt x="253" y="51"/>
                    <a:pt x="252" y="50"/>
                    <a:pt x="252" y="49"/>
                  </a:cubicBezTo>
                  <a:close/>
                  <a:moveTo>
                    <a:pt x="95" y="76"/>
                  </a:moveTo>
                  <a:cubicBezTo>
                    <a:pt x="94" y="77"/>
                    <a:pt x="87" y="75"/>
                    <a:pt x="86" y="74"/>
                  </a:cubicBezTo>
                  <a:cubicBezTo>
                    <a:pt x="85" y="72"/>
                    <a:pt x="96" y="74"/>
                    <a:pt x="95" y="76"/>
                  </a:cubicBezTo>
                  <a:close/>
                  <a:moveTo>
                    <a:pt x="199" y="75"/>
                  </a:moveTo>
                  <a:cubicBezTo>
                    <a:pt x="194" y="75"/>
                    <a:pt x="183" y="73"/>
                    <a:pt x="178" y="78"/>
                  </a:cubicBezTo>
                  <a:cubicBezTo>
                    <a:pt x="173" y="83"/>
                    <a:pt x="177" y="85"/>
                    <a:pt x="175" y="86"/>
                  </a:cubicBezTo>
                  <a:cubicBezTo>
                    <a:pt x="173" y="86"/>
                    <a:pt x="171" y="78"/>
                    <a:pt x="174" y="76"/>
                  </a:cubicBezTo>
                  <a:cubicBezTo>
                    <a:pt x="177" y="73"/>
                    <a:pt x="185" y="72"/>
                    <a:pt x="190" y="73"/>
                  </a:cubicBezTo>
                  <a:cubicBezTo>
                    <a:pt x="195" y="74"/>
                    <a:pt x="204" y="72"/>
                    <a:pt x="206" y="72"/>
                  </a:cubicBezTo>
                  <a:cubicBezTo>
                    <a:pt x="207" y="73"/>
                    <a:pt x="204" y="75"/>
                    <a:pt x="199" y="7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59">
              <a:extLst>
                <a:ext uri="{FF2B5EF4-FFF2-40B4-BE49-F238E27FC236}">
                  <a16:creationId xmlns:a16="http://schemas.microsoft.com/office/drawing/2014/main" id="{0977EE98-211F-4CDD-940E-84B29CFF4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78" y="3899987"/>
              <a:ext cx="429378" cy="452227"/>
            </a:xfrm>
            <a:custGeom>
              <a:avLst/>
              <a:gdLst>
                <a:gd name="T0" fmla="*/ 102 w 114"/>
                <a:gd name="T1" fmla="*/ 57 h 120"/>
                <a:gd name="T2" fmla="*/ 102 w 114"/>
                <a:gd name="T3" fmla="*/ 52 h 120"/>
                <a:gd name="T4" fmla="*/ 100 w 114"/>
                <a:gd name="T5" fmla="*/ 51 h 120"/>
                <a:gd name="T6" fmla="*/ 103 w 114"/>
                <a:gd name="T7" fmla="*/ 45 h 120"/>
                <a:gd name="T8" fmla="*/ 105 w 114"/>
                <a:gd name="T9" fmla="*/ 40 h 120"/>
                <a:gd name="T10" fmla="*/ 107 w 114"/>
                <a:gd name="T11" fmla="*/ 30 h 120"/>
                <a:gd name="T12" fmla="*/ 112 w 114"/>
                <a:gd name="T13" fmla="*/ 25 h 120"/>
                <a:gd name="T14" fmla="*/ 112 w 114"/>
                <a:gd name="T15" fmla="*/ 18 h 120"/>
                <a:gd name="T16" fmla="*/ 113 w 114"/>
                <a:gd name="T17" fmla="*/ 13 h 120"/>
                <a:gd name="T18" fmla="*/ 102 w 114"/>
                <a:gd name="T19" fmla="*/ 8 h 120"/>
                <a:gd name="T20" fmla="*/ 95 w 114"/>
                <a:gd name="T21" fmla="*/ 7 h 120"/>
                <a:gd name="T22" fmla="*/ 91 w 114"/>
                <a:gd name="T23" fmla="*/ 2 h 120"/>
                <a:gd name="T24" fmla="*/ 86 w 114"/>
                <a:gd name="T25" fmla="*/ 4 h 120"/>
                <a:gd name="T26" fmla="*/ 74 w 114"/>
                <a:gd name="T27" fmla="*/ 4 h 120"/>
                <a:gd name="T28" fmla="*/ 63 w 114"/>
                <a:gd name="T29" fmla="*/ 5 h 120"/>
                <a:gd name="T30" fmla="*/ 49 w 114"/>
                <a:gd name="T31" fmla="*/ 7 h 120"/>
                <a:gd name="T32" fmla="*/ 37 w 114"/>
                <a:gd name="T33" fmla="*/ 9 h 120"/>
                <a:gd name="T34" fmla="*/ 37 w 114"/>
                <a:gd name="T35" fmla="*/ 20 h 120"/>
                <a:gd name="T36" fmla="*/ 30 w 114"/>
                <a:gd name="T37" fmla="*/ 39 h 120"/>
                <a:gd name="T38" fmla="*/ 24 w 114"/>
                <a:gd name="T39" fmla="*/ 57 h 120"/>
                <a:gd name="T40" fmla="*/ 18 w 114"/>
                <a:gd name="T41" fmla="*/ 65 h 120"/>
                <a:gd name="T42" fmla="*/ 10 w 114"/>
                <a:gd name="T43" fmla="*/ 65 h 120"/>
                <a:gd name="T44" fmla="*/ 0 w 114"/>
                <a:gd name="T45" fmla="*/ 67 h 120"/>
                <a:gd name="T46" fmla="*/ 2 w 114"/>
                <a:gd name="T47" fmla="*/ 75 h 120"/>
                <a:gd name="T48" fmla="*/ 26 w 114"/>
                <a:gd name="T49" fmla="*/ 73 h 120"/>
                <a:gd name="T50" fmla="*/ 30 w 114"/>
                <a:gd name="T51" fmla="*/ 83 h 120"/>
                <a:gd name="T52" fmla="*/ 42 w 114"/>
                <a:gd name="T53" fmla="*/ 86 h 120"/>
                <a:gd name="T54" fmla="*/ 49 w 114"/>
                <a:gd name="T55" fmla="*/ 80 h 120"/>
                <a:gd name="T56" fmla="*/ 57 w 114"/>
                <a:gd name="T57" fmla="*/ 82 h 120"/>
                <a:gd name="T58" fmla="*/ 57 w 114"/>
                <a:gd name="T59" fmla="*/ 96 h 120"/>
                <a:gd name="T60" fmla="*/ 60 w 114"/>
                <a:gd name="T61" fmla="*/ 106 h 120"/>
                <a:gd name="T62" fmla="*/ 69 w 114"/>
                <a:gd name="T63" fmla="*/ 104 h 120"/>
                <a:gd name="T64" fmla="*/ 72 w 114"/>
                <a:gd name="T65" fmla="*/ 106 h 120"/>
                <a:gd name="T66" fmla="*/ 78 w 114"/>
                <a:gd name="T67" fmla="*/ 107 h 120"/>
                <a:gd name="T68" fmla="*/ 85 w 114"/>
                <a:gd name="T69" fmla="*/ 111 h 120"/>
                <a:gd name="T70" fmla="*/ 90 w 114"/>
                <a:gd name="T71" fmla="*/ 109 h 120"/>
                <a:gd name="T72" fmla="*/ 98 w 114"/>
                <a:gd name="T73" fmla="*/ 114 h 120"/>
                <a:gd name="T74" fmla="*/ 105 w 114"/>
                <a:gd name="T75" fmla="*/ 119 h 120"/>
                <a:gd name="T76" fmla="*/ 105 w 114"/>
                <a:gd name="T77" fmla="*/ 112 h 120"/>
                <a:gd name="T78" fmla="*/ 97 w 114"/>
                <a:gd name="T79" fmla="*/ 109 h 120"/>
                <a:gd name="T80" fmla="*/ 98 w 114"/>
                <a:gd name="T81" fmla="*/ 96 h 120"/>
                <a:gd name="T82" fmla="*/ 101 w 114"/>
                <a:gd name="T83" fmla="*/ 88 h 120"/>
                <a:gd name="T84" fmla="*/ 109 w 114"/>
                <a:gd name="T85" fmla="*/ 87 h 120"/>
                <a:gd name="T86" fmla="*/ 104 w 114"/>
                <a:gd name="T87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20">
                  <a:moveTo>
                    <a:pt x="104" y="80"/>
                  </a:moveTo>
                  <a:cubicBezTo>
                    <a:pt x="101" y="78"/>
                    <a:pt x="100" y="57"/>
                    <a:pt x="10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2"/>
                    <a:pt x="100" y="52"/>
                    <a:pt x="100" y="51"/>
                  </a:cubicBezTo>
                  <a:cubicBezTo>
                    <a:pt x="100" y="49"/>
                    <a:pt x="102" y="49"/>
                    <a:pt x="102" y="49"/>
                  </a:cubicBezTo>
                  <a:cubicBezTo>
                    <a:pt x="102" y="49"/>
                    <a:pt x="101" y="45"/>
                    <a:pt x="103" y="45"/>
                  </a:cubicBezTo>
                  <a:cubicBezTo>
                    <a:pt x="103" y="45"/>
                    <a:pt x="103" y="44"/>
                    <a:pt x="104" y="44"/>
                  </a:cubicBezTo>
                  <a:cubicBezTo>
                    <a:pt x="105" y="43"/>
                    <a:pt x="105" y="41"/>
                    <a:pt x="105" y="40"/>
                  </a:cubicBezTo>
                  <a:cubicBezTo>
                    <a:pt x="105" y="38"/>
                    <a:pt x="105" y="36"/>
                    <a:pt x="106" y="34"/>
                  </a:cubicBezTo>
                  <a:cubicBezTo>
                    <a:pt x="107" y="33"/>
                    <a:pt x="106" y="31"/>
                    <a:pt x="107" y="30"/>
                  </a:cubicBezTo>
                  <a:cubicBezTo>
                    <a:pt x="108" y="29"/>
                    <a:pt x="108" y="27"/>
                    <a:pt x="110" y="26"/>
                  </a:cubicBezTo>
                  <a:cubicBezTo>
                    <a:pt x="111" y="26"/>
                    <a:pt x="112" y="25"/>
                    <a:pt x="112" y="25"/>
                  </a:cubicBezTo>
                  <a:cubicBezTo>
                    <a:pt x="112" y="24"/>
                    <a:pt x="114" y="23"/>
                    <a:pt x="114" y="21"/>
                  </a:cubicBezTo>
                  <a:cubicBezTo>
                    <a:pt x="114" y="20"/>
                    <a:pt x="112" y="20"/>
                    <a:pt x="112" y="18"/>
                  </a:cubicBezTo>
                  <a:cubicBezTo>
                    <a:pt x="112" y="17"/>
                    <a:pt x="113" y="13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10"/>
                    <a:pt x="106" y="7"/>
                    <a:pt x="106" y="7"/>
                  </a:cubicBezTo>
                  <a:cubicBezTo>
                    <a:pt x="104" y="6"/>
                    <a:pt x="102" y="8"/>
                    <a:pt x="102" y="8"/>
                  </a:cubicBezTo>
                  <a:cubicBezTo>
                    <a:pt x="102" y="8"/>
                    <a:pt x="100" y="6"/>
                    <a:pt x="99" y="7"/>
                  </a:cubicBezTo>
                  <a:cubicBezTo>
                    <a:pt x="97" y="9"/>
                    <a:pt x="95" y="7"/>
                    <a:pt x="95" y="7"/>
                  </a:cubicBezTo>
                  <a:cubicBezTo>
                    <a:pt x="95" y="7"/>
                    <a:pt x="93" y="6"/>
                    <a:pt x="92" y="4"/>
                  </a:cubicBezTo>
                  <a:cubicBezTo>
                    <a:pt x="92" y="3"/>
                    <a:pt x="92" y="3"/>
                    <a:pt x="91" y="2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1" y="0"/>
                    <a:pt x="79" y="3"/>
                  </a:cubicBezTo>
                  <a:cubicBezTo>
                    <a:pt x="78" y="5"/>
                    <a:pt x="77" y="4"/>
                    <a:pt x="74" y="4"/>
                  </a:cubicBezTo>
                  <a:cubicBezTo>
                    <a:pt x="72" y="4"/>
                    <a:pt x="69" y="5"/>
                    <a:pt x="68" y="5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1" y="10"/>
                    <a:pt x="61" y="10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7" y="4"/>
                    <a:pt x="44" y="4"/>
                  </a:cubicBezTo>
                  <a:cubicBezTo>
                    <a:pt x="41" y="4"/>
                    <a:pt x="37" y="9"/>
                    <a:pt x="37" y="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6"/>
                    <a:pt x="37" y="18"/>
                    <a:pt x="37" y="20"/>
                  </a:cubicBezTo>
                  <a:cubicBezTo>
                    <a:pt x="35" y="21"/>
                    <a:pt x="34" y="22"/>
                    <a:pt x="34" y="26"/>
                  </a:cubicBezTo>
                  <a:cubicBezTo>
                    <a:pt x="34" y="30"/>
                    <a:pt x="30" y="36"/>
                    <a:pt x="30" y="39"/>
                  </a:cubicBezTo>
                  <a:cubicBezTo>
                    <a:pt x="30" y="42"/>
                    <a:pt x="24" y="44"/>
                    <a:pt x="24" y="46"/>
                  </a:cubicBezTo>
                  <a:cubicBezTo>
                    <a:pt x="24" y="48"/>
                    <a:pt x="24" y="52"/>
                    <a:pt x="24" y="57"/>
                  </a:cubicBezTo>
                  <a:cubicBezTo>
                    <a:pt x="24" y="61"/>
                    <a:pt x="22" y="57"/>
                    <a:pt x="22" y="61"/>
                  </a:cubicBezTo>
                  <a:cubicBezTo>
                    <a:pt x="22" y="65"/>
                    <a:pt x="20" y="63"/>
                    <a:pt x="18" y="65"/>
                  </a:cubicBezTo>
                  <a:cubicBezTo>
                    <a:pt x="16" y="67"/>
                    <a:pt x="15" y="67"/>
                    <a:pt x="15" y="65"/>
                  </a:cubicBezTo>
                  <a:cubicBezTo>
                    <a:pt x="15" y="63"/>
                    <a:pt x="12" y="63"/>
                    <a:pt x="10" y="65"/>
                  </a:cubicBezTo>
                  <a:cubicBezTo>
                    <a:pt x="8" y="67"/>
                    <a:pt x="7" y="65"/>
                    <a:pt x="6" y="64"/>
                  </a:cubicBezTo>
                  <a:cubicBezTo>
                    <a:pt x="5" y="64"/>
                    <a:pt x="2" y="66"/>
                    <a:pt x="0" y="67"/>
                  </a:cubicBezTo>
                  <a:cubicBezTo>
                    <a:pt x="1" y="70"/>
                    <a:pt x="2" y="72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4" y="74"/>
                    <a:pt x="5" y="73"/>
                    <a:pt x="6" y="73"/>
                  </a:cubicBezTo>
                  <a:cubicBezTo>
                    <a:pt x="8" y="73"/>
                    <a:pt x="26" y="73"/>
                    <a:pt x="26" y="73"/>
                  </a:cubicBezTo>
                  <a:cubicBezTo>
                    <a:pt x="26" y="73"/>
                    <a:pt x="28" y="76"/>
                    <a:pt x="27" y="78"/>
                  </a:cubicBezTo>
                  <a:cubicBezTo>
                    <a:pt x="27" y="81"/>
                    <a:pt x="28" y="80"/>
                    <a:pt x="30" y="83"/>
                  </a:cubicBezTo>
                  <a:cubicBezTo>
                    <a:pt x="31" y="86"/>
                    <a:pt x="32" y="88"/>
                    <a:pt x="35" y="87"/>
                  </a:cubicBezTo>
                  <a:cubicBezTo>
                    <a:pt x="38" y="86"/>
                    <a:pt x="41" y="85"/>
                    <a:pt x="42" y="86"/>
                  </a:cubicBezTo>
                  <a:cubicBezTo>
                    <a:pt x="43" y="86"/>
                    <a:pt x="43" y="81"/>
                    <a:pt x="44" y="80"/>
                  </a:cubicBezTo>
                  <a:cubicBezTo>
                    <a:pt x="46" y="79"/>
                    <a:pt x="49" y="80"/>
                    <a:pt x="49" y="80"/>
                  </a:cubicBezTo>
                  <a:cubicBezTo>
                    <a:pt x="49" y="80"/>
                    <a:pt x="50" y="81"/>
                    <a:pt x="52" y="81"/>
                  </a:cubicBezTo>
                  <a:cubicBezTo>
                    <a:pt x="55" y="81"/>
                    <a:pt x="57" y="80"/>
                    <a:pt x="57" y="82"/>
                  </a:cubicBezTo>
                  <a:cubicBezTo>
                    <a:pt x="57" y="84"/>
                    <a:pt x="57" y="86"/>
                    <a:pt x="58" y="87"/>
                  </a:cubicBezTo>
                  <a:cubicBezTo>
                    <a:pt x="59" y="88"/>
                    <a:pt x="56" y="95"/>
                    <a:pt x="57" y="96"/>
                  </a:cubicBezTo>
                  <a:cubicBezTo>
                    <a:pt x="58" y="97"/>
                    <a:pt x="60" y="100"/>
                    <a:pt x="60" y="101"/>
                  </a:cubicBezTo>
                  <a:cubicBezTo>
                    <a:pt x="60" y="102"/>
                    <a:pt x="59" y="106"/>
                    <a:pt x="60" y="106"/>
                  </a:cubicBezTo>
                  <a:cubicBezTo>
                    <a:pt x="61" y="106"/>
                    <a:pt x="61" y="104"/>
                    <a:pt x="63" y="104"/>
                  </a:cubicBezTo>
                  <a:cubicBezTo>
                    <a:pt x="65" y="104"/>
                    <a:pt x="67" y="105"/>
                    <a:pt x="69" y="104"/>
                  </a:cubicBezTo>
                  <a:cubicBezTo>
                    <a:pt x="69" y="104"/>
                    <a:pt x="70" y="104"/>
                    <a:pt x="70" y="104"/>
                  </a:cubicBezTo>
                  <a:cubicBezTo>
                    <a:pt x="71" y="104"/>
                    <a:pt x="72" y="106"/>
                    <a:pt x="72" y="106"/>
                  </a:cubicBezTo>
                  <a:cubicBezTo>
                    <a:pt x="72" y="106"/>
                    <a:pt x="73" y="107"/>
                    <a:pt x="74" y="107"/>
                  </a:cubicBezTo>
                  <a:cubicBezTo>
                    <a:pt x="75" y="106"/>
                    <a:pt x="78" y="106"/>
                    <a:pt x="78" y="107"/>
                  </a:cubicBezTo>
                  <a:cubicBezTo>
                    <a:pt x="77" y="108"/>
                    <a:pt x="78" y="110"/>
                    <a:pt x="80" y="110"/>
                  </a:cubicBezTo>
                  <a:cubicBezTo>
                    <a:pt x="81" y="109"/>
                    <a:pt x="83" y="111"/>
                    <a:pt x="85" y="111"/>
                  </a:cubicBezTo>
                  <a:cubicBezTo>
                    <a:pt x="86" y="111"/>
                    <a:pt x="88" y="111"/>
                    <a:pt x="88" y="110"/>
                  </a:cubicBezTo>
                  <a:cubicBezTo>
                    <a:pt x="88" y="110"/>
                    <a:pt x="89" y="108"/>
                    <a:pt x="90" y="109"/>
                  </a:cubicBezTo>
                  <a:cubicBezTo>
                    <a:pt x="90" y="110"/>
                    <a:pt x="92" y="113"/>
                    <a:pt x="93" y="113"/>
                  </a:cubicBezTo>
                  <a:cubicBezTo>
                    <a:pt x="95" y="113"/>
                    <a:pt x="98" y="113"/>
                    <a:pt x="98" y="114"/>
                  </a:cubicBezTo>
                  <a:cubicBezTo>
                    <a:pt x="98" y="115"/>
                    <a:pt x="99" y="118"/>
                    <a:pt x="100" y="119"/>
                  </a:cubicBezTo>
                  <a:cubicBezTo>
                    <a:pt x="102" y="120"/>
                    <a:pt x="105" y="119"/>
                    <a:pt x="105" y="119"/>
                  </a:cubicBezTo>
                  <a:cubicBezTo>
                    <a:pt x="105" y="119"/>
                    <a:pt x="106" y="119"/>
                    <a:pt x="106" y="117"/>
                  </a:cubicBezTo>
                  <a:cubicBezTo>
                    <a:pt x="106" y="115"/>
                    <a:pt x="106" y="112"/>
                    <a:pt x="105" y="112"/>
                  </a:cubicBezTo>
                  <a:cubicBezTo>
                    <a:pt x="104" y="112"/>
                    <a:pt x="103" y="114"/>
                    <a:pt x="101" y="114"/>
                  </a:cubicBezTo>
                  <a:cubicBezTo>
                    <a:pt x="99" y="113"/>
                    <a:pt x="98" y="109"/>
                    <a:pt x="97" y="109"/>
                  </a:cubicBezTo>
                  <a:cubicBezTo>
                    <a:pt x="96" y="108"/>
                    <a:pt x="98" y="104"/>
                    <a:pt x="98" y="103"/>
                  </a:cubicBezTo>
                  <a:cubicBezTo>
                    <a:pt x="98" y="101"/>
                    <a:pt x="99" y="96"/>
                    <a:pt x="98" y="96"/>
                  </a:cubicBezTo>
                  <a:cubicBezTo>
                    <a:pt x="97" y="95"/>
                    <a:pt x="98" y="94"/>
                    <a:pt x="99" y="93"/>
                  </a:cubicBezTo>
                  <a:cubicBezTo>
                    <a:pt x="101" y="91"/>
                    <a:pt x="99" y="88"/>
                    <a:pt x="101" y="88"/>
                  </a:cubicBezTo>
                  <a:cubicBezTo>
                    <a:pt x="103" y="88"/>
                    <a:pt x="107" y="89"/>
                    <a:pt x="108" y="87"/>
                  </a:cubicBezTo>
                  <a:cubicBezTo>
                    <a:pt x="108" y="87"/>
                    <a:pt x="109" y="87"/>
                    <a:pt x="109" y="87"/>
                  </a:cubicBezTo>
                  <a:cubicBezTo>
                    <a:pt x="109" y="87"/>
                    <a:pt x="109" y="86"/>
                    <a:pt x="109" y="86"/>
                  </a:cubicBezTo>
                  <a:cubicBezTo>
                    <a:pt x="108" y="84"/>
                    <a:pt x="106" y="81"/>
                    <a:pt x="104" y="8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160">
              <a:extLst>
                <a:ext uri="{FF2B5EF4-FFF2-40B4-BE49-F238E27FC236}">
                  <a16:creationId xmlns:a16="http://schemas.microsoft.com/office/drawing/2014/main" id="{ED4FD7FD-4358-4C2A-B3A9-DD03CBA3B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084" y="4093516"/>
              <a:ext cx="37054" cy="47395"/>
            </a:xfrm>
            <a:custGeom>
              <a:avLst/>
              <a:gdLst>
                <a:gd name="T0" fmla="*/ 0 w 10"/>
                <a:gd name="T1" fmla="*/ 6 h 13"/>
                <a:gd name="T2" fmla="*/ 2 w 10"/>
                <a:gd name="T3" fmla="*/ 13 h 13"/>
                <a:gd name="T4" fmla="*/ 4 w 10"/>
                <a:gd name="T5" fmla="*/ 11 h 13"/>
                <a:gd name="T6" fmla="*/ 10 w 10"/>
                <a:gd name="T7" fmla="*/ 4 h 13"/>
                <a:gd name="T8" fmla="*/ 8 w 10"/>
                <a:gd name="T9" fmla="*/ 3 h 13"/>
                <a:gd name="T10" fmla="*/ 8 w 10"/>
                <a:gd name="T11" fmla="*/ 0 h 13"/>
                <a:gd name="T12" fmla="*/ 5 w 10"/>
                <a:gd name="T13" fmla="*/ 0 h 13"/>
                <a:gd name="T14" fmla="*/ 2 w 10"/>
                <a:gd name="T15" fmla="*/ 2 h 13"/>
                <a:gd name="T16" fmla="*/ 0 w 10"/>
                <a:gd name="T17" fmla="*/ 1 h 13"/>
                <a:gd name="T18" fmla="*/ 0 w 10"/>
                <a:gd name="T19" fmla="*/ 1 h 13"/>
                <a:gd name="T20" fmla="*/ 0 w 10"/>
                <a:gd name="T2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0" y="6"/>
                  </a:moveTo>
                  <a:cubicBezTo>
                    <a:pt x="1" y="7"/>
                    <a:pt x="1" y="10"/>
                    <a:pt x="2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6" y="10"/>
                    <a:pt x="10" y="4"/>
                    <a:pt x="10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1"/>
                    <a:pt x="8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161">
              <a:extLst>
                <a:ext uri="{FF2B5EF4-FFF2-40B4-BE49-F238E27FC236}">
                  <a16:creationId xmlns:a16="http://schemas.microsoft.com/office/drawing/2014/main" id="{E3C1033E-3F09-4DBB-89F7-97773948B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060" y="4285071"/>
              <a:ext cx="246292" cy="400881"/>
            </a:xfrm>
            <a:custGeom>
              <a:avLst/>
              <a:gdLst>
                <a:gd name="T0" fmla="*/ 66 w 66"/>
                <a:gd name="T1" fmla="*/ 27 h 107"/>
                <a:gd name="T2" fmla="*/ 64 w 66"/>
                <a:gd name="T3" fmla="*/ 15 h 107"/>
                <a:gd name="T4" fmla="*/ 64 w 66"/>
                <a:gd name="T5" fmla="*/ 0 h 107"/>
                <a:gd name="T6" fmla="*/ 64 w 66"/>
                <a:gd name="T7" fmla="*/ 0 h 107"/>
                <a:gd name="T8" fmla="*/ 57 w 66"/>
                <a:gd name="T9" fmla="*/ 4 h 107"/>
                <a:gd name="T10" fmla="*/ 53 w 66"/>
                <a:gd name="T11" fmla="*/ 5 h 107"/>
                <a:gd name="T12" fmla="*/ 49 w 66"/>
                <a:gd name="T13" fmla="*/ 4 h 107"/>
                <a:gd name="T14" fmla="*/ 47 w 66"/>
                <a:gd name="T15" fmla="*/ 7 h 107"/>
                <a:gd name="T16" fmla="*/ 43 w 66"/>
                <a:gd name="T17" fmla="*/ 7 h 107"/>
                <a:gd name="T18" fmla="*/ 38 w 66"/>
                <a:gd name="T19" fmla="*/ 8 h 107"/>
                <a:gd name="T20" fmla="*/ 36 w 66"/>
                <a:gd name="T21" fmla="*/ 6 h 107"/>
                <a:gd name="T22" fmla="*/ 32 w 66"/>
                <a:gd name="T23" fmla="*/ 7 h 107"/>
                <a:gd name="T24" fmla="*/ 29 w 66"/>
                <a:gd name="T25" fmla="*/ 6 h 107"/>
                <a:gd name="T26" fmla="*/ 28 w 66"/>
                <a:gd name="T27" fmla="*/ 9 h 107"/>
                <a:gd name="T28" fmla="*/ 31 w 66"/>
                <a:gd name="T29" fmla="*/ 22 h 107"/>
                <a:gd name="T30" fmla="*/ 35 w 66"/>
                <a:gd name="T31" fmla="*/ 25 h 107"/>
                <a:gd name="T32" fmla="*/ 35 w 66"/>
                <a:gd name="T33" fmla="*/ 32 h 107"/>
                <a:gd name="T34" fmla="*/ 31 w 66"/>
                <a:gd name="T35" fmla="*/ 36 h 107"/>
                <a:gd name="T36" fmla="*/ 31 w 66"/>
                <a:gd name="T37" fmla="*/ 41 h 107"/>
                <a:gd name="T38" fmla="*/ 25 w 66"/>
                <a:gd name="T39" fmla="*/ 34 h 107"/>
                <a:gd name="T40" fmla="*/ 26 w 66"/>
                <a:gd name="T41" fmla="*/ 26 h 107"/>
                <a:gd name="T42" fmla="*/ 21 w 66"/>
                <a:gd name="T43" fmla="*/ 25 h 107"/>
                <a:gd name="T44" fmla="*/ 17 w 66"/>
                <a:gd name="T45" fmla="*/ 22 h 107"/>
                <a:gd name="T46" fmla="*/ 0 w 66"/>
                <a:gd name="T47" fmla="*/ 28 h 107"/>
                <a:gd name="T48" fmla="*/ 1 w 66"/>
                <a:gd name="T49" fmla="*/ 33 h 107"/>
                <a:gd name="T50" fmla="*/ 1 w 66"/>
                <a:gd name="T51" fmla="*/ 33 h 107"/>
                <a:gd name="T52" fmla="*/ 2 w 66"/>
                <a:gd name="T53" fmla="*/ 35 h 107"/>
                <a:gd name="T54" fmla="*/ 10 w 66"/>
                <a:gd name="T55" fmla="*/ 37 h 107"/>
                <a:gd name="T56" fmla="*/ 17 w 66"/>
                <a:gd name="T57" fmla="*/ 39 h 107"/>
                <a:gd name="T58" fmla="*/ 17 w 66"/>
                <a:gd name="T59" fmla="*/ 49 h 107"/>
                <a:gd name="T60" fmla="*/ 16 w 66"/>
                <a:gd name="T61" fmla="*/ 55 h 107"/>
                <a:gd name="T62" fmla="*/ 17 w 66"/>
                <a:gd name="T63" fmla="*/ 59 h 107"/>
                <a:gd name="T64" fmla="*/ 14 w 66"/>
                <a:gd name="T65" fmla="*/ 64 h 107"/>
                <a:gd name="T66" fmla="*/ 12 w 66"/>
                <a:gd name="T67" fmla="*/ 70 h 107"/>
                <a:gd name="T68" fmla="*/ 6 w 66"/>
                <a:gd name="T69" fmla="*/ 76 h 107"/>
                <a:gd name="T70" fmla="*/ 6 w 66"/>
                <a:gd name="T71" fmla="*/ 77 h 107"/>
                <a:gd name="T72" fmla="*/ 10 w 66"/>
                <a:gd name="T73" fmla="*/ 88 h 107"/>
                <a:gd name="T74" fmla="*/ 11 w 66"/>
                <a:gd name="T75" fmla="*/ 100 h 107"/>
                <a:gd name="T76" fmla="*/ 12 w 66"/>
                <a:gd name="T77" fmla="*/ 107 h 107"/>
                <a:gd name="T78" fmla="*/ 16 w 66"/>
                <a:gd name="T79" fmla="*/ 106 h 107"/>
                <a:gd name="T80" fmla="*/ 16 w 66"/>
                <a:gd name="T81" fmla="*/ 103 h 107"/>
                <a:gd name="T82" fmla="*/ 14 w 66"/>
                <a:gd name="T83" fmla="*/ 101 h 107"/>
                <a:gd name="T84" fmla="*/ 24 w 66"/>
                <a:gd name="T85" fmla="*/ 94 h 107"/>
                <a:gd name="T86" fmla="*/ 32 w 66"/>
                <a:gd name="T87" fmla="*/ 89 h 107"/>
                <a:gd name="T88" fmla="*/ 32 w 66"/>
                <a:gd name="T89" fmla="*/ 80 h 107"/>
                <a:gd name="T90" fmla="*/ 31 w 66"/>
                <a:gd name="T91" fmla="*/ 72 h 107"/>
                <a:gd name="T92" fmla="*/ 28 w 66"/>
                <a:gd name="T93" fmla="*/ 64 h 107"/>
                <a:gd name="T94" fmla="*/ 29 w 66"/>
                <a:gd name="T95" fmla="*/ 59 h 107"/>
                <a:gd name="T96" fmla="*/ 32 w 66"/>
                <a:gd name="T97" fmla="*/ 56 h 107"/>
                <a:gd name="T98" fmla="*/ 37 w 66"/>
                <a:gd name="T99" fmla="*/ 53 h 107"/>
                <a:gd name="T100" fmla="*/ 44 w 66"/>
                <a:gd name="T101" fmla="*/ 46 h 107"/>
                <a:gd name="T102" fmla="*/ 56 w 66"/>
                <a:gd name="T103" fmla="*/ 40 h 107"/>
                <a:gd name="T104" fmla="*/ 66 w 66"/>
                <a:gd name="T105" fmla="*/ 2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107">
                  <a:moveTo>
                    <a:pt x="66" y="27"/>
                  </a:moveTo>
                  <a:cubicBezTo>
                    <a:pt x="65" y="26"/>
                    <a:pt x="64" y="18"/>
                    <a:pt x="64" y="15"/>
                  </a:cubicBezTo>
                  <a:cubicBezTo>
                    <a:pt x="65" y="12"/>
                    <a:pt x="64" y="4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1" y="1"/>
                    <a:pt x="57" y="3"/>
                    <a:pt x="57" y="4"/>
                  </a:cubicBezTo>
                  <a:cubicBezTo>
                    <a:pt x="56" y="5"/>
                    <a:pt x="54" y="3"/>
                    <a:pt x="53" y="5"/>
                  </a:cubicBezTo>
                  <a:cubicBezTo>
                    <a:pt x="51" y="6"/>
                    <a:pt x="50" y="5"/>
                    <a:pt x="49" y="4"/>
                  </a:cubicBezTo>
                  <a:cubicBezTo>
                    <a:pt x="48" y="4"/>
                    <a:pt x="47" y="6"/>
                    <a:pt x="47" y="7"/>
                  </a:cubicBezTo>
                  <a:cubicBezTo>
                    <a:pt x="47" y="8"/>
                    <a:pt x="44" y="7"/>
                    <a:pt x="43" y="7"/>
                  </a:cubicBezTo>
                  <a:cubicBezTo>
                    <a:pt x="42" y="7"/>
                    <a:pt x="39" y="8"/>
                    <a:pt x="38" y="8"/>
                  </a:cubicBezTo>
                  <a:cubicBezTo>
                    <a:pt x="36" y="8"/>
                    <a:pt x="37" y="7"/>
                    <a:pt x="36" y="6"/>
                  </a:cubicBezTo>
                  <a:cubicBezTo>
                    <a:pt x="34" y="6"/>
                    <a:pt x="33" y="7"/>
                    <a:pt x="32" y="7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2"/>
                    <a:pt x="31" y="19"/>
                    <a:pt x="31" y="22"/>
                  </a:cubicBezTo>
                  <a:cubicBezTo>
                    <a:pt x="32" y="23"/>
                    <a:pt x="34" y="24"/>
                    <a:pt x="35" y="25"/>
                  </a:cubicBezTo>
                  <a:cubicBezTo>
                    <a:pt x="36" y="27"/>
                    <a:pt x="35" y="27"/>
                    <a:pt x="35" y="32"/>
                  </a:cubicBezTo>
                  <a:cubicBezTo>
                    <a:pt x="35" y="36"/>
                    <a:pt x="33" y="34"/>
                    <a:pt x="31" y="36"/>
                  </a:cubicBezTo>
                  <a:cubicBezTo>
                    <a:pt x="30" y="37"/>
                    <a:pt x="31" y="41"/>
                    <a:pt x="31" y="41"/>
                  </a:cubicBezTo>
                  <a:cubicBezTo>
                    <a:pt x="30" y="42"/>
                    <a:pt x="25" y="35"/>
                    <a:pt x="25" y="34"/>
                  </a:cubicBezTo>
                  <a:cubicBezTo>
                    <a:pt x="25" y="33"/>
                    <a:pt x="27" y="28"/>
                    <a:pt x="26" y="26"/>
                  </a:cubicBezTo>
                  <a:cubicBezTo>
                    <a:pt x="26" y="23"/>
                    <a:pt x="23" y="25"/>
                    <a:pt x="21" y="25"/>
                  </a:cubicBezTo>
                  <a:cubicBezTo>
                    <a:pt x="20" y="25"/>
                    <a:pt x="18" y="22"/>
                    <a:pt x="17" y="22"/>
                  </a:cubicBezTo>
                  <a:cubicBezTo>
                    <a:pt x="17" y="22"/>
                    <a:pt x="0" y="28"/>
                    <a:pt x="0" y="28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7" y="35"/>
                    <a:pt x="10" y="37"/>
                  </a:cubicBezTo>
                  <a:cubicBezTo>
                    <a:pt x="12" y="39"/>
                    <a:pt x="16" y="39"/>
                    <a:pt x="17" y="39"/>
                  </a:cubicBezTo>
                  <a:cubicBezTo>
                    <a:pt x="18" y="40"/>
                    <a:pt x="17" y="46"/>
                    <a:pt x="17" y="49"/>
                  </a:cubicBezTo>
                  <a:cubicBezTo>
                    <a:pt x="17" y="52"/>
                    <a:pt x="14" y="53"/>
                    <a:pt x="16" y="55"/>
                  </a:cubicBezTo>
                  <a:cubicBezTo>
                    <a:pt x="17" y="56"/>
                    <a:pt x="16" y="59"/>
                    <a:pt x="17" y="59"/>
                  </a:cubicBezTo>
                  <a:cubicBezTo>
                    <a:pt x="19" y="60"/>
                    <a:pt x="16" y="63"/>
                    <a:pt x="14" y="64"/>
                  </a:cubicBezTo>
                  <a:cubicBezTo>
                    <a:pt x="13" y="65"/>
                    <a:pt x="14" y="68"/>
                    <a:pt x="12" y="70"/>
                  </a:cubicBezTo>
                  <a:cubicBezTo>
                    <a:pt x="11" y="72"/>
                    <a:pt x="8" y="74"/>
                    <a:pt x="6" y="76"/>
                  </a:cubicBezTo>
                  <a:cubicBezTo>
                    <a:pt x="6" y="76"/>
                    <a:pt x="6" y="77"/>
                    <a:pt x="6" y="77"/>
                  </a:cubicBezTo>
                  <a:cubicBezTo>
                    <a:pt x="7" y="78"/>
                    <a:pt x="9" y="87"/>
                    <a:pt x="10" y="88"/>
                  </a:cubicBezTo>
                  <a:cubicBezTo>
                    <a:pt x="12" y="89"/>
                    <a:pt x="11" y="99"/>
                    <a:pt x="11" y="100"/>
                  </a:cubicBezTo>
                  <a:cubicBezTo>
                    <a:pt x="11" y="100"/>
                    <a:pt x="12" y="107"/>
                    <a:pt x="12" y="107"/>
                  </a:cubicBezTo>
                  <a:cubicBezTo>
                    <a:pt x="12" y="107"/>
                    <a:pt x="14" y="106"/>
                    <a:pt x="16" y="106"/>
                  </a:cubicBezTo>
                  <a:cubicBezTo>
                    <a:pt x="16" y="105"/>
                    <a:pt x="16" y="104"/>
                    <a:pt x="16" y="103"/>
                  </a:cubicBezTo>
                  <a:cubicBezTo>
                    <a:pt x="17" y="100"/>
                    <a:pt x="15" y="103"/>
                    <a:pt x="14" y="101"/>
                  </a:cubicBezTo>
                  <a:cubicBezTo>
                    <a:pt x="13" y="99"/>
                    <a:pt x="18" y="96"/>
                    <a:pt x="24" y="94"/>
                  </a:cubicBezTo>
                  <a:cubicBezTo>
                    <a:pt x="29" y="92"/>
                    <a:pt x="31" y="91"/>
                    <a:pt x="32" y="89"/>
                  </a:cubicBezTo>
                  <a:cubicBezTo>
                    <a:pt x="32" y="87"/>
                    <a:pt x="31" y="82"/>
                    <a:pt x="32" y="80"/>
                  </a:cubicBezTo>
                  <a:cubicBezTo>
                    <a:pt x="33" y="78"/>
                    <a:pt x="32" y="77"/>
                    <a:pt x="31" y="72"/>
                  </a:cubicBezTo>
                  <a:cubicBezTo>
                    <a:pt x="30" y="67"/>
                    <a:pt x="29" y="67"/>
                    <a:pt x="28" y="64"/>
                  </a:cubicBezTo>
                  <a:cubicBezTo>
                    <a:pt x="27" y="61"/>
                    <a:pt x="28" y="59"/>
                    <a:pt x="29" y="59"/>
                  </a:cubicBezTo>
                  <a:cubicBezTo>
                    <a:pt x="31" y="59"/>
                    <a:pt x="31" y="59"/>
                    <a:pt x="32" y="56"/>
                  </a:cubicBezTo>
                  <a:cubicBezTo>
                    <a:pt x="33" y="54"/>
                    <a:pt x="35" y="55"/>
                    <a:pt x="37" y="53"/>
                  </a:cubicBezTo>
                  <a:cubicBezTo>
                    <a:pt x="40" y="51"/>
                    <a:pt x="40" y="49"/>
                    <a:pt x="44" y="46"/>
                  </a:cubicBezTo>
                  <a:cubicBezTo>
                    <a:pt x="48" y="42"/>
                    <a:pt x="52" y="43"/>
                    <a:pt x="56" y="40"/>
                  </a:cubicBezTo>
                  <a:cubicBezTo>
                    <a:pt x="60" y="38"/>
                    <a:pt x="66" y="29"/>
                    <a:pt x="66" y="27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162">
              <a:extLst>
                <a:ext uri="{FF2B5EF4-FFF2-40B4-BE49-F238E27FC236}">
                  <a16:creationId xmlns:a16="http://schemas.microsoft.com/office/drawing/2014/main" id="{B413BC5D-31CE-4116-956A-0ECB6527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624" y="4054020"/>
              <a:ext cx="257191" cy="260672"/>
            </a:xfrm>
            <a:custGeom>
              <a:avLst/>
              <a:gdLst>
                <a:gd name="T0" fmla="*/ 63 w 68"/>
                <a:gd name="T1" fmla="*/ 55 h 69"/>
                <a:gd name="T2" fmla="*/ 61 w 68"/>
                <a:gd name="T3" fmla="*/ 49 h 69"/>
                <a:gd name="T4" fmla="*/ 60 w 68"/>
                <a:gd name="T5" fmla="*/ 44 h 69"/>
                <a:gd name="T6" fmla="*/ 61 w 68"/>
                <a:gd name="T7" fmla="*/ 39 h 69"/>
                <a:gd name="T8" fmla="*/ 58 w 68"/>
                <a:gd name="T9" fmla="*/ 34 h 69"/>
                <a:gd name="T10" fmla="*/ 61 w 68"/>
                <a:gd name="T11" fmla="*/ 24 h 69"/>
                <a:gd name="T12" fmla="*/ 50 w 68"/>
                <a:gd name="T13" fmla="*/ 17 h 69"/>
                <a:gd name="T14" fmla="*/ 51 w 68"/>
                <a:gd name="T15" fmla="*/ 13 h 69"/>
                <a:gd name="T16" fmla="*/ 27 w 68"/>
                <a:gd name="T17" fmla="*/ 1 h 69"/>
                <a:gd name="T18" fmla="*/ 24 w 68"/>
                <a:gd name="T19" fmla="*/ 6 h 69"/>
                <a:gd name="T20" fmla="*/ 25 w 68"/>
                <a:gd name="T21" fmla="*/ 10 h 69"/>
                <a:gd name="T22" fmla="*/ 14 w 68"/>
                <a:gd name="T23" fmla="*/ 10 h 69"/>
                <a:gd name="T24" fmla="*/ 14 w 68"/>
                <a:gd name="T25" fmla="*/ 0 h 69"/>
                <a:gd name="T26" fmla="*/ 9 w 68"/>
                <a:gd name="T27" fmla="*/ 1 h 69"/>
                <a:gd name="T28" fmla="*/ 6 w 68"/>
                <a:gd name="T29" fmla="*/ 1 h 69"/>
                <a:gd name="T30" fmla="*/ 7 w 68"/>
                <a:gd name="T31" fmla="*/ 4 h 69"/>
                <a:gd name="T32" fmla="*/ 8 w 68"/>
                <a:gd name="T33" fmla="*/ 8 h 69"/>
                <a:gd name="T34" fmla="*/ 6 w 68"/>
                <a:gd name="T35" fmla="*/ 10 h 69"/>
                <a:gd name="T36" fmla="*/ 6 w 68"/>
                <a:gd name="T37" fmla="*/ 13 h 69"/>
                <a:gd name="T38" fmla="*/ 8 w 68"/>
                <a:gd name="T39" fmla="*/ 14 h 69"/>
                <a:gd name="T40" fmla="*/ 2 w 68"/>
                <a:gd name="T41" fmla="*/ 21 h 69"/>
                <a:gd name="T42" fmla="*/ 0 w 68"/>
                <a:gd name="T43" fmla="*/ 23 h 69"/>
                <a:gd name="T44" fmla="*/ 4 w 68"/>
                <a:gd name="T45" fmla="*/ 35 h 69"/>
                <a:gd name="T46" fmla="*/ 7 w 68"/>
                <a:gd name="T47" fmla="*/ 43 h 69"/>
                <a:gd name="T48" fmla="*/ 8 w 68"/>
                <a:gd name="T49" fmla="*/ 48 h 69"/>
                <a:gd name="T50" fmla="*/ 5 w 68"/>
                <a:gd name="T51" fmla="*/ 45 h 69"/>
                <a:gd name="T52" fmla="*/ 5 w 68"/>
                <a:gd name="T53" fmla="*/ 46 h 69"/>
                <a:gd name="T54" fmla="*/ 4 w 68"/>
                <a:gd name="T55" fmla="*/ 46 h 69"/>
                <a:gd name="T56" fmla="*/ 9 w 68"/>
                <a:gd name="T57" fmla="*/ 49 h 69"/>
                <a:gd name="T58" fmla="*/ 15 w 68"/>
                <a:gd name="T59" fmla="*/ 51 h 69"/>
                <a:gd name="T60" fmla="*/ 23 w 68"/>
                <a:gd name="T61" fmla="*/ 55 h 69"/>
                <a:gd name="T62" fmla="*/ 23 w 68"/>
                <a:gd name="T63" fmla="*/ 55 h 69"/>
                <a:gd name="T64" fmla="*/ 27 w 68"/>
                <a:gd name="T65" fmla="*/ 55 h 69"/>
                <a:gd name="T66" fmla="*/ 28 w 68"/>
                <a:gd name="T67" fmla="*/ 55 h 69"/>
                <a:gd name="T68" fmla="*/ 33 w 68"/>
                <a:gd name="T69" fmla="*/ 67 h 69"/>
                <a:gd name="T70" fmla="*/ 36 w 68"/>
                <a:gd name="T71" fmla="*/ 68 h 69"/>
                <a:gd name="T72" fmla="*/ 40 w 68"/>
                <a:gd name="T73" fmla="*/ 67 h 69"/>
                <a:gd name="T74" fmla="*/ 42 w 68"/>
                <a:gd name="T75" fmla="*/ 69 h 69"/>
                <a:gd name="T76" fmla="*/ 47 w 68"/>
                <a:gd name="T77" fmla="*/ 68 h 69"/>
                <a:gd name="T78" fmla="*/ 51 w 68"/>
                <a:gd name="T79" fmla="*/ 68 h 69"/>
                <a:gd name="T80" fmla="*/ 53 w 68"/>
                <a:gd name="T81" fmla="*/ 65 h 69"/>
                <a:gd name="T82" fmla="*/ 57 w 68"/>
                <a:gd name="T83" fmla="*/ 66 h 69"/>
                <a:gd name="T84" fmla="*/ 61 w 68"/>
                <a:gd name="T85" fmla="*/ 65 h 69"/>
                <a:gd name="T86" fmla="*/ 68 w 68"/>
                <a:gd name="T87" fmla="*/ 61 h 69"/>
                <a:gd name="T88" fmla="*/ 63 w 68"/>
                <a:gd name="T89" fmla="*/ 5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9">
                  <a:moveTo>
                    <a:pt x="63" y="55"/>
                  </a:moveTo>
                  <a:cubicBezTo>
                    <a:pt x="63" y="52"/>
                    <a:pt x="61" y="52"/>
                    <a:pt x="61" y="49"/>
                  </a:cubicBezTo>
                  <a:cubicBezTo>
                    <a:pt x="61" y="46"/>
                    <a:pt x="61" y="44"/>
                    <a:pt x="60" y="44"/>
                  </a:cubicBezTo>
                  <a:cubicBezTo>
                    <a:pt x="59" y="44"/>
                    <a:pt x="60" y="41"/>
                    <a:pt x="61" y="39"/>
                  </a:cubicBezTo>
                  <a:cubicBezTo>
                    <a:pt x="63" y="37"/>
                    <a:pt x="59" y="37"/>
                    <a:pt x="58" y="34"/>
                  </a:cubicBezTo>
                  <a:cubicBezTo>
                    <a:pt x="58" y="33"/>
                    <a:pt x="59" y="29"/>
                    <a:pt x="61" y="24"/>
                  </a:cubicBezTo>
                  <a:cubicBezTo>
                    <a:pt x="56" y="21"/>
                    <a:pt x="50" y="17"/>
                    <a:pt x="50" y="1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3"/>
                    <a:pt x="26" y="6"/>
                    <a:pt x="24" y="6"/>
                  </a:cubicBezTo>
                  <a:cubicBezTo>
                    <a:pt x="22" y="7"/>
                    <a:pt x="27" y="10"/>
                    <a:pt x="25" y="10"/>
                  </a:cubicBezTo>
                  <a:cubicBezTo>
                    <a:pt x="22" y="11"/>
                    <a:pt x="18" y="8"/>
                    <a:pt x="14" y="10"/>
                  </a:cubicBezTo>
                  <a:cubicBezTo>
                    <a:pt x="12" y="11"/>
                    <a:pt x="13" y="5"/>
                    <a:pt x="14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6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9" y="7"/>
                    <a:pt x="8" y="8"/>
                  </a:cubicBezTo>
                  <a:cubicBezTo>
                    <a:pt x="8" y="9"/>
                    <a:pt x="7" y="9"/>
                    <a:pt x="6" y="10"/>
                  </a:cubicBezTo>
                  <a:cubicBezTo>
                    <a:pt x="6" y="11"/>
                    <a:pt x="6" y="13"/>
                    <a:pt x="6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4" y="20"/>
                    <a:pt x="2" y="21"/>
                  </a:cubicBezTo>
                  <a:cubicBezTo>
                    <a:pt x="2" y="21"/>
                    <a:pt x="1" y="22"/>
                    <a:pt x="0" y="23"/>
                  </a:cubicBezTo>
                  <a:cubicBezTo>
                    <a:pt x="1" y="27"/>
                    <a:pt x="2" y="33"/>
                    <a:pt x="4" y="35"/>
                  </a:cubicBezTo>
                  <a:cubicBezTo>
                    <a:pt x="7" y="37"/>
                    <a:pt x="6" y="41"/>
                    <a:pt x="7" y="43"/>
                  </a:cubicBezTo>
                  <a:cubicBezTo>
                    <a:pt x="8" y="45"/>
                    <a:pt x="10" y="47"/>
                    <a:pt x="8" y="48"/>
                  </a:cubicBezTo>
                  <a:cubicBezTo>
                    <a:pt x="7" y="48"/>
                    <a:pt x="6" y="47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6" y="48"/>
                    <a:pt x="8" y="49"/>
                    <a:pt x="9" y="49"/>
                  </a:cubicBezTo>
                  <a:cubicBezTo>
                    <a:pt x="10" y="49"/>
                    <a:pt x="13" y="51"/>
                    <a:pt x="15" y="51"/>
                  </a:cubicBezTo>
                  <a:cubicBezTo>
                    <a:pt x="16" y="51"/>
                    <a:pt x="22" y="54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6" y="55"/>
                    <a:pt x="27" y="55"/>
                  </a:cubicBezTo>
                  <a:cubicBezTo>
                    <a:pt x="27" y="55"/>
                    <a:pt x="28" y="55"/>
                    <a:pt x="28" y="55"/>
                  </a:cubicBezTo>
                  <a:cubicBezTo>
                    <a:pt x="30" y="55"/>
                    <a:pt x="33" y="63"/>
                    <a:pt x="33" y="67"/>
                  </a:cubicBezTo>
                  <a:cubicBezTo>
                    <a:pt x="34" y="68"/>
                    <a:pt x="36" y="68"/>
                    <a:pt x="36" y="68"/>
                  </a:cubicBezTo>
                  <a:cubicBezTo>
                    <a:pt x="37" y="68"/>
                    <a:pt x="38" y="67"/>
                    <a:pt x="40" y="67"/>
                  </a:cubicBezTo>
                  <a:cubicBezTo>
                    <a:pt x="41" y="68"/>
                    <a:pt x="40" y="69"/>
                    <a:pt x="42" y="69"/>
                  </a:cubicBezTo>
                  <a:cubicBezTo>
                    <a:pt x="43" y="69"/>
                    <a:pt x="46" y="68"/>
                    <a:pt x="47" y="68"/>
                  </a:cubicBezTo>
                  <a:cubicBezTo>
                    <a:pt x="48" y="68"/>
                    <a:pt x="51" y="69"/>
                    <a:pt x="51" y="68"/>
                  </a:cubicBezTo>
                  <a:cubicBezTo>
                    <a:pt x="51" y="67"/>
                    <a:pt x="52" y="65"/>
                    <a:pt x="53" y="65"/>
                  </a:cubicBezTo>
                  <a:cubicBezTo>
                    <a:pt x="54" y="66"/>
                    <a:pt x="55" y="67"/>
                    <a:pt x="57" y="66"/>
                  </a:cubicBezTo>
                  <a:cubicBezTo>
                    <a:pt x="58" y="64"/>
                    <a:pt x="60" y="66"/>
                    <a:pt x="61" y="65"/>
                  </a:cubicBezTo>
                  <a:cubicBezTo>
                    <a:pt x="61" y="64"/>
                    <a:pt x="65" y="62"/>
                    <a:pt x="68" y="61"/>
                  </a:cubicBezTo>
                  <a:cubicBezTo>
                    <a:pt x="67" y="57"/>
                    <a:pt x="63" y="59"/>
                    <a:pt x="63" y="55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163">
              <a:extLst>
                <a:ext uri="{FF2B5EF4-FFF2-40B4-BE49-F238E27FC236}">
                  <a16:creationId xmlns:a16="http://schemas.microsoft.com/office/drawing/2014/main" id="{C2BF1BA8-8A54-408A-9429-17F7E11B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908" y="4263348"/>
              <a:ext cx="76286" cy="177731"/>
            </a:xfrm>
            <a:custGeom>
              <a:avLst/>
              <a:gdLst>
                <a:gd name="T0" fmla="*/ 19 w 20"/>
                <a:gd name="T1" fmla="*/ 31 h 48"/>
                <a:gd name="T2" fmla="*/ 15 w 20"/>
                <a:gd name="T3" fmla="*/ 28 h 48"/>
                <a:gd name="T4" fmla="*/ 15 w 20"/>
                <a:gd name="T5" fmla="*/ 29 h 48"/>
                <a:gd name="T6" fmla="*/ 8 w 20"/>
                <a:gd name="T7" fmla="*/ 19 h 48"/>
                <a:gd name="T8" fmla="*/ 9 w 20"/>
                <a:gd name="T9" fmla="*/ 8 h 48"/>
                <a:gd name="T10" fmla="*/ 7 w 20"/>
                <a:gd name="T11" fmla="*/ 0 h 48"/>
                <a:gd name="T12" fmla="*/ 3 w 20"/>
                <a:gd name="T13" fmla="*/ 0 h 48"/>
                <a:gd name="T14" fmla="*/ 5 w 20"/>
                <a:gd name="T15" fmla="*/ 6 h 48"/>
                <a:gd name="T16" fmla="*/ 3 w 20"/>
                <a:gd name="T17" fmla="*/ 8 h 48"/>
                <a:gd name="T18" fmla="*/ 4 w 20"/>
                <a:gd name="T19" fmla="*/ 18 h 48"/>
                <a:gd name="T20" fmla="*/ 1 w 20"/>
                <a:gd name="T21" fmla="*/ 19 h 48"/>
                <a:gd name="T22" fmla="*/ 0 w 20"/>
                <a:gd name="T23" fmla="*/ 25 h 48"/>
                <a:gd name="T24" fmla="*/ 1 w 20"/>
                <a:gd name="T25" fmla="*/ 28 h 48"/>
                <a:gd name="T26" fmla="*/ 1 w 20"/>
                <a:gd name="T27" fmla="*/ 28 h 48"/>
                <a:gd name="T28" fmla="*/ 5 w 20"/>
                <a:gd name="T29" fmla="*/ 31 h 48"/>
                <a:gd name="T30" fmla="*/ 10 w 20"/>
                <a:gd name="T31" fmla="*/ 32 h 48"/>
                <a:gd name="T32" fmla="*/ 9 w 20"/>
                <a:gd name="T33" fmla="*/ 40 h 48"/>
                <a:gd name="T34" fmla="*/ 15 w 20"/>
                <a:gd name="T35" fmla="*/ 47 h 48"/>
                <a:gd name="T36" fmla="*/ 15 w 20"/>
                <a:gd name="T37" fmla="*/ 42 h 48"/>
                <a:gd name="T38" fmla="*/ 19 w 20"/>
                <a:gd name="T39" fmla="*/ 38 h 48"/>
                <a:gd name="T40" fmla="*/ 19 w 20"/>
                <a:gd name="T41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48">
                  <a:moveTo>
                    <a:pt x="19" y="31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9"/>
                    <a:pt x="15" y="29"/>
                  </a:cubicBezTo>
                  <a:cubicBezTo>
                    <a:pt x="13" y="31"/>
                    <a:pt x="9" y="24"/>
                    <a:pt x="8" y="19"/>
                  </a:cubicBezTo>
                  <a:cubicBezTo>
                    <a:pt x="7" y="15"/>
                    <a:pt x="11" y="13"/>
                    <a:pt x="9" y="8"/>
                  </a:cubicBezTo>
                  <a:cubicBezTo>
                    <a:pt x="7" y="5"/>
                    <a:pt x="6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4" y="6"/>
                    <a:pt x="3" y="8"/>
                  </a:cubicBezTo>
                  <a:cubicBezTo>
                    <a:pt x="3" y="9"/>
                    <a:pt x="2" y="16"/>
                    <a:pt x="4" y="18"/>
                  </a:cubicBezTo>
                  <a:cubicBezTo>
                    <a:pt x="5" y="19"/>
                    <a:pt x="1" y="18"/>
                    <a:pt x="1" y="19"/>
                  </a:cubicBezTo>
                  <a:cubicBezTo>
                    <a:pt x="1" y="21"/>
                    <a:pt x="1" y="25"/>
                    <a:pt x="0" y="25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4" y="31"/>
                    <a:pt x="5" y="31"/>
                  </a:cubicBezTo>
                  <a:cubicBezTo>
                    <a:pt x="7" y="31"/>
                    <a:pt x="10" y="29"/>
                    <a:pt x="10" y="32"/>
                  </a:cubicBezTo>
                  <a:cubicBezTo>
                    <a:pt x="11" y="34"/>
                    <a:pt x="9" y="39"/>
                    <a:pt x="9" y="40"/>
                  </a:cubicBezTo>
                  <a:cubicBezTo>
                    <a:pt x="9" y="41"/>
                    <a:pt x="14" y="48"/>
                    <a:pt x="15" y="47"/>
                  </a:cubicBezTo>
                  <a:cubicBezTo>
                    <a:pt x="15" y="47"/>
                    <a:pt x="14" y="43"/>
                    <a:pt x="15" y="42"/>
                  </a:cubicBezTo>
                  <a:cubicBezTo>
                    <a:pt x="17" y="40"/>
                    <a:pt x="19" y="42"/>
                    <a:pt x="19" y="38"/>
                  </a:cubicBezTo>
                  <a:cubicBezTo>
                    <a:pt x="19" y="33"/>
                    <a:pt x="20" y="33"/>
                    <a:pt x="19" y="3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164">
              <a:extLst>
                <a:ext uri="{FF2B5EF4-FFF2-40B4-BE49-F238E27FC236}">
                  <a16:creationId xmlns:a16="http://schemas.microsoft.com/office/drawing/2014/main" id="{5CA6F60D-E01B-4B0A-A89A-85864D905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6939" y="4524019"/>
              <a:ext cx="74106" cy="61219"/>
            </a:xfrm>
            <a:custGeom>
              <a:avLst/>
              <a:gdLst>
                <a:gd name="T0" fmla="*/ 0 w 20"/>
                <a:gd name="T1" fmla="*/ 2 h 16"/>
                <a:gd name="T2" fmla="*/ 18 w 20"/>
                <a:gd name="T3" fmla="*/ 15 h 16"/>
                <a:gd name="T4" fmla="*/ 0 w 20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0" y="2"/>
                  </a:moveTo>
                  <a:cubicBezTo>
                    <a:pt x="0" y="0"/>
                    <a:pt x="20" y="13"/>
                    <a:pt x="18" y="15"/>
                  </a:cubicBezTo>
                  <a:cubicBezTo>
                    <a:pt x="16" y="16"/>
                    <a:pt x="1" y="4"/>
                    <a:pt x="0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165">
              <a:extLst>
                <a:ext uri="{FF2B5EF4-FFF2-40B4-BE49-F238E27FC236}">
                  <a16:creationId xmlns:a16="http://schemas.microsoft.com/office/drawing/2014/main" id="{9F16714D-65A0-495B-B100-3D15203A2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4149" y="3013308"/>
              <a:ext cx="183085" cy="120461"/>
            </a:xfrm>
            <a:custGeom>
              <a:avLst/>
              <a:gdLst>
                <a:gd name="T0" fmla="*/ 39 w 48"/>
                <a:gd name="T1" fmla="*/ 26 h 32"/>
                <a:gd name="T2" fmla="*/ 42 w 48"/>
                <a:gd name="T3" fmla="*/ 28 h 32"/>
                <a:gd name="T4" fmla="*/ 46 w 48"/>
                <a:gd name="T5" fmla="*/ 29 h 32"/>
                <a:gd name="T6" fmla="*/ 48 w 48"/>
                <a:gd name="T7" fmla="*/ 29 h 32"/>
                <a:gd name="T8" fmla="*/ 47 w 48"/>
                <a:gd name="T9" fmla="*/ 20 h 32"/>
                <a:gd name="T10" fmla="*/ 41 w 48"/>
                <a:gd name="T11" fmla="*/ 16 h 32"/>
                <a:gd name="T12" fmla="*/ 40 w 48"/>
                <a:gd name="T13" fmla="*/ 11 h 32"/>
                <a:gd name="T14" fmla="*/ 31 w 48"/>
                <a:gd name="T15" fmla="*/ 11 h 32"/>
                <a:gd name="T16" fmla="*/ 26 w 48"/>
                <a:gd name="T17" fmla="*/ 10 h 32"/>
                <a:gd name="T18" fmla="*/ 21 w 48"/>
                <a:gd name="T19" fmla="*/ 10 h 32"/>
                <a:gd name="T20" fmla="*/ 12 w 48"/>
                <a:gd name="T21" fmla="*/ 9 h 32"/>
                <a:gd name="T22" fmla="*/ 16 w 48"/>
                <a:gd name="T23" fmla="*/ 6 h 32"/>
                <a:gd name="T24" fmla="*/ 18 w 48"/>
                <a:gd name="T25" fmla="*/ 6 h 32"/>
                <a:gd name="T26" fmla="*/ 20 w 48"/>
                <a:gd name="T27" fmla="*/ 1 h 32"/>
                <a:gd name="T28" fmla="*/ 16 w 48"/>
                <a:gd name="T29" fmla="*/ 2 h 32"/>
                <a:gd name="T30" fmla="*/ 11 w 48"/>
                <a:gd name="T31" fmla="*/ 3 h 32"/>
                <a:gd name="T32" fmla="*/ 8 w 48"/>
                <a:gd name="T33" fmla="*/ 6 h 32"/>
                <a:gd name="T34" fmla="*/ 6 w 48"/>
                <a:gd name="T35" fmla="*/ 9 h 32"/>
                <a:gd name="T36" fmla="*/ 0 w 48"/>
                <a:gd name="T37" fmla="*/ 12 h 32"/>
                <a:gd name="T38" fmla="*/ 4 w 48"/>
                <a:gd name="T39" fmla="*/ 16 h 32"/>
                <a:gd name="T40" fmla="*/ 5 w 48"/>
                <a:gd name="T41" fmla="*/ 22 h 32"/>
                <a:gd name="T42" fmla="*/ 2 w 48"/>
                <a:gd name="T43" fmla="*/ 28 h 32"/>
                <a:gd name="T44" fmla="*/ 5 w 48"/>
                <a:gd name="T45" fmla="*/ 29 h 32"/>
                <a:gd name="T46" fmla="*/ 12 w 48"/>
                <a:gd name="T47" fmla="*/ 27 h 32"/>
                <a:gd name="T48" fmla="*/ 18 w 48"/>
                <a:gd name="T49" fmla="*/ 24 h 32"/>
                <a:gd name="T50" fmla="*/ 23 w 48"/>
                <a:gd name="T51" fmla="*/ 19 h 32"/>
                <a:gd name="T52" fmla="*/ 26 w 48"/>
                <a:gd name="T53" fmla="*/ 24 h 32"/>
                <a:gd name="T54" fmla="*/ 26 w 48"/>
                <a:gd name="T55" fmla="*/ 31 h 32"/>
                <a:gd name="T56" fmla="*/ 29 w 48"/>
                <a:gd name="T57" fmla="*/ 31 h 32"/>
                <a:gd name="T58" fmla="*/ 32 w 48"/>
                <a:gd name="T59" fmla="*/ 30 h 32"/>
                <a:gd name="T60" fmla="*/ 39 w 48"/>
                <a:gd name="T61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2">
                  <a:moveTo>
                    <a:pt x="39" y="26"/>
                  </a:moveTo>
                  <a:cubicBezTo>
                    <a:pt x="41" y="27"/>
                    <a:pt x="40" y="28"/>
                    <a:pt x="42" y="28"/>
                  </a:cubicBezTo>
                  <a:cubicBezTo>
                    <a:pt x="43" y="27"/>
                    <a:pt x="45" y="28"/>
                    <a:pt x="46" y="29"/>
                  </a:cubicBezTo>
                  <a:cubicBezTo>
                    <a:pt x="47" y="29"/>
                    <a:pt x="48" y="29"/>
                    <a:pt x="48" y="29"/>
                  </a:cubicBezTo>
                  <a:cubicBezTo>
                    <a:pt x="48" y="29"/>
                    <a:pt x="47" y="22"/>
                    <a:pt x="47" y="20"/>
                  </a:cubicBezTo>
                  <a:cubicBezTo>
                    <a:pt x="46" y="18"/>
                    <a:pt x="41" y="16"/>
                    <a:pt x="41" y="16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3" y="12"/>
                    <a:pt x="31" y="11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5" y="9"/>
                    <a:pt x="23" y="12"/>
                    <a:pt x="21" y="10"/>
                  </a:cubicBezTo>
                  <a:cubicBezTo>
                    <a:pt x="18" y="9"/>
                    <a:pt x="12" y="11"/>
                    <a:pt x="12" y="9"/>
                  </a:cubicBezTo>
                  <a:cubicBezTo>
                    <a:pt x="12" y="8"/>
                    <a:pt x="14" y="5"/>
                    <a:pt x="16" y="6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9" y="4"/>
                    <a:pt x="21" y="1"/>
                    <a:pt x="20" y="1"/>
                  </a:cubicBezTo>
                  <a:cubicBezTo>
                    <a:pt x="20" y="0"/>
                    <a:pt x="18" y="0"/>
                    <a:pt x="16" y="2"/>
                  </a:cubicBezTo>
                  <a:cubicBezTo>
                    <a:pt x="15" y="3"/>
                    <a:pt x="12" y="1"/>
                    <a:pt x="11" y="3"/>
                  </a:cubicBezTo>
                  <a:cubicBezTo>
                    <a:pt x="11" y="4"/>
                    <a:pt x="10" y="6"/>
                    <a:pt x="8" y="6"/>
                  </a:cubicBezTo>
                  <a:cubicBezTo>
                    <a:pt x="7" y="6"/>
                    <a:pt x="8" y="9"/>
                    <a:pt x="6" y="9"/>
                  </a:cubicBezTo>
                  <a:cubicBezTo>
                    <a:pt x="5" y="10"/>
                    <a:pt x="1" y="10"/>
                    <a:pt x="0" y="12"/>
                  </a:cubicBezTo>
                  <a:cubicBezTo>
                    <a:pt x="0" y="13"/>
                    <a:pt x="5" y="14"/>
                    <a:pt x="4" y="16"/>
                  </a:cubicBezTo>
                  <a:cubicBezTo>
                    <a:pt x="4" y="18"/>
                    <a:pt x="7" y="21"/>
                    <a:pt x="5" y="22"/>
                  </a:cubicBezTo>
                  <a:cubicBezTo>
                    <a:pt x="4" y="23"/>
                    <a:pt x="2" y="25"/>
                    <a:pt x="2" y="28"/>
                  </a:cubicBezTo>
                  <a:cubicBezTo>
                    <a:pt x="4" y="29"/>
                    <a:pt x="5" y="30"/>
                    <a:pt x="5" y="29"/>
                  </a:cubicBezTo>
                  <a:cubicBezTo>
                    <a:pt x="6" y="27"/>
                    <a:pt x="12" y="29"/>
                    <a:pt x="12" y="27"/>
                  </a:cubicBezTo>
                  <a:cubicBezTo>
                    <a:pt x="12" y="25"/>
                    <a:pt x="18" y="26"/>
                    <a:pt x="18" y="24"/>
                  </a:cubicBezTo>
                  <a:cubicBezTo>
                    <a:pt x="18" y="22"/>
                    <a:pt x="21" y="18"/>
                    <a:pt x="23" y="19"/>
                  </a:cubicBezTo>
                  <a:cubicBezTo>
                    <a:pt x="26" y="19"/>
                    <a:pt x="23" y="23"/>
                    <a:pt x="26" y="24"/>
                  </a:cubicBezTo>
                  <a:cubicBezTo>
                    <a:pt x="29" y="25"/>
                    <a:pt x="25" y="30"/>
                    <a:pt x="26" y="31"/>
                  </a:cubicBezTo>
                  <a:cubicBezTo>
                    <a:pt x="27" y="32"/>
                    <a:pt x="28" y="32"/>
                    <a:pt x="29" y="31"/>
                  </a:cubicBezTo>
                  <a:cubicBezTo>
                    <a:pt x="30" y="31"/>
                    <a:pt x="31" y="31"/>
                    <a:pt x="32" y="30"/>
                  </a:cubicBezTo>
                  <a:cubicBezTo>
                    <a:pt x="35" y="28"/>
                    <a:pt x="38" y="25"/>
                    <a:pt x="39" y="2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166">
              <a:extLst>
                <a:ext uri="{FF2B5EF4-FFF2-40B4-BE49-F238E27FC236}">
                  <a16:creationId xmlns:a16="http://schemas.microsoft.com/office/drawing/2014/main" id="{6CBC5E14-BFCA-476D-B806-5E6864B7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848" y="3424064"/>
              <a:ext cx="19617" cy="41470"/>
            </a:xfrm>
            <a:custGeom>
              <a:avLst/>
              <a:gdLst>
                <a:gd name="T0" fmla="*/ 4 w 5"/>
                <a:gd name="T1" fmla="*/ 11 h 11"/>
                <a:gd name="T2" fmla="*/ 2 w 5"/>
                <a:gd name="T3" fmla="*/ 8 h 11"/>
                <a:gd name="T4" fmla="*/ 0 w 5"/>
                <a:gd name="T5" fmla="*/ 4 h 11"/>
                <a:gd name="T6" fmla="*/ 2 w 5"/>
                <a:gd name="T7" fmla="*/ 2 h 11"/>
                <a:gd name="T8" fmla="*/ 3 w 5"/>
                <a:gd name="T9" fmla="*/ 7 h 11"/>
                <a:gd name="T10" fmla="*/ 4 w 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1"/>
                  </a:moveTo>
                  <a:cubicBezTo>
                    <a:pt x="4" y="11"/>
                    <a:pt x="2" y="10"/>
                    <a:pt x="2" y="8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3" y="4"/>
                    <a:pt x="2" y="6"/>
                    <a:pt x="3" y="7"/>
                  </a:cubicBezTo>
                  <a:cubicBezTo>
                    <a:pt x="3" y="8"/>
                    <a:pt x="5" y="9"/>
                    <a:pt x="4" y="1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167">
              <a:extLst>
                <a:ext uri="{FF2B5EF4-FFF2-40B4-BE49-F238E27FC236}">
                  <a16:creationId xmlns:a16="http://schemas.microsoft.com/office/drawing/2014/main" id="{2EFCC942-BDBE-4AC1-871D-ABFD0132F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454" y="3777550"/>
              <a:ext cx="28335" cy="25673"/>
            </a:xfrm>
            <a:custGeom>
              <a:avLst/>
              <a:gdLst>
                <a:gd name="T0" fmla="*/ 2 w 8"/>
                <a:gd name="T1" fmla="*/ 6 h 7"/>
                <a:gd name="T2" fmla="*/ 2 w 8"/>
                <a:gd name="T3" fmla="*/ 3 h 7"/>
                <a:gd name="T4" fmla="*/ 6 w 8"/>
                <a:gd name="T5" fmla="*/ 2 h 7"/>
                <a:gd name="T6" fmla="*/ 7 w 8"/>
                <a:gd name="T7" fmla="*/ 5 h 7"/>
                <a:gd name="T8" fmla="*/ 2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1" y="5"/>
                    <a:pt x="3" y="4"/>
                    <a:pt x="2" y="3"/>
                  </a:cubicBezTo>
                  <a:cubicBezTo>
                    <a:pt x="0" y="2"/>
                    <a:pt x="5" y="0"/>
                    <a:pt x="6" y="2"/>
                  </a:cubicBezTo>
                  <a:cubicBezTo>
                    <a:pt x="8" y="3"/>
                    <a:pt x="8" y="5"/>
                    <a:pt x="7" y="5"/>
                  </a:cubicBezTo>
                  <a:cubicBezTo>
                    <a:pt x="5" y="6"/>
                    <a:pt x="3" y="7"/>
                    <a:pt x="2" y="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168">
              <a:extLst>
                <a:ext uri="{FF2B5EF4-FFF2-40B4-BE49-F238E27FC236}">
                  <a16:creationId xmlns:a16="http://schemas.microsoft.com/office/drawing/2014/main" id="{1655A595-3123-474A-925F-A37D2B9C5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920" y="2999484"/>
              <a:ext cx="76285" cy="67143"/>
            </a:xfrm>
            <a:custGeom>
              <a:avLst/>
              <a:gdLst>
                <a:gd name="T0" fmla="*/ 19 w 20"/>
                <a:gd name="T1" fmla="*/ 14 h 18"/>
                <a:gd name="T2" fmla="*/ 15 w 20"/>
                <a:gd name="T3" fmla="*/ 10 h 18"/>
                <a:gd name="T4" fmla="*/ 13 w 20"/>
                <a:gd name="T5" fmla="*/ 5 h 18"/>
                <a:gd name="T6" fmla="*/ 11 w 20"/>
                <a:gd name="T7" fmla="*/ 1 h 18"/>
                <a:gd name="T8" fmla="*/ 6 w 20"/>
                <a:gd name="T9" fmla="*/ 1 h 18"/>
                <a:gd name="T10" fmla="*/ 0 w 20"/>
                <a:gd name="T11" fmla="*/ 2 h 18"/>
                <a:gd name="T12" fmla="*/ 1 w 20"/>
                <a:gd name="T13" fmla="*/ 7 h 18"/>
                <a:gd name="T14" fmla="*/ 6 w 20"/>
                <a:gd name="T15" fmla="*/ 9 h 18"/>
                <a:gd name="T16" fmla="*/ 7 w 20"/>
                <a:gd name="T17" fmla="*/ 11 h 18"/>
                <a:gd name="T18" fmla="*/ 8 w 20"/>
                <a:gd name="T19" fmla="*/ 11 h 18"/>
                <a:gd name="T20" fmla="*/ 9 w 20"/>
                <a:gd name="T21" fmla="*/ 12 h 18"/>
                <a:gd name="T22" fmla="*/ 12 w 20"/>
                <a:gd name="T23" fmla="*/ 14 h 18"/>
                <a:gd name="T24" fmla="*/ 15 w 20"/>
                <a:gd name="T25" fmla="*/ 15 h 18"/>
                <a:gd name="T26" fmla="*/ 16 w 20"/>
                <a:gd name="T27" fmla="*/ 18 h 18"/>
                <a:gd name="T28" fmla="*/ 20 w 20"/>
                <a:gd name="T29" fmla="*/ 17 h 18"/>
                <a:gd name="T30" fmla="*/ 19 w 2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18">
                  <a:moveTo>
                    <a:pt x="19" y="14"/>
                  </a:moveTo>
                  <a:cubicBezTo>
                    <a:pt x="19" y="13"/>
                    <a:pt x="15" y="12"/>
                    <a:pt x="15" y="10"/>
                  </a:cubicBezTo>
                  <a:cubicBezTo>
                    <a:pt x="15" y="8"/>
                    <a:pt x="13" y="6"/>
                    <a:pt x="13" y="5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1"/>
                    <a:pt x="8" y="0"/>
                    <a:pt x="6" y="1"/>
                  </a:cubicBezTo>
                  <a:cubicBezTo>
                    <a:pt x="4" y="1"/>
                    <a:pt x="2" y="2"/>
                    <a:pt x="0" y="2"/>
                  </a:cubicBezTo>
                  <a:cubicBezTo>
                    <a:pt x="1" y="4"/>
                    <a:pt x="0" y="4"/>
                    <a:pt x="1" y="7"/>
                  </a:cubicBezTo>
                  <a:cubicBezTo>
                    <a:pt x="2" y="10"/>
                    <a:pt x="5" y="8"/>
                    <a:pt x="6" y="9"/>
                  </a:cubicBezTo>
                  <a:cubicBezTo>
                    <a:pt x="6" y="9"/>
                    <a:pt x="7" y="10"/>
                    <a:pt x="7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12" y="14"/>
                    <a:pt x="12" y="14"/>
                  </a:cubicBezTo>
                  <a:cubicBezTo>
                    <a:pt x="13" y="14"/>
                    <a:pt x="14" y="13"/>
                    <a:pt x="15" y="15"/>
                  </a:cubicBezTo>
                  <a:cubicBezTo>
                    <a:pt x="17" y="17"/>
                    <a:pt x="17" y="17"/>
                    <a:pt x="16" y="18"/>
                  </a:cubicBezTo>
                  <a:cubicBezTo>
                    <a:pt x="18" y="18"/>
                    <a:pt x="19" y="18"/>
                    <a:pt x="20" y="17"/>
                  </a:cubicBezTo>
                  <a:cubicBezTo>
                    <a:pt x="20" y="16"/>
                    <a:pt x="19" y="15"/>
                    <a:pt x="19" y="14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69">
              <a:extLst>
                <a:ext uri="{FF2B5EF4-FFF2-40B4-BE49-F238E27FC236}">
                  <a16:creationId xmlns:a16="http://schemas.microsoft.com/office/drawing/2014/main" id="{055BD63C-8CCD-464C-97B0-5A3A86690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5793" y="2983686"/>
              <a:ext cx="115517" cy="96765"/>
            </a:xfrm>
            <a:custGeom>
              <a:avLst/>
              <a:gdLst>
                <a:gd name="T0" fmla="*/ 29 w 31"/>
                <a:gd name="T1" fmla="*/ 9 h 26"/>
                <a:gd name="T2" fmla="*/ 24 w 31"/>
                <a:gd name="T3" fmla="*/ 2 h 26"/>
                <a:gd name="T4" fmla="*/ 20 w 31"/>
                <a:gd name="T5" fmla="*/ 5 h 26"/>
                <a:gd name="T6" fmla="*/ 17 w 31"/>
                <a:gd name="T7" fmla="*/ 5 h 26"/>
                <a:gd name="T8" fmla="*/ 12 w 31"/>
                <a:gd name="T9" fmla="*/ 1 h 26"/>
                <a:gd name="T10" fmla="*/ 10 w 31"/>
                <a:gd name="T11" fmla="*/ 0 h 26"/>
                <a:gd name="T12" fmla="*/ 9 w 31"/>
                <a:gd name="T13" fmla="*/ 3 h 26"/>
                <a:gd name="T14" fmla="*/ 11 w 31"/>
                <a:gd name="T15" fmla="*/ 5 h 26"/>
                <a:gd name="T16" fmla="*/ 6 w 31"/>
                <a:gd name="T17" fmla="*/ 5 h 26"/>
                <a:gd name="T18" fmla="*/ 2 w 31"/>
                <a:gd name="T19" fmla="*/ 4 h 26"/>
                <a:gd name="T20" fmla="*/ 4 w 31"/>
                <a:gd name="T21" fmla="*/ 9 h 26"/>
                <a:gd name="T22" fmla="*/ 6 w 31"/>
                <a:gd name="T23" fmla="*/ 14 h 26"/>
                <a:gd name="T24" fmla="*/ 10 w 31"/>
                <a:gd name="T25" fmla="*/ 18 h 26"/>
                <a:gd name="T26" fmla="*/ 11 w 31"/>
                <a:gd name="T27" fmla="*/ 21 h 26"/>
                <a:gd name="T28" fmla="*/ 19 w 31"/>
                <a:gd name="T29" fmla="*/ 17 h 26"/>
                <a:gd name="T30" fmla="*/ 20 w 31"/>
                <a:gd name="T31" fmla="*/ 23 h 26"/>
                <a:gd name="T32" fmla="*/ 25 w 31"/>
                <a:gd name="T33" fmla="*/ 26 h 26"/>
                <a:gd name="T34" fmla="*/ 26 w 31"/>
                <a:gd name="T35" fmla="*/ 22 h 26"/>
                <a:gd name="T36" fmla="*/ 29 w 31"/>
                <a:gd name="T37" fmla="*/ 9 h 26"/>
                <a:gd name="T38" fmla="*/ 3 w 31"/>
                <a:gd name="T39" fmla="*/ 18 h 26"/>
                <a:gd name="T40" fmla="*/ 0 w 31"/>
                <a:gd name="T41" fmla="*/ 16 h 26"/>
                <a:gd name="T42" fmla="*/ 2 w 31"/>
                <a:gd name="T43" fmla="*/ 20 h 26"/>
                <a:gd name="T44" fmla="*/ 6 w 31"/>
                <a:gd name="T45" fmla="*/ 22 h 26"/>
                <a:gd name="T46" fmla="*/ 7 w 31"/>
                <a:gd name="T47" fmla="*/ 22 h 26"/>
                <a:gd name="T48" fmla="*/ 6 w 31"/>
                <a:gd name="T49" fmla="*/ 19 h 26"/>
                <a:gd name="T50" fmla="*/ 3 w 31"/>
                <a:gd name="T5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6">
                  <a:moveTo>
                    <a:pt x="29" y="9"/>
                  </a:moveTo>
                  <a:cubicBezTo>
                    <a:pt x="29" y="7"/>
                    <a:pt x="26" y="5"/>
                    <a:pt x="24" y="2"/>
                  </a:cubicBezTo>
                  <a:cubicBezTo>
                    <a:pt x="23" y="4"/>
                    <a:pt x="20" y="3"/>
                    <a:pt x="20" y="5"/>
                  </a:cubicBezTo>
                  <a:cubicBezTo>
                    <a:pt x="19" y="6"/>
                    <a:pt x="18" y="4"/>
                    <a:pt x="17" y="5"/>
                  </a:cubicBezTo>
                  <a:cubicBezTo>
                    <a:pt x="16" y="5"/>
                    <a:pt x="14" y="1"/>
                    <a:pt x="12" y="1"/>
                  </a:cubicBezTo>
                  <a:cubicBezTo>
                    <a:pt x="12" y="1"/>
                    <a:pt x="11" y="1"/>
                    <a:pt x="10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10" y="4"/>
                    <a:pt x="12" y="5"/>
                    <a:pt x="11" y="5"/>
                  </a:cubicBezTo>
                  <a:cubicBezTo>
                    <a:pt x="10" y="6"/>
                    <a:pt x="7" y="6"/>
                    <a:pt x="6" y="5"/>
                  </a:cubicBezTo>
                  <a:cubicBezTo>
                    <a:pt x="5" y="4"/>
                    <a:pt x="3" y="3"/>
                    <a:pt x="2" y="4"/>
                  </a:cubicBezTo>
                  <a:cubicBezTo>
                    <a:pt x="2" y="5"/>
                    <a:pt x="5" y="7"/>
                    <a:pt x="4" y="9"/>
                  </a:cubicBezTo>
                  <a:cubicBezTo>
                    <a:pt x="4" y="10"/>
                    <a:pt x="6" y="12"/>
                    <a:pt x="6" y="14"/>
                  </a:cubicBezTo>
                  <a:cubicBezTo>
                    <a:pt x="6" y="16"/>
                    <a:pt x="10" y="17"/>
                    <a:pt x="10" y="18"/>
                  </a:cubicBezTo>
                  <a:cubicBezTo>
                    <a:pt x="10" y="19"/>
                    <a:pt x="11" y="20"/>
                    <a:pt x="11" y="21"/>
                  </a:cubicBezTo>
                  <a:cubicBezTo>
                    <a:pt x="15" y="20"/>
                    <a:pt x="17" y="18"/>
                    <a:pt x="19" y="17"/>
                  </a:cubicBezTo>
                  <a:cubicBezTo>
                    <a:pt x="22" y="15"/>
                    <a:pt x="21" y="22"/>
                    <a:pt x="20" y="23"/>
                  </a:cubicBezTo>
                  <a:cubicBezTo>
                    <a:pt x="20" y="23"/>
                    <a:pt x="22" y="25"/>
                    <a:pt x="25" y="26"/>
                  </a:cubicBezTo>
                  <a:cubicBezTo>
                    <a:pt x="25" y="24"/>
                    <a:pt x="25" y="23"/>
                    <a:pt x="26" y="22"/>
                  </a:cubicBezTo>
                  <a:cubicBezTo>
                    <a:pt x="29" y="18"/>
                    <a:pt x="31" y="12"/>
                    <a:pt x="29" y="9"/>
                  </a:cubicBezTo>
                  <a:close/>
                  <a:moveTo>
                    <a:pt x="3" y="18"/>
                  </a:moveTo>
                  <a:cubicBezTo>
                    <a:pt x="3" y="18"/>
                    <a:pt x="1" y="17"/>
                    <a:pt x="0" y="16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5" y="21"/>
                    <a:pt x="1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1"/>
                    <a:pt x="8" y="21"/>
                    <a:pt x="6" y="19"/>
                  </a:cubicBezTo>
                  <a:cubicBezTo>
                    <a:pt x="5" y="17"/>
                    <a:pt x="4" y="18"/>
                    <a:pt x="3" y="1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70">
              <a:extLst>
                <a:ext uri="{FF2B5EF4-FFF2-40B4-BE49-F238E27FC236}">
                  <a16:creationId xmlns:a16="http://schemas.microsoft.com/office/drawing/2014/main" id="{9C40860A-DD16-46F8-97D9-DA7D3C0F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6322" y="3080451"/>
              <a:ext cx="337834" cy="244874"/>
            </a:xfrm>
            <a:custGeom>
              <a:avLst/>
              <a:gdLst>
                <a:gd name="T0" fmla="*/ 87 w 90"/>
                <a:gd name="T1" fmla="*/ 10 h 65"/>
                <a:gd name="T2" fmla="*/ 84 w 90"/>
                <a:gd name="T3" fmla="*/ 8 h 65"/>
                <a:gd name="T4" fmla="*/ 77 w 90"/>
                <a:gd name="T5" fmla="*/ 12 h 65"/>
                <a:gd name="T6" fmla="*/ 74 w 90"/>
                <a:gd name="T7" fmla="*/ 13 h 65"/>
                <a:gd name="T8" fmla="*/ 71 w 90"/>
                <a:gd name="T9" fmla="*/ 13 h 65"/>
                <a:gd name="T10" fmla="*/ 71 w 90"/>
                <a:gd name="T11" fmla="*/ 6 h 65"/>
                <a:gd name="T12" fmla="*/ 68 w 90"/>
                <a:gd name="T13" fmla="*/ 1 h 65"/>
                <a:gd name="T14" fmla="*/ 63 w 90"/>
                <a:gd name="T15" fmla="*/ 6 h 65"/>
                <a:gd name="T16" fmla="*/ 57 w 90"/>
                <a:gd name="T17" fmla="*/ 9 h 65"/>
                <a:gd name="T18" fmla="*/ 50 w 90"/>
                <a:gd name="T19" fmla="*/ 11 h 65"/>
                <a:gd name="T20" fmla="*/ 45 w 90"/>
                <a:gd name="T21" fmla="*/ 9 h 65"/>
                <a:gd name="T22" fmla="*/ 40 w 90"/>
                <a:gd name="T23" fmla="*/ 8 h 65"/>
                <a:gd name="T24" fmla="*/ 35 w 90"/>
                <a:gd name="T25" fmla="*/ 7 h 65"/>
                <a:gd name="T26" fmla="*/ 30 w 90"/>
                <a:gd name="T27" fmla="*/ 10 h 65"/>
                <a:gd name="T28" fmla="*/ 26 w 90"/>
                <a:gd name="T29" fmla="*/ 16 h 65"/>
                <a:gd name="T30" fmla="*/ 17 w 90"/>
                <a:gd name="T31" fmla="*/ 21 h 65"/>
                <a:gd name="T32" fmla="*/ 12 w 90"/>
                <a:gd name="T33" fmla="*/ 23 h 65"/>
                <a:gd name="T34" fmla="*/ 7 w 90"/>
                <a:gd name="T35" fmla="*/ 22 h 65"/>
                <a:gd name="T36" fmla="*/ 5 w 90"/>
                <a:gd name="T37" fmla="*/ 25 h 65"/>
                <a:gd name="T38" fmla="*/ 2 w 90"/>
                <a:gd name="T39" fmla="*/ 29 h 65"/>
                <a:gd name="T40" fmla="*/ 1 w 90"/>
                <a:gd name="T41" fmla="*/ 35 h 65"/>
                <a:gd name="T42" fmla="*/ 1 w 90"/>
                <a:gd name="T43" fmla="*/ 42 h 65"/>
                <a:gd name="T44" fmla="*/ 2 w 90"/>
                <a:gd name="T45" fmla="*/ 49 h 65"/>
                <a:gd name="T46" fmla="*/ 9 w 90"/>
                <a:gd name="T47" fmla="*/ 52 h 65"/>
                <a:gd name="T48" fmla="*/ 2 w 90"/>
                <a:gd name="T49" fmla="*/ 61 h 65"/>
                <a:gd name="T50" fmla="*/ 3 w 90"/>
                <a:gd name="T51" fmla="*/ 63 h 65"/>
                <a:gd name="T52" fmla="*/ 13 w 90"/>
                <a:gd name="T53" fmla="*/ 64 h 65"/>
                <a:gd name="T54" fmla="*/ 38 w 90"/>
                <a:gd name="T55" fmla="*/ 61 h 65"/>
                <a:gd name="T56" fmla="*/ 37 w 90"/>
                <a:gd name="T57" fmla="*/ 54 h 65"/>
                <a:gd name="T58" fmla="*/ 42 w 90"/>
                <a:gd name="T59" fmla="*/ 52 h 65"/>
                <a:gd name="T60" fmla="*/ 47 w 90"/>
                <a:gd name="T61" fmla="*/ 50 h 65"/>
                <a:gd name="T62" fmla="*/ 53 w 90"/>
                <a:gd name="T63" fmla="*/ 48 h 65"/>
                <a:gd name="T64" fmla="*/ 56 w 90"/>
                <a:gd name="T65" fmla="*/ 45 h 65"/>
                <a:gd name="T66" fmla="*/ 58 w 90"/>
                <a:gd name="T67" fmla="*/ 39 h 65"/>
                <a:gd name="T68" fmla="*/ 63 w 90"/>
                <a:gd name="T69" fmla="*/ 36 h 65"/>
                <a:gd name="T70" fmla="*/ 61 w 90"/>
                <a:gd name="T71" fmla="*/ 32 h 65"/>
                <a:gd name="T72" fmla="*/ 68 w 90"/>
                <a:gd name="T73" fmla="*/ 32 h 65"/>
                <a:gd name="T74" fmla="*/ 68 w 90"/>
                <a:gd name="T75" fmla="*/ 27 h 65"/>
                <a:gd name="T76" fmla="*/ 71 w 90"/>
                <a:gd name="T77" fmla="*/ 23 h 65"/>
                <a:gd name="T78" fmla="*/ 70 w 90"/>
                <a:gd name="T79" fmla="*/ 19 h 65"/>
                <a:gd name="T80" fmla="*/ 71 w 90"/>
                <a:gd name="T81" fmla="*/ 16 h 65"/>
                <a:gd name="T82" fmla="*/ 72 w 90"/>
                <a:gd name="T83" fmla="*/ 16 h 65"/>
                <a:gd name="T84" fmla="*/ 75 w 90"/>
                <a:gd name="T85" fmla="*/ 15 h 65"/>
                <a:gd name="T86" fmla="*/ 83 w 90"/>
                <a:gd name="T87" fmla="*/ 12 h 65"/>
                <a:gd name="T88" fmla="*/ 90 w 90"/>
                <a:gd name="T89" fmla="*/ 10 h 65"/>
                <a:gd name="T90" fmla="*/ 87 w 90"/>
                <a:gd name="T91" fmla="*/ 1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0" h="65">
                  <a:moveTo>
                    <a:pt x="87" y="10"/>
                  </a:moveTo>
                  <a:cubicBezTo>
                    <a:pt x="85" y="10"/>
                    <a:pt x="86" y="9"/>
                    <a:pt x="84" y="8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3"/>
                    <a:pt x="75" y="13"/>
                    <a:pt x="74" y="13"/>
                  </a:cubicBezTo>
                  <a:cubicBezTo>
                    <a:pt x="73" y="14"/>
                    <a:pt x="72" y="14"/>
                    <a:pt x="71" y="13"/>
                  </a:cubicBezTo>
                  <a:cubicBezTo>
                    <a:pt x="70" y="12"/>
                    <a:pt x="74" y="7"/>
                    <a:pt x="71" y="6"/>
                  </a:cubicBezTo>
                  <a:cubicBezTo>
                    <a:pt x="68" y="5"/>
                    <a:pt x="71" y="1"/>
                    <a:pt x="68" y="1"/>
                  </a:cubicBezTo>
                  <a:cubicBezTo>
                    <a:pt x="66" y="0"/>
                    <a:pt x="63" y="4"/>
                    <a:pt x="63" y="6"/>
                  </a:cubicBezTo>
                  <a:cubicBezTo>
                    <a:pt x="63" y="8"/>
                    <a:pt x="57" y="7"/>
                    <a:pt x="57" y="9"/>
                  </a:cubicBezTo>
                  <a:cubicBezTo>
                    <a:pt x="57" y="11"/>
                    <a:pt x="51" y="9"/>
                    <a:pt x="50" y="11"/>
                  </a:cubicBezTo>
                  <a:cubicBezTo>
                    <a:pt x="49" y="13"/>
                    <a:pt x="47" y="9"/>
                    <a:pt x="45" y="9"/>
                  </a:cubicBezTo>
                  <a:cubicBezTo>
                    <a:pt x="43" y="9"/>
                    <a:pt x="42" y="7"/>
                    <a:pt x="40" y="8"/>
                  </a:cubicBezTo>
                  <a:cubicBezTo>
                    <a:pt x="38" y="8"/>
                    <a:pt x="36" y="7"/>
                    <a:pt x="35" y="7"/>
                  </a:cubicBezTo>
                  <a:cubicBezTo>
                    <a:pt x="33" y="6"/>
                    <a:pt x="32" y="10"/>
                    <a:pt x="30" y="10"/>
                  </a:cubicBezTo>
                  <a:cubicBezTo>
                    <a:pt x="28" y="9"/>
                    <a:pt x="27" y="13"/>
                    <a:pt x="26" y="16"/>
                  </a:cubicBezTo>
                  <a:cubicBezTo>
                    <a:pt x="25" y="18"/>
                    <a:pt x="17" y="18"/>
                    <a:pt x="17" y="21"/>
                  </a:cubicBezTo>
                  <a:cubicBezTo>
                    <a:pt x="17" y="24"/>
                    <a:pt x="12" y="25"/>
                    <a:pt x="12" y="23"/>
                  </a:cubicBezTo>
                  <a:cubicBezTo>
                    <a:pt x="11" y="21"/>
                    <a:pt x="8" y="22"/>
                    <a:pt x="7" y="22"/>
                  </a:cubicBezTo>
                  <a:cubicBezTo>
                    <a:pt x="7" y="21"/>
                    <a:pt x="4" y="22"/>
                    <a:pt x="5" y="25"/>
                  </a:cubicBezTo>
                  <a:cubicBezTo>
                    <a:pt x="5" y="27"/>
                    <a:pt x="2" y="28"/>
                    <a:pt x="2" y="29"/>
                  </a:cubicBezTo>
                  <a:cubicBezTo>
                    <a:pt x="2" y="30"/>
                    <a:pt x="0" y="33"/>
                    <a:pt x="1" y="35"/>
                  </a:cubicBezTo>
                  <a:cubicBezTo>
                    <a:pt x="2" y="36"/>
                    <a:pt x="0" y="39"/>
                    <a:pt x="1" y="42"/>
                  </a:cubicBezTo>
                  <a:cubicBezTo>
                    <a:pt x="3" y="44"/>
                    <a:pt x="2" y="48"/>
                    <a:pt x="2" y="49"/>
                  </a:cubicBezTo>
                  <a:cubicBezTo>
                    <a:pt x="3" y="50"/>
                    <a:pt x="8" y="49"/>
                    <a:pt x="9" y="52"/>
                  </a:cubicBezTo>
                  <a:cubicBezTo>
                    <a:pt x="10" y="55"/>
                    <a:pt x="2" y="59"/>
                    <a:pt x="2" y="61"/>
                  </a:cubicBezTo>
                  <a:cubicBezTo>
                    <a:pt x="2" y="61"/>
                    <a:pt x="3" y="62"/>
                    <a:pt x="3" y="63"/>
                  </a:cubicBezTo>
                  <a:cubicBezTo>
                    <a:pt x="6" y="63"/>
                    <a:pt x="10" y="63"/>
                    <a:pt x="13" y="64"/>
                  </a:cubicBezTo>
                  <a:cubicBezTo>
                    <a:pt x="17" y="65"/>
                    <a:pt x="38" y="61"/>
                    <a:pt x="38" y="61"/>
                  </a:cubicBezTo>
                  <a:cubicBezTo>
                    <a:pt x="38" y="60"/>
                    <a:pt x="37" y="55"/>
                    <a:pt x="37" y="54"/>
                  </a:cubicBezTo>
                  <a:cubicBezTo>
                    <a:pt x="38" y="54"/>
                    <a:pt x="40" y="51"/>
                    <a:pt x="42" y="52"/>
                  </a:cubicBezTo>
                  <a:cubicBezTo>
                    <a:pt x="45" y="52"/>
                    <a:pt x="47" y="52"/>
                    <a:pt x="47" y="50"/>
                  </a:cubicBezTo>
                  <a:cubicBezTo>
                    <a:pt x="47" y="49"/>
                    <a:pt x="53" y="47"/>
                    <a:pt x="53" y="48"/>
                  </a:cubicBezTo>
                  <a:cubicBezTo>
                    <a:pt x="54" y="50"/>
                    <a:pt x="56" y="49"/>
                    <a:pt x="56" y="45"/>
                  </a:cubicBezTo>
                  <a:cubicBezTo>
                    <a:pt x="56" y="42"/>
                    <a:pt x="56" y="39"/>
                    <a:pt x="58" y="39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5"/>
                    <a:pt x="60" y="33"/>
                    <a:pt x="61" y="32"/>
                  </a:cubicBezTo>
                  <a:cubicBezTo>
                    <a:pt x="61" y="31"/>
                    <a:pt x="67" y="34"/>
                    <a:pt x="68" y="32"/>
                  </a:cubicBezTo>
                  <a:cubicBezTo>
                    <a:pt x="68" y="31"/>
                    <a:pt x="67" y="29"/>
                    <a:pt x="68" y="27"/>
                  </a:cubicBezTo>
                  <a:cubicBezTo>
                    <a:pt x="69" y="26"/>
                    <a:pt x="71" y="24"/>
                    <a:pt x="71" y="23"/>
                  </a:cubicBezTo>
                  <a:cubicBezTo>
                    <a:pt x="71" y="21"/>
                    <a:pt x="71" y="21"/>
                    <a:pt x="70" y="19"/>
                  </a:cubicBezTo>
                  <a:cubicBezTo>
                    <a:pt x="69" y="18"/>
                    <a:pt x="69" y="16"/>
                    <a:pt x="71" y="16"/>
                  </a:cubicBezTo>
                  <a:cubicBezTo>
                    <a:pt x="71" y="16"/>
                    <a:pt x="71" y="16"/>
                    <a:pt x="72" y="16"/>
                  </a:cubicBezTo>
                  <a:cubicBezTo>
                    <a:pt x="73" y="15"/>
                    <a:pt x="74" y="15"/>
                    <a:pt x="75" y="15"/>
                  </a:cubicBezTo>
                  <a:cubicBezTo>
                    <a:pt x="77" y="13"/>
                    <a:pt x="82" y="11"/>
                    <a:pt x="83" y="12"/>
                  </a:cubicBezTo>
                  <a:cubicBezTo>
                    <a:pt x="85" y="13"/>
                    <a:pt x="88" y="12"/>
                    <a:pt x="90" y="10"/>
                  </a:cubicBezTo>
                  <a:cubicBezTo>
                    <a:pt x="89" y="10"/>
                    <a:pt x="87" y="9"/>
                    <a:pt x="87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71">
              <a:extLst>
                <a:ext uri="{FF2B5EF4-FFF2-40B4-BE49-F238E27FC236}">
                  <a16:creationId xmlns:a16="http://schemas.microsoft.com/office/drawing/2014/main" id="{6D17C83B-EB14-42C7-8FC8-8A1567DA7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7219" y="3119947"/>
              <a:ext cx="387965" cy="349537"/>
            </a:xfrm>
            <a:custGeom>
              <a:avLst/>
              <a:gdLst>
                <a:gd name="T0" fmla="*/ 95 w 103"/>
                <a:gd name="T1" fmla="*/ 5 h 93"/>
                <a:gd name="T2" fmla="*/ 88 w 103"/>
                <a:gd name="T3" fmla="*/ 1 h 93"/>
                <a:gd name="T4" fmla="*/ 80 w 103"/>
                <a:gd name="T5" fmla="*/ 2 h 93"/>
                <a:gd name="T6" fmla="*/ 69 w 103"/>
                <a:gd name="T7" fmla="*/ 6 h 93"/>
                <a:gd name="T8" fmla="*/ 67 w 103"/>
                <a:gd name="T9" fmla="*/ 9 h 93"/>
                <a:gd name="T10" fmla="*/ 65 w 103"/>
                <a:gd name="T11" fmla="*/ 17 h 93"/>
                <a:gd name="T12" fmla="*/ 58 w 103"/>
                <a:gd name="T13" fmla="*/ 22 h 93"/>
                <a:gd name="T14" fmla="*/ 55 w 103"/>
                <a:gd name="T15" fmla="*/ 29 h 93"/>
                <a:gd name="T16" fmla="*/ 50 w 103"/>
                <a:gd name="T17" fmla="*/ 38 h 93"/>
                <a:gd name="T18" fmla="*/ 39 w 103"/>
                <a:gd name="T19" fmla="*/ 42 h 93"/>
                <a:gd name="T20" fmla="*/ 35 w 103"/>
                <a:gd name="T21" fmla="*/ 51 h 93"/>
                <a:gd name="T22" fmla="*/ 0 w 103"/>
                <a:gd name="T23" fmla="*/ 53 h 93"/>
                <a:gd name="T24" fmla="*/ 10 w 103"/>
                <a:gd name="T25" fmla="*/ 62 h 93"/>
                <a:gd name="T26" fmla="*/ 14 w 103"/>
                <a:gd name="T27" fmla="*/ 73 h 93"/>
                <a:gd name="T28" fmla="*/ 5 w 103"/>
                <a:gd name="T29" fmla="*/ 81 h 93"/>
                <a:gd name="T30" fmla="*/ 16 w 103"/>
                <a:gd name="T31" fmla="*/ 82 h 93"/>
                <a:gd name="T32" fmla="*/ 31 w 103"/>
                <a:gd name="T33" fmla="*/ 81 h 93"/>
                <a:gd name="T34" fmla="*/ 39 w 103"/>
                <a:gd name="T35" fmla="*/ 86 h 93"/>
                <a:gd name="T36" fmla="*/ 46 w 103"/>
                <a:gd name="T37" fmla="*/ 93 h 93"/>
                <a:gd name="T38" fmla="*/ 47 w 103"/>
                <a:gd name="T39" fmla="*/ 93 h 93"/>
                <a:gd name="T40" fmla="*/ 59 w 103"/>
                <a:gd name="T41" fmla="*/ 89 h 93"/>
                <a:gd name="T42" fmla="*/ 61 w 103"/>
                <a:gd name="T43" fmla="*/ 82 h 93"/>
                <a:gd name="T44" fmla="*/ 55 w 103"/>
                <a:gd name="T45" fmla="*/ 71 h 93"/>
                <a:gd name="T46" fmla="*/ 64 w 103"/>
                <a:gd name="T47" fmla="*/ 65 h 93"/>
                <a:gd name="T48" fmla="*/ 71 w 103"/>
                <a:gd name="T49" fmla="*/ 61 h 93"/>
                <a:gd name="T50" fmla="*/ 79 w 103"/>
                <a:gd name="T51" fmla="*/ 51 h 93"/>
                <a:gd name="T52" fmla="*/ 86 w 103"/>
                <a:gd name="T53" fmla="*/ 44 h 93"/>
                <a:gd name="T54" fmla="*/ 90 w 103"/>
                <a:gd name="T55" fmla="*/ 35 h 93"/>
                <a:gd name="T56" fmla="*/ 84 w 103"/>
                <a:gd name="T57" fmla="*/ 26 h 93"/>
                <a:gd name="T58" fmla="*/ 86 w 103"/>
                <a:gd name="T59" fmla="*/ 17 h 93"/>
                <a:gd name="T60" fmla="*/ 101 w 103"/>
                <a:gd name="T61" fmla="*/ 16 h 93"/>
                <a:gd name="T62" fmla="*/ 99 w 103"/>
                <a:gd name="T63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93">
                  <a:moveTo>
                    <a:pt x="99" y="10"/>
                  </a:moveTo>
                  <a:cubicBezTo>
                    <a:pt x="96" y="8"/>
                    <a:pt x="95" y="6"/>
                    <a:pt x="95" y="5"/>
                  </a:cubicBezTo>
                  <a:cubicBezTo>
                    <a:pt x="95" y="4"/>
                    <a:pt x="92" y="2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7" y="0"/>
                    <a:pt x="87" y="0"/>
                  </a:cubicBezTo>
                  <a:cubicBezTo>
                    <a:pt x="85" y="2"/>
                    <a:pt x="82" y="3"/>
                    <a:pt x="80" y="2"/>
                  </a:cubicBezTo>
                  <a:cubicBezTo>
                    <a:pt x="79" y="1"/>
                    <a:pt x="74" y="3"/>
                    <a:pt x="72" y="5"/>
                  </a:cubicBezTo>
                  <a:cubicBezTo>
                    <a:pt x="71" y="5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6" y="6"/>
                    <a:pt x="66" y="8"/>
                    <a:pt x="67" y="9"/>
                  </a:cubicBezTo>
                  <a:cubicBezTo>
                    <a:pt x="68" y="11"/>
                    <a:pt x="68" y="11"/>
                    <a:pt x="68" y="13"/>
                  </a:cubicBezTo>
                  <a:cubicBezTo>
                    <a:pt x="68" y="14"/>
                    <a:pt x="66" y="16"/>
                    <a:pt x="65" y="17"/>
                  </a:cubicBezTo>
                  <a:cubicBezTo>
                    <a:pt x="64" y="19"/>
                    <a:pt x="65" y="21"/>
                    <a:pt x="65" y="22"/>
                  </a:cubicBezTo>
                  <a:cubicBezTo>
                    <a:pt x="64" y="24"/>
                    <a:pt x="58" y="21"/>
                    <a:pt x="58" y="22"/>
                  </a:cubicBezTo>
                  <a:cubicBezTo>
                    <a:pt x="57" y="23"/>
                    <a:pt x="59" y="25"/>
                    <a:pt x="60" y="26"/>
                  </a:cubicBezTo>
                  <a:cubicBezTo>
                    <a:pt x="60" y="27"/>
                    <a:pt x="58" y="29"/>
                    <a:pt x="55" y="29"/>
                  </a:cubicBezTo>
                  <a:cubicBezTo>
                    <a:pt x="53" y="29"/>
                    <a:pt x="53" y="32"/>
                    <a:pt x="53" y="35"/>
                  </a:cubicBezTo>
                  <a:cubicBezTo>
                    <a:pt x="53" y="39"/>
                    <a:pt x="51" y="40"/>
                    <a:pt x="50" y="38"/>
                  </a:cubicBezTo>
                  <a:cubicBezTo>
                    <a:pt x="50" y="37"/>
                    <a:pt x="44" y="39"/>
                    <a:pt x="44" y="40"/>
                  </a:cubicBezTo>
                  <a:cubicBezTo>
                    <a:pt x="44" y="42"/>
                    <a:pt x="42" y="42"/>
                    <a:pt x="39" y="42"/>
                  </a:cubicBezTo>
                  <a:cubicBezTo>
                    <a:pt x="37" y="41"/>
                    <a:pt x="35" y="44"/>
                    <a:pt x="34" y="44"/>
                  </a:cubicBezTo>
                  <a:cubicBezTo>
                    <a:pt x="34" y="45"/>
                    <a:pt x="35" y="50"/>
                    <a:pt x="35" y="51"/>
                  </a:cubicBezTo>
                  <a:cubicBezTo>
                    <a:pt x="35" y="51"/>
                    <a:pt x="14" y="55"/>
                    <a:pt x="10" y="54"/>
                  </a:cubicBezTo>
                  <a:cubicBezTo>
                    <a:pt x="7" y="53"/>
                    <a:pt x="3" y="53"/>
                    <a:pt x="0" y="53"/>
                  </a:cubicBezTo>
                  <a:cubicBezTo>
                    <a:pt x="1" y="54"/>
                    <a:pt x="3" y="55"/>
                    <a:pt x="3" y="56"/>
                  </a:cubicBezTo>
                  <a:cubicBezTo>
                    <a:pt x="4" y="58"/>
                    <a:pt x="7" y="60"/>
                    <a:pt x="10" y="62"/>
                  </a:cubicBezTo>
                  <a:cubicBezTo>
                    <a:pt x="13" y="63"/>
                    <a:pt x="11" y="68"/>
                    <a:pt x="13" y="68"/>
                  </a:cubicBezTo>
                  <a:cubicBezTo>
                    <a:pt x="14" y="69"/>
                    <a:pt x="16" y="73"/>
                    <a:pt x="14" y="73"/>
                  </a:cubicBezTo>
                  <a:cubicBezTo>
                    <a:pt x="12" y="73"/>
                    <a:pt x="10" y="74"/>
                    <a:pt x="8" y="75"/>
                  </a:cubicBezTo>
                  <a:cubicBezTo>
                    <a:pt x="7" y="76"/>
                    <a:pt x="4" y="78"/>
                    <a:pt x="5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10" y="83"/>
                    <a:pt x="16" y="83"/>
                    <a:pt x="16" y="82"/>
                  </a:cubicBezTo>
                  <a:cubicBezTo>
                    <a:pt x="17" y="81"/>
                    <a:pt x="20" y="80"/>
                    <a:pt x="21" y="81"/>
                  </a:cubicBezTo>
                  <a:cubicBezTo>
                    <a:pt x="23" y="82"/>
                    <a:pt x="29" y="83"/>
                    <a:pt x="31" y="81"/>
                  </a:cubicBezTo>
                  <a:cubicBezTo>
                    <a:pt x="34" y="79"/>
                    <a:pt x="36" y="81"/>
                    <a:pt x="36" y="83"/>
                  </a:cubicBezTo>
                  <a:cubicBezTo>
                    <a:pt x="36" y="84"/>
                    <a:pt x="38" y="85"/>
                    <a:pt x="39" y="86"/>
                  </a:cubicBezTo>
                  <a:cubicBezTo>
                    <a:pt x="40" y="87"/>
                    <a:pt x="39" y="89"/>
                    <a:pt x="40" y="90"/>
                  </a:cubicBezTo>
                  <a:cubicBezTo>
                    <a:pt x="41" y="92"/>
                    <a:pt x="43" y="91"/>
                    <a:pt x="46" y="93"/>
                  </a:cubicBezTo>
                  <a:cubicBezTo>
                    <a:pt x="46" y="93"/>
                    <a:pt x="46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9" y="91"/>
                    <a:pt x="49" y="88"/>
                    <a:pt x="53" y="89"/>
                  </a:cubicBezTo>
                  <a:cubicBezTo>
                    <a:pt x="57" y="90"/>
                    <a:pt x="56" y="88"/>
                    <a:pt x="59" y="89"/>
                  </a:cubicBezTo>
                  <a:cubicBezTo>
                    <a:pt x="61" y="89"/>
                    <a:pt x="62" y="89"/>
                    <a:pt x="63" y="87"/>
                  </a:cubicBezTo>
                  <a:cubicBezTo>
                    <a:pt x="64" y="86"/>
                    <a:pt x="62" y="83"/>
                    <a:pt x="61" y="82"/>
                  </a:cubicBezTo>
                  <a:cubicBezTo>
                    <a:pt x="60" y="81"/>
                    <a:pt x="58" y="78"/>
                    <a:pt x="58" y="75"/>
                  </a:cubicBezTo>
                  <a:cubicBezTo>
                    <a:pt x="59" y="73"/>
                    <a:pt x="55" y="73"/>
                    <a:pt x="55" y="71"/>
                  </a:cubicBezTo>
                  <a:cubicBezTo>
                    <a:pt x="55" y="69"/>
                    <a:pt x="58" y="66"/>
                    <a:pt x="59" y="65"/>
                  </a:cubicBezTo>
                  <a:cubicBezTo>
                    <a:pt x="60" y="64"/>
                    <a:pt x="63" y="67"/>
                    <a:pt x="64" y="65"/>
                  </a:cubicBezTo>
                  <a:cubicBezTo>
                    <a:pt x="65" y="64"/>
                    <a:pt x="67" y="65"/>
                    <a:pt x="68" y="65"/>
                  </a:cubicBezTo>
                  <a:cubicBezTo>
                    <a:pt x="69" y="65"/>
                    <a:pt x="71" y="63"/>
                    <a:pt x="71" y="61"/>
                  </a:cubicBezTo>
                  <a:cubicBezTo>
                    <a:pt x="72" y="58"/>
                    <a:pt x="76" y="58"/>
                    <a:pt x="77" y="57"/>
                  </a:cubicBezTo>
                  <a:cubicBezTo>
                    <a:pt x="77" y="57"/>
                    <a:pt x="79" y="52"/>
                    <a:pt x="79" y="51"/>
                  </a:cubicBezTo>
                  <a:cubicBezTo>
                    <a:pt x="80" y="50"/>
                    <a:pt x="83" y="50"/>
                    <a:pt x="83" y="48"/>
                  </a:cubicBezTo>
                  <a:cubicBezTo>
                    <a:pt x="83" y="45"/>
                    <a:pt x="84" y="45"/>
                    <a:pt x="86" y="44"/>
                  </a:cubicBezTo>
                  <a:cubicBezTo>
                    <a:pt x="87" y="44"/>
                    <a:pt x="87" y="42"/>
                    <a:pt x="87" y="40"/>
                  </a:cubicBezTo>
                  <a:cubicBezTo>
                    <a:pt x="87" y="38"/>
                    <a:pt x="88" y="35"/>
                    <a:pt x="90" y="35"/>
                  </a:cubicBezTo>
                  <a:cubicBezTo>
                    <a:pt x="92" y="34"/>
                    <a:pt x="89" y="32"/>
                    <a:pt x="87" y="32"/>
                  </a:cubicBezTo>
                  <a:cubicBezTo>
                    <a:pt x="85" y="33"/>
                    <a:pt x="84" y="26"/>
                    <a:pt x="84" y="26"/>
                  </a:cubicBezTo>
                  <a:cubicBezTo>
                    <a:pt x="84" y="26"/>
                    <a:pt x="84" y="21"/>
                    <a:pt x="83" y="20"/>
                  </a:cubicBezTo>
                  <a:cubicBezTo>
                    <a:pt x="81" y="20"/>
                    <a:pt x="83" y="17"/>
                    <a:pt x="86" y="17"/>
                  </a:cubicBezTo>
                  <a:cubicBezTo>
                    <a:pt x="88" y="17"/>
                    <a:pt x="93" y="20"/>
                    <a:pt x="95" y="19"/>
                  </a:cubicBezTo>
                  <a:cubicBezTo>
                    <a:pt x="97" y="18"/>
                    <a:pt x="100" y="17"/>
                    <a:pt x="101" y="16"/>
                  </a:cubicBezTo>
                  <a:cubicBezTo>
                    <a:pt x="102" y="16"/>
                    <a:pt x="103" y="14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72">
              <a:extLst>
                <a:ext uri="{FF2B5EF4-FFF2-40B4-BE49-F238E27FC236}">
                  <a16:creationId xmlns:a16="http://schemas.microsoft.com/office/drawing/2014/main" id="{3C2ED330-A410-4003-9B9C-DD89E710A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5330" y="3899987"/>
              <a:ext cx="1076713" cy="392983"/>
            </a:xfrm>
            <a:custGeom>
              <a:avLst/>
              <a:gdLst>
                <a:gd name="T0" fmla="*/ 21 w 287"/>
                <a:gd name="T1" fmla="*/ 44 h 104"/>
                <a:gd name="T2" fmla="*/ 81 w 287"/>
                <a:gd name="T3" fmla="*/ 55 h 104"/>
                <a:gd name="T4" fmla="*/ 12 w 287"/>
                <a:gd name="T5" fmla="*/ 28 h 104"/>
                <a:gd name="T6" fmla="*/ 154 w 287"/>
                <a:gd name="T7" fmla="*/ 73 h 104"/>
                <a:gd name="T8" fmla="*/ 160 w 287"/>
                <a:gd name="T9" fmla="*/ 59 h 104"/>
                <a:gd name="T10" fmla="*/ 169 w 287"/>
                <a:gd name="T11" fmla="*/ 61 h 104"/>
                <a:gd name="T12" fmla="*/ 175 w 287"/>
                <a:gd name="T13" fmla="*/ 42 h 104"/>
                <a:gd name="T14" fmla="*/ 175 w 287"/>
                <a:gd name="T15" fmla="*/ 35 h 104"/>
                <a:gd name="T16" fmla="*/ 164 w 287"/>
                <a:gd name="T17" fmla="*/ 29 h 104"/>
                <a:gd name="T18" fmla="*/ 147 w 287"/>
                <a:gd name="T19" fmla="*/ 53 h 104"/>
                <a:gd name="T20" fmla="*/ 68 w 287"/>
                <a:gd name="T21" fmla="*/ 58 h 104"/>
                <a:gd name="T22" fmla="*/ 65 w 287"/>
                <a:gd name="T23" fmla="*/ 48 h 104"/>
                <a:gd name="T24" fmla="*/ 63 w 287"/>
                <a:gd name="T25" fmla="*/ 52 h 104"/>
                <a:gd name="T26" fmla="*/ 52 w 287"/>
                <a:gd name="T27" fmla="*/ 39 h 104"/>
                <a:gd name="T28" fmla="*/ 43 w 287"/>
                <a:gd name="T29" fmla="*/ 27 h 104"/>
                <a:gd name="T30" fmla="*/ 29 w 287"/>
                <a:gd name="T31" fmla="*/ 18 h 104"/>
                <a:gd name="T32" fmla="*/ 1 w 287"/>
                <a:gd name="T33" fmla="*/ 2 h 104"/>
                <a:gd name="T34" fmla="*/ 25 w 287"/>
                <a:gd name="T35" fmla="*/ 35 h 104"/>
                <a:gd name="T36" fmla="*/ 55 w 287"/>
                <a:gd name="T37" fmla="*/ 70 h 104"/>
                <a:gd name="T38" fmla="*/ 67 w 287"/>
                <a:gd name="T39" fmla="*/ 64 h 104"/>
                <a:gd name="T40" fmla="*/ 206 w 287"/>
                <a:gd name="T41" fmla="*/ 29 h 104"/>
                <a:gd name="T42" fmla="*/ 207 w 287"/>
                <a:gd name="T43" fmla="*/ 35 h 104"/>
                <a:gd name="T44" fmla="*/ 192 w 287"/>
                <a:gd name="T45" fmla="*/ 58 h 104"/>
                <a:gd name="T46" fmla="*/ 153 w 287"/>
                <a:gd name="T47" fmla="*/ 92 h 104"/>
                <a:gd name="T48" fmla="*/ 178 w 287"/>
                <a:gd name="T49" fmla="*/ 89 h 104"/>
                <a:gd name="T50" fmla="*/ 214 w 287"/>
                <a:gd name="T51" fmla="*/ 59 h 104"/>
                <a:gd name="T52" fmla="*/ 120 w 287"/>
                <a:gd name="T53" fmla="*/ 87 h 104"/>
                <a:gd name="T54" fmla="*/ 108 w 287"/>
                <a:gd name="T55" fmla="*/ 81 h 104"/>
                <a:gd name="T56" fmla="*/ 67 w 287"/>
                <a:gd name="T57" fmla="*/ 76 h 104"/>
                <a:gd name="T58" fmla="*/ 72 w 287"/>
                <a:gd name="T59" fmla="*/ 84 h 104"/>
                <a:gd name="T60" fmla="*/ 111 w 287"/>
                <a:gd name="T61" fmla="*/ 90 h 104"/>
                <a:gd name="T62" fmla="*/ 120 w 287"/>
                <a:gd name="T63" fmla="*/ 87 h 104"/>
                <a:gd name="T64" fmla="*/ 250 w 287"/>
                <a:gd name="T65" fmla="*/ 58 h 104"/>
                <a:gd name="T66" fmla="*/ 223 w 287"/>
                <a:gd name="T67" fmla="*/ 45 h 104"/>
                <a:gd name="T68" fmla="*/ 240 w 287"/>
                <a:gd name="T69" fmla="*/ 52 h 104"/>
                <a:gd name="T70" fmla="*/ 231 w 287"/>
                <a:gd name="T71" fmla="*/ 55 h 104"/>
                <a:gd name="T72" fmla="*/ 245 w 287"/>
                <a:gd name="T73" fmla="*/ 63 h 104"/>
                <a:gd name="T74" fmla="*/ 272 w 287"/>
                <a:gd name="T75" fmla="*/ 79 h 104"/>
                <a:gd name="T76" fmla="*/ 280 w 287"/>
                <a:gd name="T77" fmla="*/ 89 h 104"/>
                <a:gd name="T78" fmla="*/ 265 w 287"/>
                <a:gd name="T79" fmla="*/ 47 h 104"/>
                <a:gd name="T80" fmla="*/ 182 w 287"/>
                <a:gd name="T81" fmla="*/ 96 h 104"/>
                <a:gd name="T82" fmla="*/ 185 w 287"/>
                <a:gd name="T83" fmla="*/ 98 h 104"/>
                <a:gd name="T84" fmla="*/ 187 w 287"/>
                <a:gd name="T85" fmla="*/ 96 h 104"/>
                <a:gd name="T86" fmla="*/ 138 w 287"/>
                <a:gd name="T87" fmla="*/ 37 h 104"/>
                <a:gd name="T88" fmla="*/ 141 w 287"/>
                <a:gd name="T89" fmla="*/ 21 h 104"/>
                <a:gd name="T90" fmla="*/ 140 w 287"/>
                <a:gd name="T91" fmla="*/ 11 h 104"/>
                <a:gd name="T92" fmla="*/ 124 w 287"/>
                <a:gd name="T93" fmla="*/ 19 h 104"/>
                <a:gd name="T94" fmla="*/ 111 w 287"/>
                <a:gd name="T95" fmla="*/ 28 h 104"/>
                <a:gd name="T96" fmla="*/ 91 w 287"/>
                <a:gd name="T97" fmla="*/ 28 h 104"/>
                <a:gd name="T98" fmla="*/ 85 w 287"/>
                <a:gd name="T99" fmla="*/ 33 h 104"/>
                <a:gd name="T100" fmla="*/ 99 w 287"/>
                <a:gd name="T101" fmla="*/ 56 h 104"/>
                <a:gd name="T102" fmla="*/ 120 w 287"/>
                <a:gd name="T103" fmla="*/ 61 h 104"/>
                <a:gd name="T104" fmla="*/ 148 w 287"/>
                <a:gd name="T105" fmla="*/ 98 h 104"/>
                <a:gd name="T106" fmla="*/ 148 w 287"/>
                <a:gd name="T107" fmla="*/ 98 h 104"/>
                <a:gd name="T108" fmla="*/ 130 w 287"/>
                <a:gd name="T109" fmla="*/ 93 h 104"/>
                <a:gd name="T110" fmla="*/ 139 w 287"/>
                <a:gd name="T111" fmla="*/ 8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7" h="104">
                  <a:moveTo>
                    <a:pt x="21" y="44"/>
                  </a:moveTo>
                  <a:cubicBezTo>
                    <a:pt x="20" y="45"/>
                    <a:pt x="22" y="49"/>
                    <a:pt x="24" y="47"/>
                  </a:cubicBezTo>
                  <a:cubicBezTo>
                    <a:pt x="25" y="46"/>
                    <a:pt x="22" y="41"/>
                    <a:pt x="21" y="44"/>
                  </a:cubicBezTo>
                  <a:close/>
                  <a:moveTo>
                    <a:pt x="81" y="55"/>
                  </a:moveTo>
                  <a:cubicBezTo>
                    <a:pt x="81" y="54"/>
                    <a:pt x="76" y="54"/>
                    <a:pt x="78" y="57"/>
                  </a:cubicBezTo>
                  <a:cubicBezTo>
                    <a:pt x="79" y="59"/>
                    <a:pt x="81" y="57"/>
                    <a:pt x="81" y="55"/>
                  </a:cubicBezTo>
                  <a:close/>
                  <a:moveTo>
                    <a:pt x="12" y="28"/>
                  </a:moveTo>
                  <a:cubicBezTo>
                    <a:pt x="11" y="30"/>
                    <a:pt x="13" y="35"/>
                    <a:pt x="16" y="33"/>
                  </a:cubicBezTo>
                  <a:cubicBezTo>
                    <a:pt x="18" y="31"/>
                    <a:pt x="12" y="26"/>
                    <a:pt x="12" y="28"/>
                  </a:cubicBezTo>
                  <a:close/>
                  <a:moveTo>
                    <a:pt x="151" y="60"/>
                  </a:moveTo>
                  <a:cubicBezTo>
                    <a:pt x="154" y="60"/>
                    <a:pt x="153" y="64"/>
                    <a:pt x="153" y="66"/>
                  </a:cubicBezTo>
                  <a:cubicBezTo>
                    <a:pt x="152" y="69"/>
                    <a:pt x="151" y="74"/>
                    <a:pt x="154" y="73"/>
                  </a:cubicBezTo>
                  <a:cubicBezTo>
                    <a:pt x="156" y="72"/>
                    <a:pt x="158" y="69"/>
                    <a:pt x="157" y="67"/>
                  </a:cubicBezTo>
                  <a:cubicBezTo>
                    <a:pt x="155" y="66"/>
                    <a:pt x="155" y="58"/>
                    <a:pt x="156" y="56"/>
                  </a:cubicBezTo>
                  <a:cubicBezTo>
                    <a:pt x="157" y="54"/>
                    <a:pt x="162" y="55"/>
                    <a:pt x="160" y="59"/>
                  </a:cubicBezTo>
                  <a:cubicBezTo>
                    <a:pt x="158" y="62"/>
                    <a:pt x="163" y="61"/>
                    <a:pt x="163" y="65"/>
                  </a:cubicBezTo>
                  <a:cubicBezTo>
                    <a:pt x="163" y="68"/>
                    <a:pt x="166" y="66"/>
                    <a:pt x="169" y="66"/>
                  </a:cubicBezTo>
                  <a:cubicBezTo>
                    <a:pt x="172" y="65"/>
                    <a:pt x="171" y="63"/>
                    <a:pt x="169" y="61"/>
                  </a:cubicBezTo>
                  <a:cubicBezTo>
                    <a:pt x="167" y="59"/>
                    <a:pt x="171" y="55"/>
                    <a:pt x="168" y="54"/>
                  </a:cubicBezTo>
                  <a:cubicBezTo>
                    <a:pt x="165" y="52"/>
                    <a:pt x="163" y="49"/>
                    <a:pt x="166" y="48"/>
                  </a:cubicBezTo>
                  <a:cubicBezTo>
                    <a:pt x="168" y="48"/>
                    <a:pt x="176" y="43"/>
                    <a:pt x="175" y="42"/>
                  </a:cubicBezTo>
                  <a:cubicBezTo>
                    <a:pt x="174" y="40"/>
                    <a:pt x="163" y="42"/>
                    <a:pt x="163" y="45"/>
                  </a:cubicBezTo>
                  <a:cubicBezTo>
                    <a:pt x="162" y="49"/>
                    <a:pt x="154" y="45"/>
                    <a:pt x="155" y="39"/>
                  </a:cubicBezTo>
                  <a:cubicBezTo>
                    <a:pt x="156" y="33"/>
                    <a:pt x="171" y="33"/>
                    <a:pt x="175" y="35"/>
                  </a:cubicBezTo>
                  <a:cubicBezTo>
                    <a:pt x="180" y="37"/>
                    <a:pt x="185" y="31"/>
                    <a:pt x="186" y="28"/>
                  </a:cubicBezTo>
                  <a:cubicBezTo>
                    <a:pt x="188" y="25"/>
                    <a:pt x="183" y="29"/>
                    <a:pt x="180" y="31"/>
                  </a:cubicBezTo>
                  <a:cubicBezTo>
                    <a:pt x="177" y="33"/>
                    <a:pt x="168" y="31"/>
                    <a:pt x="164" y="29"/>
                  </a:cubicBezTo>
                  <a:cubicBezTo>
                    <a:pt x="160" y="28"/>
                    <a:pt x="160" y="32"/>
                    <a:pt x="156" y="32"/>
                  </a:cubicBezTo>
                  <a:cubicBezTo>
                    <a:pt x="153" y="33"/>
                    <a:pt x="154" y="40"/>
                    <a:pt x="152" y="41"/>
                  </a:cubicBezTo>
                  <a:cubicBezTo>
                    <a:pt x="150" y="42"/>
                    <a:pt x="150" y="48"/>
                    <a:pt x="147" y="53"/>
                  </a:cubicBezTo>
                  <a:cubicBezTo>
                    <a:pt x="144" y="59"/>
                    <a:pt x="148" y="59"/>
                    <a:pt x="151" y="60"/>
                  </a:cubicBezTo>
                  <a:close/>
                  <a:moveTo>
                    <a:pt x="67" y="64"/>
                  </a:moveTo>
                  <a:cubicBezTo>
                    <a:pt x="67" y="62"/>
                    <a:pt x="68" y="59"/>
                    <a:pt x="68" y="58"/>
                  </a:cubicBezTo>
                  <a:cubicBezTo>
                    <a:pt x="68" y="57"/>
                    <a:pt x="69" y="56"/>
                    <a:pt x="70" y="57"/>
                  </a:cubicBezTo>
                  <a:cubicBezTo>
                    <a:pt x="72" y="57"/>
                    <a:pt x="72" y="53"/>
                    <a:pt x="70" y="53"/>
                  </a:cubicBezTo>
                  <a:cubicBezTo>
                    <a:pt x="69" y="52"/>
                    <a:pt x="68" y="48"/>
                    <a:pt x="65" y="48"/>
                  </a:cubicBezTo>
                  <a:cubicBezTo>
                    <a:pt x="62" y="48"/>
                    <a:pt x="63" y="50"/>
                    <a:pt x="64" y="50"/>
                  </a:cubicBezTo>
                  <a:cubicBezTo>
                    <a:pt x="66" y="51"/>
                    <a:pt x="67" y="52"/>
                    <a:pt x="67" y="53"/>
                  </a:cubicBezTo>
                  <a:cubicBezTo>
                    <a:pt x="66" y="55"/>
                    <a:pt x="66" y="52"/>
                    <a:pt x="63" y="52"/>
                  </a:cubicBezTo>
                  <a:cubicBezTo>
                    <a:pt x="60" y="52"/>
                    <a:pt x="62" y="49"/>
                    <a:pt x="59" y="49"/>
                  </a:cubicBezTo>
                  <a:cubicBezTo>
                    <a:pt x="56" y="49"/>
                    <a:pt x="57" y="43"/>
                    <a:pt x="54" y="43"/>
                  </a:cubicBezTo>
                  <a:cubicBezTo>
                    <a:pt x="50" y="43"/>
                    <a:pt x="50" y="41"/>
                    <a:pt x="52" y="39"/>
                  </a:cubicBezTo>
                  <a:cubicBezTo>
                    <a:pt x="54" y="37"/>
                    <a:pt x="49" y="35"/>
                    <a:pt x="49" y="33"/>
                  </a:cubicBezTo>
                  <a:cubicBezTo>
                    <a:pt x="49" y="31"/>
                    <a:pt x="46" y="32"/>
                    <a:pt x="46" y="31"/>
                  </a:cubicBezTo>
                  <a:cubicBezTo>
                    <a:pt x="46" y="29"/>
                    <a:pt x="44" y="30"/>
                    <a:pt x="43" y="27"/>
                  </a:cubicBezTo>
                  <a:cubicBezTo>
                    <a:pt x="41" y="25"/>
                    <a:pt x="40" y="27"/>
                    <a:pt x="39" y="26"/>
                  </a:cubicBezTo>
                  <a:cubicBezTo>
                    <a:pt x="37" y="24"/>
                    <a:pt x="35" y="23"/>
                    <a:pt x="34" y="24"/>
                  </a:cubicBezTo>
                  <a:cubicBezTo>
                    <a:pt x="33" y="24"/>
                    <a:pt x="30" y="21"/>
                    <a:pt x="29" y="18"/>
                  </a:cubicBezTo>
                  <a:cubicBezTo>
                    <a:pt x="28" y="16"/>
                    <a:pt x="19" y="12"/>
                    <a:pt x="18" y="9"/>
                  </a:cubicBezTo>
                  <a:cubicBezTo>
                    <a:pt x="17" y="6"/>
                    <a:pt x="14" y="4"/>
                    <a:pt x="9" y="5"/>
                  </a:cubicBezTo>
                  <a:cubicBezTo>
                    <a:pt x="4" y="5"/>
                    <a:pt x="2" y="0"/>
                    <a:pt x="1" y="2"/>
                  </a:cubicBezTo>
                  <a:cubicBezTo>
                    <a:pt x="0" y="5"/>
                    <a:pt x="6" y="12"/>
                    <a:pt x="10" y="14"/>
                  </a:cubicBezTo>
                  <a:cubicBezTo>
                    <a:pt x="13" y="16"/>
                    <a:pt x="14" y="23"/>
                    <a:pt x="18" y="23"/>
                  </a:cubicBezTo>
                  <a:cubicBezTo>
                    <a:pt x="22" y="23"/>
                    <a:pt x="22" y="35"/>
                    <a:pt x="25" y="35"/>
                  </a:cubicBezTo>
                  <a:cubicBezTo>
                    <a:pt x="28" y="36"/>
                    <a:pt x="34" y="45"/>
                    <a:pt x="34" y="50"/>
                  </a:cubicBezTo>
                  <a:cubicBezTo>
                    <a:pt x="35" y="55"/>
                    <a:pt x="41" y="57"/>
                    <a:pt x="43" y="61"/>
                  </a:cubicBezTo>
                  <a:cubicBezTo>
                    <a:pt x="46" y="64"/>
                    <a:pt x="54" y="69"/>
                    <a:pt x="55" y="70"/>
                  </a:cubicBezTo>
                  <a:cubicBezTo>
                    <a:pt x="56" y="72"/>
                    <a:pt x="57" y="75"/>
                    <a:pt x="58" y="73"/>
                  </a:cubicBezTo>
                  <a:cubicBezTo>
                    <a:pt x="59" y="72"/>
                    <a:pt x="63" y="73"/>
                    <a:pt x="64" y="74"/>
                  </a:cubicBezTo>
                  <a:cubicBezTo>
                    <a:pt x="66" y="74"/>
                    <a:pt x="67" y="67"/>
                    <a:pt x="67" y="64"/>
                  </a:cubicBezTo>
                  <a:close/>
                  <a:moveTo>
                    <a:pt x="207" y="35"/>
                  </a:moveTo>
                  <a:cubicBezTo>
                    <a:pt x="212" y="35"/>
                    <a:pt x="210" y="33"/>
                    <a:pt x="210" y="30"/>
                  </a:cubicBezTo>
                  <a:cubicBezTo>
                    <a:pt x="210" y="28"/>
                    <a:pt x="206" y="30"/>
                    <a:pt x="206" y="29"/>
                  </a:cubicBezTo>
                  <a:cubicBezTo>
                    <a:pt x="206" y="27"/>
                    <a:pt x="205" y="22"/>
                    <a:pt x="202" y="26"/>
                  </a:cubicBezTo>
                  <a:cubicBezTo>
                    <a:pt x="199" y="30"/>
                    <a:pt x="203" y="40"/>
                    <a:pt x="205" y="40"/>
                  </a:cubicBezTo>
                  <a:cubicBezTo>
                    <a:pt x="207" y="40"/>
                    <a:pt x="203" y="35"/>
                    <a:pt x="207" y="35"/>
                  </a:cubicBezTo>
                  <a:close/>
                  <a:moveTo>
                    <a:pt x="192" y="58"/>
                  </a:moveTo>
                  <a:cubicBezTo>
                    <a:pt x="193" y="61"/>
                    <a:pt x="198" y="63"/>
                    <a:pt x="200" y="60"/>
                  </a:cubicBezTo>
                  <a:cubicBezTo>
                    <a:pt x="201" y="57"/>
                    <a:pt x="192" y="55"/>
                    <a:pt x="192" y="58"/>
                  </a:cubicBezTo>
                  <a:close/>
                  <a:moveTo>
                    <a:pt x="178" y="89"/>
                  </a:moveTo>
                  <a:cubicBezTo>
                    <a:pt x="173" y="88"/>
                    <a:pt x="170" y="92"/>
                    <a:pt x="165" y="90"/>
                  </a:cubicBezTo>
                  <a:cubicBezTo>
                    <a:pt x="160" y="88"/>
                    <a:pt x="152" y="90"/>
                    <a:pt x="153" y="92"/>
                  </a:cubicBezTo>
                  <a:cubicBezTo>
                    <a:pt x="154" y="93"/>
                    <a:pt x="158" y="94"/>
                    <a:pt x="163" y="94"/>
                  </a:cubicBezTo>
                  <a:cubicBezTo>
                    <a:pt x="168" y="94"/>
                    <a:pt x="172" y="91"/>
                    <a:pt x="176" y="91"/>
                  </a:cubicBezTo>
                  <a:cubicBezTo>
                    <a:pt x="179" y="91"/>
                    <a:pt x="183" y="90"/>
                    <a:pt x="178" y="89"/>
                  </a:cubicBezTo>
                  <a:close/>
                  <a:moveTo>
                    <a:pt x="217" y="55"/>
                  </a:moveTo>
                  <a:cubicBezTo>
                    <a:pt x="212" y="54"/>
                    <a:pt x="204" y="55"/>
                    <a:pt x="205" y="58"/>
                  </a:cubicBezTo>
                  <a:cubicBezTo>
                    <a:pt x="206" y="60"/>
                    <a:pt x="210" y="59"/>
                    <a:pt x="214" y="59"/>
                  </a:cubicBezTo>
                  <a:cubicBezTo>
                    <a:pt x="217" y="59"/>
                    <a:pt x="219" y="62"/>
                    <a:pt x="222" y="62"/>
                  </a:cubicBezTo>
                  <a:cubicBezTo>
                    <a:pt x="224" y="62"/>
                    <a:pt x="222" y="57"/>
                    <a:pt x="217" y="55"/>
                  </a:cubicBezTo>
                  <a:close/>
                  <a:moveTo>
                    <a:pt x="120" y="87"/>
                  </a:moveTo>
                  <a:cubicBezTo>
                    <a:pt x="120" y="85"/>
                    <a:pt x="113" y="87"/>
                    <a:pt x="109" y="85"/>
                  </a:cubicBezTo>
                  <a:cubicBezTo>
                    <a:pt x="106" y="84"/>
                    <a:pt x="113" y="83"/>
                    <a:pt x="116" y="81"/>
                  </a:cubicBezTo>
                  <a:cubicBezTo>
                    <a:pt x="118" y="80"/>
                    <a:pt x="114" y="79"/>
                    <a:pt x="108" y="81"/>
                  </a:cubicBezTo>
                  <a:cubicBezTo>
                    <a:pt x="102" y="83"/>
                    <a:pt x="95" y="77"/>
                    <a:pt x="95" y="80"/>
                  </a:cubicBezTo>
                  <a:cubicBezTo>
                    <a:pt x="95" y="82"/>
                    <a:pt x="85" y="78"/>
                    <a:pt x="82" y="77"/>
                  </a:cubicBezTo>
                  <a:cubicBezTo>
                    <a:pt x="79" y="75"/>
                    <a:pt x="69" y="72"/>
                    <a:pt x="67" y="76"/>
                  </a:cubicBezTo>
                  <a:cubicBezTo>
                    <a:pt x="65" y="79"/>
                    <a:pt x="64" y="76"/>
                    <a:pt x="64" y="80"/>
                  </a:cubicBezTo>
                  <a:cubicBezTo>
                    <a:pt x="65" y="82"/>
                    <a:pt x="67" y="80"/>
                    <a:pt x="69" y="80"/>
                  </a:cubicBezTo>
                  <a:cubicBezTo>
                    <a:pt x="71" y="80"/>
                    <a:pt x="70" y="84"/>
                    <a:pt x="72" y="84"/>
                  </a:cubicBezTo>
                  <a:cubicBezTo>
                    <a:pt x="75" y="84"/>
                    <a:pt x="83" y="87"/>
                    <a:pt x="83" y="85"/>
                  </a:cubicBezTo>
                  <a:cubicBezTo>
                    <a:pt x="84" y="83"/>
                    <a:pt x="92" y="85"/>
                    <a:pt x="95" y="88"/>
                  </a:cubicBezTo>
                  <a:cubicBezTo>
                    <a:pt x="99" y="91"/>
                    <a:pt x="107" y="91"/>
                    <a:pt x="111" y="90"/>
                  </a:cubicBezTo>
                  <a:cubicBezTo>
                    <a:pt x="114" y="90"/>
                    <a:pt x="118" y="93"/>
                    <a:pt x="119" y="91"/>
                  </a:cubicBezTo>
                  <a:cubicBezTo>
                    <a:pt x="120" y="89"/>
                    <a:pt x="123" y="94"/>
                    <a:pt x="126" y="91"/>
                  </a:cubicBezTo>
                  <a:cubicBezTo>
                    <a:pt x="130" y="88"/>
                    <a:pt x="120" y="89"/>
                    <a:pt x="120" y="87"/>
                  </a:cubicBezTo>
                  <a:close/>
                  <a:moveTo>
                    <a:pt x="265" y="47"/>
                  </a:moveTo>
                  <a:cubicBezTo>
                    <a:pt x="262" y="47"/>
                    <a:pt x="262" y="52"/>
                    <a:pt x="260" y="52"/>
                  </a:cubicBezTo>
                  <a:cubicBezTo>
                    <a:pt x="257" y="52"/>
                    <a:pt x="254" y="57"/>
                    <a:pt x="250" y="58"/>
                  </a:cubicBezTo>
                  <a:cubicBezTo>
                    <a:pt x="245" y="60"/>
                    <a:pt x="245" y="46"/>
                    <a:pt x="243" y="43"/>
                  </a:cubicBezTo>
                  <a:cubicBezTo>
                    <a:pt x="241" y="40"/>
                    <a:pt x="230" y="38"/>
                    <a:pt x="229" y="41"/>
                  </a:cubicBezTo>
                  <a:cubicBezTo>
                    <a:pt x="228" y="44"/>
                    <a:pt x="224" y="43"/>
                    <a:pt x="223" y="45"/>
                  </a:cubicBezTo>
                  <a:cubicBezTo>
                    <a:pt x="223" y="47"/>
                    <a:pt x="224" y="47"/>
                    <a:pt x="227" y="47"/>
                  </a:cubicBezTo>
                  <a:cubicBezTo>
                    <a:pt x="229" y="47"/>
                    <a:pt x="229" y="49"/>
                    <a:pt x="230" y="51"/>
                  </a:cubicBezTo>
                  <a:cubicBezTo>
                    <a:pt x="231" y="53"/>
                    <a:pt x="238" y="52"/>
                    <a:pt x="240" y="52"/>
                  </a:cubicBezTo>
                  <a:cubicBezTo>
                    <a:pt x="242" y="51"/>
                    <a:pt x="243" y="54"/>
                    <a:pt x="240" y="53"/>
                  </a:cubicBezTo>
                  <a:cubicBezTo>
                    <a:pt x="236" y="52"/>
                    <a:pt x="236" y="55"/>
                    <a:pt x="234" y="54"/>
                  </a:cubicBezTo>
                  <a:cubicBezTo>
                    <a:pt x="232" y="54"/>
                    <a:pt x="229" y="54"/>
                    <a:pt x="231" y="55"/>
                  </a:cubicBezTo>
                  <a:cubicBezTo>
                    <a:pt x="232" y="57"/>
                    <a:pt x="234" y="58"/>
                    <a:pt x="234" y="61"/>
                  </a:cubicBezTo>
                  <a:cubicBezTo>
                    <a:pt x="234" y="64"/>
                    <a:pt x="239" y="63"/>
                    <a:pt x="239" y="61"/>
                  </a:cubicBezTo>
                  <a:cubicBezTo>
                    <a:pt x="239" y="58"/>
                    <a:pt x="241" y="61"/>
                    <a:pt x="245" y="63"/>
                  </a:cubicBezTo>
                  <a:cubicBezTo>
                    <a:pt x="249" y="64"/>
                    <a:pt x="246" y="65"/>
                    <a:pt x="251" y="66"/>
                  </a:cubicBezTo>
                  <a:cubicBezTo>
                    <a:pt x="255" y="66"/>
                    <a:pt x="264" y="69"/>
                    <a:pt x="268" y="72"/>
                  </a:cubicBezTo>
                  <a:cubicBezTo>
                    <a:pt x="272" y="74"/>
                    <a:pt x="269" y="76"/>
                    <a:pt x="272" y="79"/>
                  </a:cubicBezTo>
                  <a:cubicBezTo>
                    <a:pt x="274" y="81"/>
                    <a:pt x="275" y="84"/>
                    <a:pt x="271" y="84"/>
                  </a:cubicBezTo>
                  <a:cubicBezTo>
                    <a:pt x="268" y="84"/>
                    <a:pt x="265" y="88"/>
                    <a:pt x="266" y="89"/>
                  </a:cubicBezTo>
                  <a:cubicBezTo>
                    <a:pt x="266" y="91"/>
                    <a:pt x="277" y="89"/>
                    <a:pt x="280" y="89"/>
                  </a:cubicBezTo>
                  <a:cubicBezTo>
                    <a:pt x="282" y="89"/>
                    <a:pt x="283" y="92"/>
                    <a:pt x="287" y="9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79" y="52"/>
                    <a:pt x="267" y="47"/>
                    <a:pt x="265" y="47"/>
                  </a:cubicBezTo>
                  <a:close/>
                  <a:moveTo>
                    <a:pt x="185" y="94"/>
                  </a:moveTo>
                  <a:cubicBezTo>
                    <a:pt x="185" y="94"/>
                    <a:pt x="184" y="94"/>
                    <a:pt x="183" y="94"/>
                  </a:cubicBezTo>
                  <a:cubicBezTo>
                    <a:pt x="183" y="95"/>
                    <a:pt x="183" y="96"/>
                    <a:pt x="182" y="96"/>
                  </a:cubicBezTo>
                  <a:cubicBezTo>
                    <a:pt x="182" y="97"/>
                    <a:pt x="181" y="96"/>
                    <a:pt x="180" y="95"/>
                  </a:cubicBezTo>
                  <a:cubicBezTo>
                    <a:pt x="177" y="97"/>
                    <a:pt x="175" y="101"/>
                    <a:pt x="177" y="102"/>
                  </a:cubicBezTo>
                  <a:cubicBezTo>
                    <a:pt x="180" y="103"/>
                    <a:pt x="183" y="100"/>
                    <a:pt x="185" y="98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86" y="96"/>
                    <a:pt x="186" y="96"/>
                    <a:pt x="187" y="96"/>
                  </a:cubicBezTo>
                  <a:cubicBezTo>
                    <a:pt x="187" y="96"/>
                    <a:pt x="187" y="96"/>
                    <a:pt x="187" y="96"/>
                  </a:cubicBezTo>
                  <a:cubicBezTo>
                    <a:pt x="187" y="95"/>
                    <a:pt x="186" y="94"/>
                    <a:pt x="185" y="94"/>
                  </a:cubicBezTo>
                  <a:close/>
                  <a:moveTo>
                    <a:pt x="134" y="46"/>
                  </a:moveTo>
                  <a:cubicBezTo>
                    <a:pt x="137" y="44"/>
                    <a:pt x="138" y="40"/>
                    <a:pt x="138" y="37"/>
                  </a:cubicBezTo>
                  <a:cubicBezTo>
                    <a:pt x="137" y="33"/>
                    <a:pt x="146" y="33"/>
                    <a:pt x="147" y="31"/>
                  </a:cubicBezTo>
                  <a:cubicBezTo>
                    <a:pt x="149" y="30"/>
                    <a:pt x="145" y="27"/>
                    <a:pt x="143" y="26"/>
                  </a:cubicBezTo>
                  <a:cubicBezTo>
                    <a:pt x="141" y="25"/>
                    <a:pt x="143" y="23"/>
                    <a:pt x="141" y="21"/>
                  </a:cubicBezTo>
                  <a:cubicBezTo>
                    <a:pt x="139" y="20"/>
                    <a:pt x="137" y="16"/>
                    <a:pt x="139" y="16"/>
                  </a:cubicBezTo>
                  <a:cubicBezTo>
                    <a:pt x="141" y="16"/>
                    <a:pt x="137" y="12"/>
                    <a:pt x="139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0"/>
                    <a:pt x="138" y="10"/>
                    <a:pt x="137" y="10"/>
                  </a:cubicBezTo>
                  <a:cubicBezTo>
                    <a:pt x="134" y="10"/>
                    <a:pt x="127" y="9"/>
                    <a:pt x="128" y="14"/>
                  </a:cubicBezTo>
                  <a:cubicBezTo>
                    <a:pt x="128" y="19"/>
                    <a:pt x="124" y="17"/>
                    <a:pt x="124" y="19"/>
                  </a:cubicBezTo>
                  <a:cubicBezTo>
                    <a:pt x="124" y="22"/>
                    <a:pt x="122" y="22"/>
                    <a:pt x="122" y="25"/>
                  </a:cubicBezTo>
                  <a:cubicBezTo>
                    <a:pt x="123" y="28"/>
                    <a:pt x="120" y="27"/>
                    <a:pt x="117" y="29"/>
                  </a:cubicBezTo>
                  <a:cubicBezTo>
                    <a:pt x="113" y="31"/>
                    <a:pt x="114" y="28"/>
                    <a:pt x="111" y="28"/>
                  </a:cubicBezTo>
                  <a:cubicBezTo>
                    <a:pt x="107" y="28"/>
                    <a:pt x="107" y="30"/>
                    <a:pt x="104" y="30"/>
                  </a:cubicBezTo>
                  <a:cubicBezTo>
                    <a:pt x="102" y="31"/>
                    <a:pt x="98" y="30"/>
                    <a:pt x="96" y="31"/>
                  </a:cubicBezTo>
                  <a:cubicBezTo>
                    <a:pt x="95" y="32"/>
                    <a:pt x="93" y="28"/>
                    <a:pt x="91" y="28"/>
                  </a:cubicBezTo>
                  <a:cubicBezTo>
                    <a:pt x="90" y="28"/>
                    <a:pt x="90" y="26"/>
                    <a:pt x="89" y="25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86" y="25"/>
                    <a:pt x="82" y="31"/>
                    <a:pt x="85" y="33"/>
                  </a:cubicBezTo>
                  <a:cubicBezTo>
                    <a:pt x="87" y="36"/>
                    <a:pt x="87" y="40"/>
                    <a:pt x="88" y="42"/>
                  </a:cubicBezTo>
                  <a:cubicBezTo>
                    <a:pt x="89" y="44"/>
                    <a:pt x="93" y="44"/>
                    <a:pt x="93" y="48"/>
                  </a:cubicBezTo>
                  <a:cubicBezTo>
                    <a:pt x="93" y="52"/>
                    <a:pt x="97" y="58"/>
                    <a:pt x="99" y="56"/>
                  </a:cubicBezTo>
                  <a:cubicBezTo>
                    <a:pt x="102" y="55"/>
                    <a:pt x="103" y="57"/>
                    <a:pt x="104" y="59"/>
                  </a:cubicBezTo>
                  <a:cubicBezTo>
                    <a:pt x="105" y="60"/>
                    <a:pt x="111" y="57"/>
                    <a:pt x="112" y="58"/>
                  </a:cubicBezTo>
                  <a:cubicBezTo>
                    <a:pt x="114" y="58"/>
                    <a:pt x="120" y="59"/>
                    <a:pt x="120" y="61"/>
                  </a:cubicBezTo>
                  <a:cubicBezTo>
                    <a:pt x="121" y="64"/>
                    <a:pt x="126" y="61"/>
                    <a:pt x="129" y="60"/>
                  </a:cubicBezTo>
                  <a:cubicBezTo>
                    <a:pt x="133" y="59"/>
                    <a:pt x="131" y="48"/>
                    <a:pt x="134" y="46"/>
                  </a:cubicBezTo>
                  <a:close/>
                  <a:moveTo>
                    <a:pt x="148" y="98"/>
                  </a:moveTo>
                  <a:cubicBezTo>
                    <a:pt x="149" y="99"/>
                    <a:pt x="152" y="99"/>
                    <a:pt x="154" y="101"/>
                  </a:cubicBezTo>
                  <a:cubicBezTo>
                    <a:pt x="155" y="102"/>
                    <a:pt x="159" y="104"/>
                    <a:pt x="159" y="101"/>
                  </a:cubicBezTo>
                  <a:cubicBezTo>
                    <a:pt x="159" y="98"/>
                    <a:pt x="147" y="96"/>
                    <a:pt x="148" y="98"/>
                  </a:cubicBezTo>
                  <a:close/>
                  <a:moveTo>
                    <a:pt x="139" y="89"/>
                  </a:moveTo>
                  <a:cubicBezTo>
                    <a:pt x="138" y="90"/>
                    <a:pt x="135" y="91"/>
                    <a:pt x="133" y="89"/>
                  </a:cubicBezTo>
                  <a:cubicBezTo>
                    <a:pt x="131" y="88"/>
                    <a:pt x="129" y="91"/>
                    <a:pt x="130" y="93"/>
                  </a:cubicBezTo>
                  <a:cubicBezTo>
                    <a:pt x="131" y="94"/>
                    <a:pt x="135" y="96"/>
                    <a:pt x="139" y="94"/>
                  </a:cubicBezTo>
                  <a:cubicBezTo>
                    <a:pt x="144" y="92"/>
                    <a:pt x="147" y="94"/>
                    <a:pt x="148" y="92"/>
                  </a:cubicBezTo>
                  <a:cubicBezTo>
                    <a:pt x="149" y="89"/>
                    <a:pt x="139" y="87"/>
                    <a:pt x="139" y="8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173">
              <a:extLst>
                <a:ext uri="{FF2B5EF4-FFF2-40B4-BE49-F238E27FC236}">
                  <a16:creationId xmlns:a16="http://schemas.microsoft.com/office/drawing/2014/main" id="{3C0D892C-E156-4052-8A4D-EC1F566DFA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1000" y="4231751"/>
              <a:ext cx="78465" cy="33572"/>
            </a:xfrm>
            <a:custGeom>
              <a:avLst/>
              <a:gdLst>
                <a:gd name="T0" fmla="*/ 2 w 21"/>
                <a:gd name="T1" fmla="*/ 7 h 9"/>
                <a:gd name="T2" fmla="*/ 0 w 21"/>
                <a:gd name="T3" fmla="*/ 7 h 9"/>
                <a:gd name="T4" fmla="*/ 2 w 21"/>
                <a:gd name="T5" fmla="*/ 8 h 9"/>
                <a:gd name="T6" fmla="*/ 3 w 21"/>
                <a:gd name="T7" fmla="*/ 6 h 9"/>
                <a:gd name="T8" fmla="*/ 3 w 21"/>
                <a:gd name="T9" fmla="*/ 7 h 9"/>
                <a:gd name="T10" fmla="*/ 2 w 21"/>
                <a:gd name="T11" fmla="*/ 7 h 9"/>
                <a:gd name="T12" fmla="*/ 11 w 21"/>
                <a:gd name="T13" fmla="*/ 2 h 9"/>
                <a:gd name="T14" fmla="*/ 6 w 21"/>
                <a:gd name="T15" fmla="*/ 5 h 9"/>
                <a:gd name="T16" fmla="*/ 5 w 21"/>
                <a:gd name="T17" fmla="*/ 6 h 9"/>
                <a:gd name="T18" fmla="*/ 7 w 21"/>
                <a:gd name="T19" fmla="*/ 8 h 9"/>
                <a:gd name="T20" fmla="*/ 20 w 21"/>
                <a:gd name="T21" fmla="*/ 2 h 9"/>
                <a:gd name="T22" fmla="*/ 11 w 21"/>
                <a:gd name="T2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1" y="8"/>
                    <a:pt x="2" y="9"/>
                    <a:pt x="2" y="8"/>
                  </a:cubicBezTo>
                  <a:cubicBezTo>
                    <a:pt x="3" y="8"/>
                    <a:pt x="3" y="7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1" y="2"/>
                  </a:moveTo>
                  <a:cubicBezTo>
                    <a:pt x="9" y="2"/>
                    <a:pt x="8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6" y="6"/>
                    <a:pt x="7" y="7"/>
                    <a:pt x="7" y="8"/>
                  </a:cubicBezTo>
                  <a:cubicBezTo>
                    <a:pt x="11" y="6"/>
                    <a:pt x="20" y="3"/>
                    <a:pt x="20" y="2"/>
                  </a:cubicBezTo>
                  <a:cubicBezTo>
                    <a:pt x="21" y="0"/>
                    <a:pt x="15" y="2"/>
                    <a:pt x="11" y="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174">
              <a:extLst>
                <a:ext uri="{FF2B5EF4-FFF2-40B4-BE49-F238E27FC236}">
                  <a16:creationId xmlns:a16="http://schemas.microsoft.com/office/drawing/2014/main" id="{3228A411-DA14-4FC2-A973-8DA9AF1F9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485" y="1469025"/>
              <a:ext cx="3997352" cy="1538358"/>
            </a:xfrm>
            <a:custGeom>
              <a:avLst/>
              <a:gdLst>
                <a:gd name="T0" fmla="*/ 473 w 1065"/>
                <a:gd name="T1" fmla="*/ 4 h 409"/>
                <a:gd name="T2" fmla="*/ 318 w 1065"/>
                <a:gd name="T3" fmla="*/ 114 h 409"/>
                <a:gd name="T4" fmla="*/ 736 w 1065"/>
                <a:gd name="T5" fmla="*/ 93 h 409"/>
                <a:gd name="T6" fmla="*/ 816 w 1065"/>
                <a:gd name="T7" fmla="*/ 91 h 409"/>
                <a:gd name="T8" fmla="*/ 504 w 1065"/>
                <a:gd name="T9" fmla="*/ 34 h 409"/>
                <a:gd name="T10" fmla="*/ 9 w 1065"/>
                <a:gd name="T11" fmla="*/ 294 h 409"/>
                <a:gd name="T12" fmla="*/ 761 w 1065"/>
                <a:gd name="T13" fmla="*/ 331 h 409"/>
                <a:gd name="T14" fmla="*/ 171 w 1065"/>
                <a:gd name="T15" fmla="*/ 14 h 409"/>
                <a:gd name="T16" fmla="*/ 1036 w 1065"/>
                <a:gd name="T17" fmla="*/ 190 h 409"/>
                <a:gd name="T18" fmla="*/ 931 w 1065"/>
                <a:gd name="T19" fmla="*/ 161 h 409"/>
                <a:gd name="T20" fmla="*/ 825 w 1065"/>
                <a:gd name="T21" fmla="*/ 141 h 409"/>
                <a:gd name="T22" fmla="*/ 764 w 1065"/>
                <a:gd name="T23" fmla="*/ 119 h 409"/>
                <a:gd name="T24" fmla="*/ 703 w 1065"/>
                <a:gd name="T25" fmla="*/ 131 h 409"/>
                <a:gd name="T26" fmla="*/ 661 w 1065"/>
                <a:gd name="T27" fmla="*/ 110 h 409"/>
                <a:gd name="T28" fmla="*/ 581 w 1065"/>
                <a:gd name="T29" fmla="*/ 112 h 409"/>
                <a:gd name="T30" fmla="*/ 568 w 1065"/>
                <a:gd name="T31" fmla="*/ 95 h 409"/>
                <a:gd name="T32" fmla="*/ 537 w 1065"/>
                <a:gd name="T33" fmla="*/ 71 h 409"/>
                <a:gd name="T34" fmla="*/ 493 w 1065"/>
                <a:gd name="T35" fmla="*/ 76 h 409"/>
                <a:gd name="T36" fmla="*/ 426 w 1065"/>
                <a:gd name="T37" fmla="*/ 88 h 409"/>
                <a:gd name="T38" fmla="*/ 411 w 1065"/>
                <a:gd name="T39" fmla="*/ 106 h 409"/>
                <a:gd name="T40" fmla="*/ 365 w 1065"/>
                <a:gd name="T41" fmla="*/ 135 h 409"/>
                <a:gd name="T42" fmla="*/ 346 w 1065"/>
                <a:gd name="T43" fmla="*/ 160 h 409"/>
                <a:gd name="T44" fmla="*/ 332 w 1065"/>
                <a:gd name="T45" fmla="*/ 189 h 409"/>
                <a:gd name="T46" fmla="*/ 339 w 1065"/>
                <a:gd name="T47" fmla="*/ 168 h 409"/>
                <a:gd name="T48" fmla="*/ 301 w 1065"/>
                <a:gd name="T49" fmla="*/ 141 h 409"/>
                <a:gd name="T50" fmla="*/ 248 w 1065"/>
                <a:gd name="T51" fmla="*/ 150 h 409"/>
                <a:gd name="T52" fmla="*/ 216 w 1065"/>
                <a:gd name="T53" fmla="*/ 161 h 409"/>
                <a:gd name="T54" fmla="*/ 150 w 1065"/>
                <a:gd name="T55" fmla="*/ 164 h 409"/>
                <a:gd name="T56" fmla="*/ 122 w 1065"/>
                <a:gd name="T57" fmla="*/ 205 h 409"/>
                <a:gd name="T58" fmla="*/ 86 w 1065"/>
                <a:gd name="T59" fmla="*/ 186 h 409"/>
                <a:gd name="T60" fmla="*/ 89 w 1065"/>
                <a:gd name="T61" fmla="*/ 156 h 409"/>
                <a:gd name="T62" fmla="*/ 65 w 1065"/>
                <a:gd name="T63" fmla="*/ 174 h 409"/>
                <a:gd name="T64" fmla="*/ 52 w 1065"/>
                <a:gd name="T65" fmla="*/ 246 h 409"/>
                <a:gd name="T66" fmla="*/ 54 w 1065"/>
                <a:gd name="T67" fmla="*/ 286 h 409"/>
                <a:gd name="T68" fmla="*/ 83 w 1065"/>
                <a:gd name="T69" fmla="*/ 319 h 409"/>
                <a:gd name="T70" fmla="*/ 126 w 1065"/>
                <a:gd name="T71" fmla="*/ 348 h 409"/>
                <a:gd name="T72" fmla="*/ 125 w 1065"/>
                <a:gd name="T73" fmla="*/ 391 h 409"/>
                <a:gd name="T74" fmla="*/ 173 w 1065"/>
                <a:gd name="T75" fmla="*/ 376 h 409"/>
                <a:gd name="T76" fmla="*/ 181 w 1065"/>
                <a:gd name="T77" fmla="*/ 337 h 409"/>
                <a:gd name="T78" fmla="*/ 249 w 1065"/>
                <a:gd name="T79" fmla="*/ 334 h 409"/>
                <a:gd name="T80" fmla="*/ 283 w 1065"/>
                <a:gd name="T81" fmla="*/ 303 h 409"/>
                <a:gd name="T82" fmla="*/ 343 w 1065"/>
                <a:gd name="T83" fmla="*/ 310 h 409"/>
                <a:gd name="T84" fmla="*/ 417 w 1065"/>
                <a:gd name="T85" fmla="*/ 343 h 409"/>
                <a:gd name="T86" fmla="*/ 484 w 1065"/>
                <a:gd name="T87" fmla="*/ 339 h 409"/>
                <a:gd name="T88" fmla="*/ 535 w 1065"/>
                <a:gd name="T89" fmla="*/ 338 h 409"/>
                <a:gd name="T90" fmla="*/ 619 w 1065"/>
                <a:gd name="T91" fmla="*/ 332 h 409"/>
                <a:gd name="T92" fmla="*/ 684 w 1065"/>
                <a:gd name="T93" fmla="*/ 349 h 409"/>
                <a:gd name="T94" fmla="*/ 691 w 1065"/>
                <a:gd name="T95" fmla="*/ 397 h 409"/>
                <a:gd name="T96" fmla="*/ 749 w 1065"/>
                <a:gd name="T97" fmla="*/ 309 h 409"/>
                <a:gd name="T98" fmla="*/ 744 w 1065"/>
                <a:gd name="T99" fmla="*/ 277 h 409"/>
                <a:gd name="T100" fmla="*/ 831 w 1065"/>
                <a:gd name="T101" fmla="*/ 262 h 409"/>
                <a:gd name="T102" fmla="*/ 892 w 1065"/>
                <a:gd name="T103" fmla="*/ 238 h 409"/>
                <a:gd name="T104" fmla="*/ 849 w 1065"/>
                <a:gd name="T105" fmla="*/ 318 h 409"/>
                <a:gd name="T106" fmla="*/ 892 w 1065"/>
                <a:gd name="T107" fmla="*/ 277 h 409"/>
                <a:gd name="T108" fmla="*/ 953 w 1065"/>
                <a:gd name="T109" fmla="*/ 242 h 409"/>
                <a:gd name="T110" fmla="*/ 993 w 1065"/>
                <a:gd name="T111" fmla="*/ 208 h 409"/>
                <a:gd name="T112" fmla="*/ 1047 w 1065"/>
                <a:gd name="T113" fmla="*/ 211 h 409"/>
                <a:gd name="T114" fmla="*/ 564 w 1065"/>
                <a:gd name="T115" fmla="*/ 291 h 409"/>
                <a:gd name="T116" fmla="*/ 229 w 1065"/>
                <a:gd name="T117" fmla="*/ 134 h 409"/>
                <a:gd name="T118" fmla="*/ 243 w 1065"/>
                <a:gd name="T119" fmla="*/ 82 h 409"/>
                <a:gd name="T120" fmla="*/ 237 w 1065"/>
                <a:gd name="T121" fmla="*/ 6 h 409"/>
                <a:gd name="T122" fmla="*/ 184 w 1065"/>
                <a:gd name="T123" fmla="*/ 2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5" h="409">
                  <a:moveTo>
                    <a:pt x="372" y="117"/>
                  </a:moveTo>
                  <a:cubicBezTo>
                    <a:pt x="375" y="119"/>
                    <a:pt x="377" y="118"/>
                    <a:pt x="377" y="115"/>
                  </a:cubicBezTo>
                  <a:cubicBezTo>
                    <a:pt x="377" y="112"/>
                    <a:pt x="370" y="116"/>
                    <a:pt x="372" y="117"/>
                  </a:cubicBezTo>
                  <a:close/>
                  <a:moveTo>
                    <a:pt x="450" y="7"/>
                  </a:moveTo>
                  <a:cubicBezTo>
                    <a:pt x="450" y="4"/>
                    <a:pt x="438" y="6"/>
                    <a:pt x="441" y="8"/>
                  </a:cubicBezTo>
                  <a:cubicBezTo>
                    <a:pt x="443" y="9"/>
                    <a:pt x="449" y="10"/>
                    <a:pt x="450" y="7"/>
                  </a:cubicBezTo>
                  <a:close/>
                  <a:moveTo>
                    <a:pt x="454" y="20"/>
                  </a:moveTo>
                  <a:cubicBezTo>
                    <a:pt x="458" y="22"/>
                    <a:pt x="457" y="23"/>
                    <a:pt x="453" y="23"/>
                  </a:cubicBezTo>
                  <a:cubicBezTo>
                    <a:pt x="449" y="23"/>
                    <a:pt x="446" y="24"/>
                    <a:pt x="449" y="25"/>
                  </a:cubicBezTo>
                  <a:cubicBezTo>
                    <a:pt x="450" y="25"/>
                    <a:pt x="450" y="28"/>
                    <a:pt x="454" y="28"/>
                  </a:cubicBezTo>
                  <a:cubicBezTo>
                    <a:pt x="458" y="29"/>
                    <a:pt x="462" y="26"/>
                    <a:pt x="461" y="24"/>
                  </a:cubicBezTo>
                  <a:cubicBezTo>
                    <a:pt x="461" y="22"/>
                    <a:pt x="475" y="20"/>
                    <a:pt x="479" y="19"/>
                  </a:cubicBezTo>
                  <a:cubicBezTo>
                    <a:pt x="482" y="18"/>
                    <a:pt x="476" y="14"/>
                    <a:pt x="480" y="14"/>
                  </a:cubicBezTo>
                  <a:cubicBezTo>
                    <a:pt x="484" y="13"/>
                    <a:pt x="483" y="11"/>
                    <a:pt x="478" y="11"/>
                  </a:cubicBezTo>
                  <a:cubicBezTo>
                    <a:pt x="473" y="10"/>
                    <a:pt x="475" y="6"/>
                    <a:pt x="473" y="4"/>
                  </a:cubicBezTo>
                  <a:cubicBezTo>
                    <a:pt x="471" y="3"/>
                    <a:pt x="471" y="6"/>
                    <a:pt x="464" y="7"/>
                  </a:cubicBezTo>
                  <a:cubicBezTo>
                    <a:pt x="458" y="9"/>
                    <a:pt x="454" y="10"/>
                    <a:pt x="457" y="12"/>
                  </a:cubicBezTo>
                  <a:cubicBezTo>
                    <a:pt x="460" y="13"/>
                    <a:pt x="457" y="16"/>
                    <a:pt x="454" y="16"/>
                  </a:cubicBezTo>
                  <a:cubicBezTo>
                    <a:pt x="452" y="16"/>
                    <a:pt x="451" y="19"/>
                    <a:pt x="454" y="20"/>
                  </a:cubicBezTo>
                  <a:close/>
                  <a:moveTo>
                    <a:pt x="464" y="25"/>
                  </a:moveTo>
                  <a:cubicBezTo>
                    <a:pt x="464" y="27"/>
                    <a:pt x="458" y="29"/>
                    <a:pt x="460" y="31"/>
                  </a:cubicBezTo>
                  <a:cubicBezTo>
                    <a:pt x="461" y="32"/>
                    <a:pt x="463" y="32"/>
                    <a:pt x="465" y="32"/>
                  </a:cubicBezTo>
                  <a:cubicBezTo>
                    <a:pt x="466" y="33"/>
                    <a:pt x="467" y="37"/>
                    <a:pt x="471" y="36"/>
                  </a:cubicBezTo>
                  <a:cubicBezTo>
                    <a:pt x="474" y="36"/>
                    <a:pt x="483" y="40"/>
                    <a:pt x="488" y="40"/>
                  </a:cubicBezTo>
                  <a:cubicBezTo>
                    <a:pt x="494" y="40"/>
                    <a:pt x="494" y="36"/>
                    <a:pt x="493" y="35"/>
                  </a:cubicBezTo>
                  <a:cubicBezTo>
                    <a:pt x="491" y="35"/>
                    <a:pt x="492" y="33"/>
                    <a:pt x="495" y="28"/>
                  </a:cubicBezTo>
                  <a:cubicBezTo>
                    <a:pt x="498" y="24"/>
                    <a:pt x="486" y="21"/>
                    <a:pt x="486" y="24"/>
                  </a:cubicBezTo>
                  <a:cubicBezTo>
                    <a:pt x="486" y="28"/>
                    <a:pt x="483" y="24"/>
                    <a:pt x="482" y="22"/>
                  </a:cubicBezTo>
                  <a:cubicBezTo>
                    <a:pt x="480" y="20"/>
                    <a:pt x="464" y="23"/>
                    <a:pt x="464" y="25"/>
                  </a:cubicBezTo>
                  <a:close/>
                  <a:moveTo>
                    <a:pt x="318" y="114"/>
                  </a:moveTo>
                  <a:cubicBezTo>
                    <a:pt x="321" y="115"/>
                    <a:pt x="327" y="113"/>
                    <a:pt x="328" y="112"/>
                  </a:cubicBezTo>
                  <a:cubicBezTo>
                    <a:pt x="329" y="111"/>
                    <a:pt x="325" y="109"/>
                    <a:pt x="321" y="109"/>
                  </a:cubicBezTo>
                  <a:cubicBezTo>
                    <a:pt x="317" y="109"/>
                    <a:pt x="316" y="114"/>
                    <a:pt x="318" y="114"/>
                  </a:cubicBezTo>
                  <a:close/>
                  <a:moveTo>
                    <a:pt x="269" y="13"/>
                  </a:moveTo>
                  <a:cubicBezTo>
                    <a:pt x="271" y="11"/>
                    <a:pt x="267" y="11"/>
                    <a:pt x="267" y="9"/>
                  </a:cubicBezTo>
                  <a:cubicBezTo>
                    <a:pt x="266" y="8"/>
                    <a:pt x="256" y="7"/>
                    <a:pt x="256" y="9"/>
                  </a:cubicBezTo>
                  <a:cubicBezTo>
                    <a:pt x="257" y="11"/>
                    <a:pt x="249" y="13"/>
                    <a:pt x="252" y="15"/>
                  </a:cubicBezTo>
                  <a:cubicBezTo>
                    <a:pt x="256" y="18"/>
                    <a:pt x="268" y="14"/>
                    <a:pt x="269" y="13"/>
                  </a:cubicBezTo>
                  <a:close/>
                  <a:moveTo>
                    <a:pt x="283" y="12"/>
                  </a:moveTo>
                  <a:cubicBezTo>
                    <a:pt x="290" y="11"/>
                    <a:pt x="290" y="7"/>
                    <a:pt x="286" y="7"/>
                  </a:cubicBezTo>
                  <a:cubicBezTo>
                    <a:pt x="282" y="6"/>
                    <a:pt x="282" y="9"/>
                    <a:pt x="280" y="9"/>
                  </a:cubicBezTo>
                  <a:cubicBezTo>
                    <a:pt x="278" y="8"/>
                    <a:pt x="271" y="10"/>
                    <a:pt x="272" y="11"/>
                  </a:cubicBezTo>
                  <a:cubicBezTo>
                    <a:pt x="274" y="13"/>
                    <a:pt x="279" y="12"/>
                    <a:pt x="283" y="12"/>
                  </a:cubicBezTo>
                  <a:close/>
                  <a:moveTo>
                    <a:pt x="731" y="89"/>
                  </a:moveTo>
                  <a:cubicBezTo>
                    <a:pt x="733" y="91"/>
                    <a:pt x="734" y="92"/>
                    <a:pt x="736" y="93"/>
                  </a:cubicBezTo>
                  <a:cubicBezTo>
                    <a:pt x="737" y="95"/>
                    <a:pt x="743" y="93"/>
                    <a:pt x="745" y="92"/>
                  </a:cubicBezTo>
                  <a:cubicBezTo>
                    <a:pt x="747" y="91"/>
                    <a:pt x="747" y="95"/>
                    <a:pt x="751" y="93"/>
                  </a:cubicBezTo>
                  <a:cubicBezTo>
                    <a:pt x="754" y="91"/>
                    <a:pt x="758" y="92"/>
                    <a:pt x="762" y="92"/>
                  </a:cubicBezTo>
                  <a:cubicBezTo>
                    <a:pt x="766" y="92"/>
                    <a:pt x="761" y="87"/>
                    <a:pt x="761" y="85"/>
                  </a:cubicBezTo>
                  <a:cubicBezTo>
                    <a:pt x="761" y="82"/>
                    <a:pt x="766" y="84"/>
                    <a:pt x="764" y="86"/>
                  </a:cubicBezTo>
                  <a:cubicBezTo>
                    <a:pt x="763" y="88"/>
                    <a:pt x="767" y="92"/>
                    <a:pt x="773" y="91"/>
                  </a:cubicBezTo>
                  <a:cubicBezTo>
                    <a:pt x="778" y="91"/>
                    <a:pt x="774" y="87"/>
                    <a:pt x="777" y="86"/>
                  </a:cubicBezTo>
                  <a:cubicBezTo>
                    <a:pt x="780" y="85"/>
                    <a:pt x="780" y="83"/>
                    <a:pt x="775" y="81"/>
                  </a:cubicBezTo>
                  <a:cubicBezTo>
                    <a:pt x="771" y="78"/>
                    <a:pt x="766" y="80"/>
                    <a:pt x="762" y="78"/>
                  </a:cubicBezTo>
                  <a:cubicBezTo>
                    <a:pt x="758" y="76"/>
                    <a:pt x="753" y="76"/>
                    <a:pt x="753" y="80"/>
                  </a:cubicBezTo>
                  <a:cubicBezTo>
                    <a:pt x="753" y="84"/>
                    <a:pt x="745" y="76"/>
                    <a:pt x="741" y="75"/>
                  </a:cubicBezTo>
                  <a:cubicBezTo>
                    <a:pt x="737" y="73"/>
                    <a:pt x="724" y="86"/>
                    <a:pt x="731" y="89"/>
                  </a:cubicBezTo>
                  <a:close/>
                  <a:moveTo>
                    <a:pt x="786" y="89"/>
                  </a:moveTo>
                  <a:cubicBezTo>
                    <a:pt x="791" y="89"/>
                    <a:pt x="793" y="94"/>
                    <a:pt x="802" y="94"/>
                  </a:cubicBezTo>
                  <a:cubicBezTo>
                    <a:pt x="810" y="95"/>
                    <a:pt x="816" y="93"/>
                    <a:pt x="816" y="91"/>
                  </a:cubicBezTo>
                  <a:cubicBezTo>
                    <a:pt x="817" y="89"/>
                    <a:pt x="809" y="87"/>
                    <a:pt x="806" y="88"/>
                  </a:cubicBezTo>
                  <a:cubicBezTo>
                    <a:pt x="804" y="90"/>
                    <a:pt x="802" y="86"/>
                    <a:pt x="799" y="87"/>
                  </a:cubicBezTo>
                  <a:cubicBezTo>
                    <a:pt x="796" y="88"/>
                    <a:pt x="792" y="87"/>
                    <a:pt x="791" y="85"/>
                  </a:cubicBezTo>
                  <a:cubicBezTo>
                    <a:pt x="789" y="82"/>
                    <a:pt x="784" y="89"/>
                    <a:pt x="786" y="89"/>
                  </a:cubicBezTo>
                  <a:close/>
                  <a:moveTo>
                    <a:pt x="754" y="101"/>
                  </a:moveTo>
                  <a:cubicBezTo>
                    <a:pt x="754" y="98"/>
                    <a:pt x="744" y="102"/>
                    <a:pt x="748" y="103"/>
                  </a:cubicBezTo>
                  <a:cubicBezTo>
                    <a:pt x="751" y="104"/>
                    <a:pt x="754" y="103"/>
                    <a:pt x="754" y="101"/>
                  </a:cubicBezTo>
                  <a:close/>
                  <a:moveTo>
                    <a:pt x="493" y="51"/>
                  </a:moveTo>
                  <a:cubicBezTo>
                    <a:pt x="495" y="53"/>
                    <a:pt x="504" y="49"/>
                    <a:pt x="509" y="50"/>
                  </a:cubicBezTo>
                  <a:cubicBezTo>
                    <a:pt x="515" y="50"/>
                    <a:pt x="530" y="45"/>
                    <a:pt x="531" y="42"/>
                  </a:cubicBezTo>
                  <a:cubicBezTo>
                    <a:pt x="531" y="40"/>
                    <a:pt x="525" y="40"/>
                    <a:pt x="523" y="37"/>
                  </a:cubicBezTo>
                  <a:cubicBezTo>
                    <a:pt x="520" y="35"/>
                    <a:pt x="515" y="37"/>
                    <a:pt x="514" y="39"/>
                  </a:cubicBezTo>
                  <a:cubicBezTo>
                    <a:pt x="512" y="41"/>
                    <a:pt x="511" y="39"/>
                    <a:pt x="514" y="36"/>
                  </a:cubicBezTo>
                  <a:cubicBezTo>
                    <a:pt x="518" y="32"/>
                    <a:pt x="511" y="29"/>
                    <a:pt x="511" y="32"/>
                  </a:cubicBezTo>
                  <a:cubicBezTo>
                    <a:pt x="511" y="34"/>
                    <a:pt x="504" y="32"/>
                    <a:pt x="504" y="34"/>
                  </a:cubicBezTo>
                  <a:cubicBezTo>
                    <a:pt x="504" y="36"/>
                    <a:pt x="502" y="37"/>
                    <a:pt x="502" y="39"/>
                  </a:cubicBezTo>
                  <a:cubicBezTo>
                    <a:pt x="502" y="41"/>
                    <a:pt x="497" y="38"/>
                    <a:pt x="497" y="42"/>
                  </a:cubicBezTo>
                  <a:cubicBezTo>
                    <a:pt x="497" y="47"/>
                    <a:pt x="490" y="50"/>
                    <a:pt x="493" y="51"/>
                  </a:cubicBezTo>
                  <a:close/>
                  <a:moveTo>
                    <a:pt x="769" y="113"/>
                  </a:moveTo>
                  <a:cubicBezTo>
                    <a:pt x="772" y="112"/>
                    <a:pt x="767" y="106"/>
                    <a:pt x="761" y="105"/>
                  </a:cubicBezTo>
                  <a:cubicBezTo>
                    <a:pt x="755" y="104"/>
                    <a:pt x="750" y="109"/>
                    <a:pt x="751" y="110"/>
                  </a:cubicBezTo>
                  <a:cubicBezTo>
                    <a:pt x="752" y="112"/>
                    <a:pt x="766" y="114"/>
                    <a:pt x="769" y="113"/>
                  </a:cubicBezTo>
                  <a:close/>
                  <a:moveTo>
                    <a:pt x="992" y="141"/>
                  </a:moveTo>
                  <a:cubicBezTo>
                    <a:pt x="996" y="143"/>
                    <a:pt x="998" y="138"/>
                    <a:pt x="1001" y="140"/>
                  </a:cubicBezTo>
                  <a:cubicBezTo>
                    <a:pt x="1004" y="143"/>
                    <a:pt x="1011" y="140"/>
                    <a:pt x="1014" y="139"/>
                  </a:cubicBezTo>
                  <a:cubicBezTo>
                    <a:pt x="1017" y="138"/>
                    <a:pt x="1015" y="135"/>
                    <a:pt x="1007" y="134"/>
                  </a:cubicBezTo>
                  <a:cubicBezTo>
                    <a:pt x="999" y="133"/>
                    <a:pt x="988" y="139"/>
                    <a:pt x="992" y="141"/>
                  </a:cubicBezTo>
                  <a:close/>
                  <a:moveTo>
                    <a:pt x="16" y="296"/>
                  </a:moveTo>
                  <a:cubicBezTo>
                    <a:pt x="15" y="296"/>
                    <a:pt x="13" y="295"/>
                    <a:pt x="12" y="294"/>
                  </a:cubicBezTo>
                  <a:cubicBezTo>
                    <a:pt x="12" y="294"/>
                    <a:pt x="10" y="294"/>
                    <a:pt x="9" y="294"/>
                  </a:cubicBezTo>
                  <a:cubicBezTo>
                    <a:pt x="9" y="294"/>
                    <a:pt x="9" y="294"/>
                    <a:pt x="10" y="295"/>
                  </a:cubicBezTo>
                  <a:cubicBezTo>
                    <a:pt x="10" y="296"/>
                    <a:pt x="6" y="297"/>
                    <a:pt x="7" y="298"/>
                  </a:cubicBezTo>
                  <a:cubicBezTo>
                    <a:pt x="9" y="300"/>
                    <a:pt x="5" y="300"/>
                    <a:pt x="5" y="298"/>
                  </a:cubicBezTo>
                  <a:cubicBezTo>
                    <a:pt x="5" y="296"/>
                    <a:pt x="0" y="297"/>
                    <a:pt x="0" y="299"/>
                  </a:cubicBezTo>
                  <a:cubicBezTo>
                    <a:pt x="0" y="299"/>
                    <a:pt x="0" y="300"/>
                    <a:pt x="0" y="300"/>
                  </a:cubicBezTo>
                  <a:cubicBezTo>
                    <a:pt x="1" y="301"/>
                    <a:pt x="3" y="301"/>
                    <a:pt x="3" y="301"/>
                  </a:cubicBezTo>
                  <a:cubicBezTo>
                    <a:pt x="4" y="302"/>
                    <a:pt x="15" y="303"/>
                    <a:pt x="19" y="302"/>
                  </a:cubicBezTo>
                  <a:cubicBezTo>
                    <a:pt x="19" y="301"/>
                    <a:pt x="20" y="299"/>
                    <a:pt x="20" y="298"/>
                  </a:cubicBezTo>
                  <a:cubicBezTo>
                    <a:pt x="20" y="297"/>
                    <a:pt x="17" y="295"/>
                    <a:pt x="16" y="296"/>
                  </a:cubicBezTo>
                  <a:close/>
                  <a:moveTo>
                    <a:pt x="768" y="326"/>
                  </a:moveTo>
                  <a:cubicBezTo>
                    <a:pt x="766" y="320"/>
                    <a:pt x="771" y="315"/>
                    <a:pt x="767" y="312"/>
                  </a:cubicBezTo>
                  <a:cubicBezTo>
                    <a:pt x="763" y="310"/>
                    <a:pt x="765" y="304"/>
                    <a:pt x="763" y="305"/>
                  </a:cubicBezTo>
                  <a:cubicBezTo>
                    <a:pt x="761" y="306"/>
                    <a:pt x="763" y="311"/>
                    <a:pt x="760" y="312"/>
                  </a:cubicBezTo>
                  <a:cubicBezTo>
                    <a:pt x="757" y="312"/>
                    <a:pt x="760" y="315"/>
                    <a:pt x="759" y="318"/>
                  </a:cubicBezTo>
                  <a:cubicBezTo>
                    <a:pt x="757" y="322"/>
                    <a:pt x="759" y="327"/>
                    <a:pt x="761" y="331"/>
                  </a:cubicBezTo>
                  <a:cubicBezTo>
                    <a:pt x="762" y="334"/>
                    <a:pt x="759" y="352"/>
                    <a:pt x="760" y="355"/>
                  </a:cubicBezTo>
                  <a:cubicBezTo>
                    <a:pt x="762" y="358"/>
                    <a:pt x="758" y="371"/>
                    <a:pt x="759" y="372"/>
                  </a:cubicBezTo>
                  <a:cubicBezTo>
                    <a:pt x="761" y="375"/>
                    <a:pt x="760" y="369"/>
                    <a:pt x="763" y="368"/>
                  </a:cubicBezTo>
                  <a:cubicBezTo>
                    <a:pt x="766" y="368"/>
                    <a:pt x="766" y="372"/>
                    <a:pt x="768" y="373"/>
                  </a:cubicBezTo>
                  <a:cubicBezTo>
                    <a:pt x="770" y="374"/>
                    <a:pt x="769" y="367"/>
                    <a:pt x="767" y="367"/>
                  </a:cubicBezTo>
                  <a:cubicBezTo>
                    <a:pt x="765" y="368"/>
                    <a:pt x="764" y="363"/>
                    <a:pt x="763" y="360"/>
                  </a:cubicBezTo>
                  <a:cubicBezTo>
                    <a:pt x="762" y="357"/>
                    <a:pt x="765" y="353"/>
                    <a:pt x="765" y="350"/>
                  </a:cubicBezTo>
                  <a:cubicBezTo>
                    <a:pt x="765" y="346"/>
                    <a:pt x="769" y="346"/>
                    <a:pt x="772" y="349"/>
                  </a:cubicBezTo>
                  <a:cubicBezTo>
                    <a:pt x="775" y="352"/>
                    <a:pt x="775" y="350"/>
                    <a:pt x="774" y="348"/>
                  </a:cubicBezTo>
                  <a:cubicBezTo>
                    <a:pt x="773" y="346"/>
                    <a:pt x="770" y="331"/>
                    <a:pt x="768" y="326"/>
                  </a:cubicBezTo>
                  <a:close/>
                  <a:moveTo>
                    <a:pt x="180" y="162"/>
                  </a:moveTo>
                  <a:cubicBezTo>
                    <a:pt x="185" y="166"/>
                    <a:pt x="189" y="159"/>
                    <a:pt x="192" y="159"/>
                  </a:cubicBezTo>
                  <a:cubicBezTo>
                    <a:pt x="194" y="159"/>
                    <a:pt x="190" y="156"/>
                    <a:pt x="186" y="155"/>
                  </a:cubicBezTo>
                  <a:cubicBezTo>
                    <a:pt x="182" y="154"/>
                    <a:pt x="176" y="158"/>
                    <a:pt x="180" y="162"/>
                  </a:cubicBezTo>
                  <a:close/>
                  <a:moveTo>
                    <a:pt x="171" y="14"/>
                  </a:moveTo>
                  <a:cubicBezTo>
                    <a:pt x="175" y="10"/>
                    <a:pt x="180" y="14"/>
                    <a:pt x="181" y="12"/>
                  </a:cubicBezTo>
                  <a:cubicBezTo>
                    <a:pt x="182" y="10"/>
                    <a:pt x="173" y="10"/>
                    <a:pt x="170" y="11"/>
                  </a:cubicBezTo>
                  <a:cubicBezTo>
                    <a:pt x="167" y="13"/>
                    <a:pt x="160" y="12"/>
                    <a:pt x="161" y="14"/>
                  </a:cubicBezTo>
                  <a:cubicBezTo>
                    <a:pt x="161" y="15"/>
                    <a:pt x="166" y="18"/>
                    <a:pt x="171" y="14"/>
                  </a:cubicBezTo>
                  <a:close/>
                  <a:moveTo>
                    <a:pt x="572" y="97"/>
                  </a:moveTo>
                  <a:cubicBezTo>
                    <a:pt x="572" y="99"/>
                    <a:pt x="568" y="99"/>
                    <a:pt x="569" y="100"/>
                  </a:cubicBezTo>
                  <a:cubicBezTo>
                    <a:pt x="571" y="103"/>
                    <a:pt x="580" y="101"/>
                    <a:pt x="580" y="98"/>
                  </a:cubicBezTo>
                  <a:cubicBezTo>
                    <a:pt x="580" y="96"/>
                    <a:pt x="573" y="96"/>
                    <a:pt x="572" y="97"/>
                  </a:cubicBezTo>
                  <a:close/>
                  <a:moveTo>
                    <a:pt x="1063" y="193"/>
                  </a:moveTo>
                  <a:cubicBezTo>
                    <a:pt x="1061" y="192"/>
                    <a:pt x="1055" y="189"/>
                    <a:pt x="1054" y="186"/>
                  </a:cubicBezTo>
                  <a:cubicBezTo>
                    <a:pt x="1052" y="184"/>
                    <a:pt x="1045" y="183"/>
                    <a:pt x="1045" y="184"/>
                  </a:cubicBezTo>
                  <a:cubicBezTo>
                    <a:pt x="1045" y="185"/>
                    <a:pt x="1043" y="184"/>
                    <a:pt x="1042" y="183"/>
                  </a:cubicBezTo>
                  <a:cubicBezTo>
                    <a:pt x="1042" y="182"/>
                    <a:pt x="1034" y="182"/>
                    <a:pt x="1034" y="183"/>
                  </a:cubicBezTo>
                  <a:cubicBezTo>
                    <a:pt x="1034" y="184"/>
                    <a:pt x="1036" y="184"/>
                    <a:pt x="1037" y="186"/>
                  </a:cubicBezTo>
                  <a:cubicBezTo>
                    <a:pt x="1038" y="187"/>
                    <a:pt x="1036" y="188"/>
                    <a:pt x="1036" y="190"/>
                  </a:cubicBezTo>
                  <a:cubicBezTo>
                    <a:pt x="1037" y="191"/>
                    <a:pt x="1033" y="189"/>
                    <a:pt x="1032" y="188"/>
                  </a:cubicBezTo>
                  <a:cubicBezTo>
                    <a:pt x="1031" y="187"/>
                    <a:pt x="1031" y="183"/>
                    <a:pt x="1032" y="182"/>
                  </a:cubicBezTo>
                  <a:cubicBezTo>
                    <a:pt x="1032" y="180"/>
                    <a:pt x="1030" y="180"/>
                    <a:pt x="1029" y="178"/>
                  </a:cubicBezTo>
                  <a:cubicBezTo>
                    <a:pt x="1029" y="176"/>
                    <a:pt x="1021" y="173"/>
                    <a:pt x="1017" y="171"/>
                  </a:cubicBezTo>
                  <a:cubicBezTo>
                    <a:pt x="1014" y="170"/>
                    <a:pt x="1009" y="168"/>
                    <a:pt x="1008" y="166"/>
                  </a:cubicBezTo>
                  <a:cubicBezTo>
                    <a:pt x="1007" y="165"/>
                    <a:pt x="1001" y="164"/>
                    <a:pt x="998" y="162"/>
                  </a:cubicBezTo>
                  <a:cubicBezTo>
                    <a:pt x="996" y="159"/>
                    <a:pt x="985" y="155"/>
                    <a:pt x="981" y="155"/>
                  </a:cubicBezTo>
                  <a:cubicBezTo>
                    <a:pt x="976" y="155"/>
                    <a:pt x="977" y="152"/>
                    <a:pt x="975" y="152"/>
                  </a:cubicBezTo>
                  <a:cubicBezTo>
                    <a:pt x="973" y="153"/>
                    <a:pt x="963" y="152"/>
                    <a:pt x="961" y="152"/>
                  </a:cubicBezTo>
                  <a:cubicBezTo>
                    <a:pt x="958" y="151"/>
                    <a:pt x="957" y="154"/>
                    <a:pt x="955" y="153"/>
                  </a:cubicBezTo>
                  <a:cubicBezTo>
                    <a:pt x="953" y="152"/>
                    <a:pt x="942" y="148"/>
                    <a:pt x="940" y="149"/>
                  </a:cubicBezTo>
                  <a:cubicBezTo>
                    <a:pt x="939" y="151"/>
                    <a:pt x="940" y="153"/>
                    <a:pt x="938" y="153"/>
                  </a:cubicBezTo>
                  <a:cubicBezTo>
                    <a:pt x="937" y="154"/>
                    <a:pt x="938" y="156"/>
                    <a:pt x="941" y="158"/>
                  </a:cubicBezTo>
                  <a:cubicBezTo>
                    <a:pt x="945" y="161"/>
                    <a:pt x="943" y="163"/>
                    <a:pt x="940" y="164"/>
                  </a:cubicBezTo>
                  <a:cubicBezTo>
                    <a:pt x="937" y="166"/>
                    <a:pt x="933" y="163"/>
                    <a:pt x="931" y="161"/>
                  </a:cubicBezTo>
                  <a:cubicBezTo>
                    <a:pt x="930" y="159"/>
                    <a:pt x="926" y="160"/>
                    <a:pt x="925" y="157"/>
                  </a:cubicBezTo>
                  <a:cubicBezTo>
                    <a:pt x="924" y="155"/>
                    <a:pt x="926" y="154"/>
                    <a:pt x="928" y="156"/>
                  </a:cubicBezTo>
                  <a:cubicBezTo>
                    <a:pt x="930" y="157"/>
                    <a:pt x="933" y="156"/>
                    <a:pt x="933" y="154"/>
                  </a:cubicBezTo>
                  <a:cubicBezTo>
                    <a:pt x="933" y="152"/>
                    <a:pt x="928" y="150"/>
                    <a:pt x="925" y="151"/>
                  </a:cubicBezTo>
                  <a:cubicBezTo>
                    <a:pt x="922" y="151"/>
                    <a:pt x="921" y="155"/>
                    <a:pt x="918" y="156"/>
                  </a:cubicBezTo>
                  <a:cubicBezTo>
                    <a:pt x="915" y="158"/>
                    <a:pt x="903" y="156"/>
                    <a:pt x="902" y="155"/>
                  </a:cubicBezTo>
                  <a:cubicBezTo>
                    <a:pt x="901" y="154"/>
                    <a:pt x="885" y="155"/>
                    <a:pt x="883" y="156"/>
                  </a:cubicBezTo>
                  <a:cubicBezTo>
                    <a:pt x="882" y="157"/>
                    <a:pt x="883" y="161"/>
                    <a:pt x="882" y="162"/>
                  </a:cubicBezTo>
                  <a:cubicBezTo>
                    <a:pt x="881" y="162"/>
                    <a:pt x="880" y="157"/>
                    <a:pt x="880" y="156"/>
                  </a:cubicBezTo>
                  <a:cubicBezTo>
                    <a:pt x="880" y="155"/>
                    <a:pt x="878" y="154"/>
                    <a:pt x="875" y="154"/>
                  </a:cubicBezTo>
                  <a:cubicBezTo>
                    <a:pt x="873" y="154"/>
                    <a:pt x="871" y="154"/>
                    <a:pt x="872" y="153"/>
                  </a:cubicBezTo>
                  <a:cubicBezTo>
                    <a:pt x="873" y="151"/>
                    <a:pt x="871" y="150"/>
                    <a:pt x="873" y="149"/>
                  </a:cubicBezTo>
                  <a:cubicBezTo>
                    <a:pt x="875" y="147"/>
                    <a:pt x="869" y="142"/>
                    <a:pt x="863" y="140"/>
                  </a:cubicBezTo>
                  <a:cubicBezTo>
                    <a:pt x="857" y="137"/>
                    <a:pt x="843" y="139"/>
                    <a:pt x="840" y="140"/>
                  </a:cubicBezTo>
                  <a:cubicBezTo>
                    <a:pt x="836" y="141"/>
                    <a:pt x="829" y="141"/>
                    <a:pt x="825" y="141"/>
                  </a:cubicBezTo>
                  <a:cubicBezTo>
                    <a:pt x="821" y="141"/>
                    <a:pt x="824" y="139"/>
                    <a:pt x="823" y="138"/>
                  </a:cubicBezTo>
                  <a:cubicBezTo>
                    <a:pt x="822" y="136"/>
                    <a:pt x="816" y="134"/>
                    <a:pt x="816" y="135"/>
                  </a:cubicBezTo>
                  <a:cubicBezTo>
                    <a:pt x="815" y="137"/>
                    <a:pt x="813" y="135"/>
                    <a:pt x="813" y="134"/>
                  </a:cubicBezTo>
                  <a:cubicBezTo>
                    <a:pt x="813" y="133"/>
                    <a:pt x="807" y="131"/>
                    <a:pt x="805" y="132"/>
                  </a:cubicBezTo>
                  <a:cubicBezTo>
                    <a:pt x="803" y="132"/>
                    <a:pt x="802" y="130"/>
                    <a:pt x="805" y="130"/>
                  </a:cubicBezTo>
                  <a:cubicBezTo>
                    <a:pt x="807" y="130"/>
                    <a:pt x="812" y="130"/>
                    <a:pt x="810" y="127"/>
                  </a:cubicBezTo>
                  <a:cubicBezTo>
                    <a:pt x="808" y="124"/>
                    <a:pt x="791" y="123"/>
                    <a:pt x="790" y="124"/>
                  </a:cubicBezTo>
                  <a:cubicBezTo>
                    <a:pt x="788" y="125"/>
                    <a:pt x="790" y="127"/>
                    <a:pt x="786" y="130"/>
                  </a:cubicBezTo>
                  <a:cubicBezTo>
                    <a:pt x="782" y="133"/>
                    <a:pt x="779" y="131"/>
                    <a:pt x="779" y="130"/>
                  </a:cubicBezTo>
                  <a:cubicBezTo>
                    <a:pt x="780" y="128"/>
                    <a:pt x="784" y="128"/>
                    <a:pt x="784" y="126"/>
                  </a:cubicBezTo>
                  <a:cubicBezTo>
                    <a:pt x="784" y="125"/>
                    <a:pt x="778" y="126"/>
                    <a:pt x="777" y="124"/>
                  </a:cubicBezTo>
                  <a:cubicBezTo>
                    <a:pt x="776" y="123"/>
                    <a:pt x="778" y="122"/>
                    <a:pt x="781" y="123"/>
                  </a:cubicBezTo>
                  <a:cubicBezTo>
                    <a:pt x="783" y="123"/>
                    <a:pt x="787" y="124"/>
                    <a:pt x="787" y="123"/>
                  </a:cubicBezTo>
                  <a:cubicBezTo>
                    <a:pt x="787" y="122"/>
                    <a:pt x="785" y="122"/>
                    <a:pt x="781" y="121"/>
                  </a:cubicBezTo>
                  <a:cubicBezTo>
                    <a:pt x="777" y="120"/>
                    <a:pt x="768" y="118"/>
                    <a:pt x="764" y="119"/>
                  </a:cubicBezTo>
                  <a:cubicBezTo>
                    <a:pt x="759" y="119"/>
                    <a:pt x="757" y="117"/>
                    <a:pt x="754" y="117"/>
                  </a:cubicBezTo>
                  <a:cubicBezTo>
                    <a:pt x="752" y="116"/>
                    <a:pt x="752" y="118"/>
                    <a:pt x="753" y="119"/>
                  </a:cubicBezTo>
                  <a:cubicBezTo>
                    <a:pt x="754" y="121"/>
                    <a:pt x="750" y="122"/>
                    <a:pt x="747" y="121"/>
                  </a:cubicBezTo>
                  <a:cubicBezTo>
                    <a:pt x="744" y="121"/>
                    <a:pt x="740" y="123"/>
                    <a:pt x="742" y="125"/>
                  </a:cubicBezTo>
                  <a:cubicBezTo>
                    <a:pt x="743" y="128"/>
                    <a:pt x="745" y="125"/>
                    <a:pt x="747" y="125"/>
                  </a:cubicBezTo>
                  <a:cubicBezTo>
                    <a:pt x="748" y="126"/>
                    <a:pt x="743" y="128"/>
                    <a:pt x="745" y="129"/>
                  </a:cubicBezTo>
                  <a:cubicBezTo>
                    <a:pt x="747" y="130"/>
                    <a:pt x="747" y="132"/>
                    <a:pt x="747" y="133"/>
                  </a:cubicBezTo>
                  <a:cubicBezTo>
                    <a:pt x="747" y="134"/>
                    <a:pt x="743" y="135"/>
                    <a:pt x="742" y="133"/>
                  </a:cubicBezTo>
                  <a:cubicBezTo>
                    <a:pt x="740" y="131"/>
                    <a:pt x="738" y="133"/>
                    <a:pt x="736" y="133"/>
                  </a:cubicBezTo>
                  <a:cubicBezTo>
                    <a:pt x="733" y="132"/>
                    <a:pt x="731" y="134"/>
                    <a:pt x="734" y="134"/>
                  </a:cubicBezTo>
                  <a:cubicBezTo>
                    <a:pt x="737" y="134"/>
                    <a:pt x="738" y="136"/>
                    <a:pt x="734" y="136"/>
                  </a:cubicBezTo>
                  <a:cubicBezTo>
                    <a:pt x="730" y="137"/>
                    <a:pt x="731" y="133"/>
                    <a:pt x="729" y="133"/>
                  </a:cubicBezTo>
                  <a:cubicBezTo>
                    <a:pt x="727" y="134"/>
                    <a:pt x="722" y="132"/>
                    <a:pt x="720" y="132"/>
                  </a:cubicBezTo>
                  <a:cubicBezTo>
                    <a:pt x="717" y="132"/>
                    <a:pt x="716" y="134"/>
                    <a:pt x="712" y="134"/>
                  </a:cubicBezTo>
                  <a:cubicBezTo>
                    <a:pt x="709" y="135"/>
                    <a:pt x="704" y="132"/>
                    <a:pt x="703" y="131"/>
                  </a:cubicBezTo>
                  <a:cubicBezTo>
                    <a:pt x="702" y="129"/>
                    <a:pt x="701" y="128"/>
                    <a:pt x="700" y="130"/>
                  </a:cubicBezTo>
                  <a:cubicBezTo>
                    <a:pt x="698" y="132"/>
                    <a:pt x="698" y="137"/>
                    <a:pt x="696" y="137"/>
                  </a:cubicBezTo>
                  <a:cubicBezTo>
                    <a:pt x="694" y="137"/>
                    <a:pt x="694" y="141"/>
                    <a:pt x="692" y="142"/>
                  </a:cubicBezTo>
                  <a:cubicBezTo>
                    <a:pt x="690" y="143"/>
                    <a:pt x="690" y="140"/>
                    <a:pt x="688" y="140"/>
                  </a:cubicBezTo>
                  <a:cubicBezTo>
                    <a:pt x="686" y="141"/>
                    <a:pt x="679" y="134"/>
                    <a:pt x="679" y="132"/>
                  </a:cubicBezTo>
                  <a:cubicBezTo>
                    <a:pt x="679" y="130"/>
                    <a:pt x="674" y="126"/>
                    <a:pt x="673" y="126"/>
                  </a:cubicBezTo>
                  <a:cubicBezTo>
                    <a:pt x="672" y="125"/>
                    <a:pt x="674" y="125"/>
                    <a:pt x="676" y="126"/>
                  </a:cubicBezTo>
                  <a:cubicBezTo>
                    <a:pt x="677" y="127"/>
                    <a:pt x="679" y="127"/>
                    <a:pt x="680" y="126"/>
                  </a:cubicBezTo>
                  <a:cubicBezTo>
                    <a:pt x="682" y="125"/>
                    <a:pt x="681" y="122"/>
                    <a:pt x="679" y="122"/>
                  </a:cubicBezTo>
                  <a:cubicBezTo>
                    <a:pt x="677" y="122"/>
                    <a:pt x="678" y="120"/>
                    <a:pt x="679" y="119"/>
                  </a:cubicBezTo>
                  <a:cubicBezTo>
                    <a:pt x="680" y="119"/>
                    <a:pt x="676" y="116"/>
                    <a:pt x="677" y="115"/>
                  </a:cubicBezTo>
                  <a:cubicBezTo>
                    <a:pt x="679" y="115"/>
                    <a:pt x="678" y="113"/>
                    <a:pt x="676" y="113"/>
                  </a:cubicBezTo>
                  <a:cubicBezTo>
                    <a:pt x="674" y="113"/>
                    <a:pt x="672" y="111"/>
                    <a:pt x="672" y="110"/>
                  </a:cubicBezTo>
                  <a:cubicBezTo>
                    <a:pt x="672" y="109"/>
                    <a:pt x="663" y="109"/>
                    <a:pt x="664" y="110"/>
                  </a:cubicBezTo>
                  <a:cubicBezTo>
                    <a:pt x="664" y="112"/>
                    <a:pt x="661" y="111"/>
                    <a:pt x="661" y="110"/>
                  </a:cubicBezTo>
                  <a:cubicBezTo>
                    <a:pt x="662" y="109"/>
                    <a:pt x="658" y="109"/>
                    <a:pt x="654" y="108"/>
                  </a:cubicBezTo>
                  <a:cubicBezTo>
                    <a:pt x="650" y="107"/>
                    <a:pt x="650" y="104"/>
                    <a:pt x="649" y="104"/>
                  </a:cubicBezTo>
                  <a:cubicBezTo>
                    <a:pt x="647" y="104"/>
                    <a:pt x="648" y="108"/>
                    <a:pt x="646" y="107"/>
                  </a:cubicBezTo>
                  <a:cubicBezTo>
                    <a:pt x="644" y="106"/>
                    <a:pt x="642" y="108"/>
                    <a:pt x="643" y="110"/>
                  </a:cubicBezTo>
                  <a:cubicBezTo>
                    <a:pt x="644" y="112"/>
                    <a:pt x="643" y="113"/>
                    <a:pt x="643" y="115"/>
                  </a:cubicBezTo>
                  <a:cubicBezTo>
                    <a:pt x="642" y="117"/>
                    <a:pt x="641" y="116"/>
                    <a:pt x="639" y="115"/>
                  </a:cubicBezTo>
                  <a:cubicBezTo>
                    <a:pt x="637" y="114"/>
                    <a:pt x="637" y="117"/>
                    <a:pt x="631" y="116"/>
                  </a:cubicBezTo>
                  <a:cubicBezTo>
                    <a:pt x="626" y="115"/>
                    <a:pt x="624" y="116"/>
                    <a:pt x="623" y="114"/>
                  </a:cubicBezTo>
                  <a:cubicBezTo>
                    <a:pt x="622" y="113"/>
                    <a:pt x="621" y="112"/>
                    <a:pt x="620" y="114"/>
                  </a:cubicBezTo>
                  <a:cubicBezTo>
                    <a:pt x="620" y="115"/>
                    <a:pt x="612" y="115"/>
                    <a:pt x="612" y="113"/>
                  </a:cubicBezTo>
                  <a:cubicBezTo>
                    <a:pt x="611" y="111"/>
                    <a:pt x="613" y="110"/>
                    <a:pt x="614" y="110"/>
                  </a:cubicBezTo>
                  <a:cubicBezTo>
                    <a:pt x="615" y="109"/>
                    <a:pt x="613" y="108"/>
                    <a:pt x="609" y="109"/>
                  </a:cubicBezTo>
                  <a:cubicBezTo>
                    <a:pt x="604" y="109"/>
                    <a:pt x="601" y="106"/>
                    <a:pt x="597" y="107"/>
                  </a:cubicBezTo>
                  <a:cubicBezTo>
                    <a:pt x="593" y="107"/>
                    <a:pt x="583" y="108"/>
                    <a:pt x="581" y="109"/>
                  </a:cubicBezTo>
                  <a:cubicBezTo>
                    <a:pt x="580" y="109"/>
                    <a:pt x="583" y="112"/>
                    <a:pt x="581" y="112"/>
                  </a:cubicBezTo>
                  <a:cubicBezTo>
                    <a:pt x="578" y="112"/>
                    <a:pt x="580" y="108"/>
                    <a:pt x="580" y="106"/>
                  </a:cubicBezTo>
                  <a:cubicBezTo>
                    <a:pt x="579" y="104"/>
                    <a:pt x="576" y="104"/>
                    <a:pt x="576" y="105"/>
                  </a:cubicBezTo>
                  <a:cubicBezTo>
                    <a:pt x="577" y="107"/>
                    <a:pt x="571" y="107"/>
                    <a:pt x="570" y="106"/>
                  </a:cubicBezTo>
                  <a:cubicBezTo>
                    <a:pt x="569" y="105"/>
                    <a:pt x="566" y="103"/>
                    <a:pt x="563" y="103"/>
                  </a:cubicBezTo>
                  <a:cubicBezTo>
                    <a:pt x="559" y="102"/>
                    <a:pt x="555" y="105"/>
                    <a:pt x="556" y="107"/>
                  </a:cubicBezTo>
                  <a:cubicBezTo>
                    <a:pt x="557" y="108"/>
                    <a:pt x="559" y="107"/>
                    <a:pt x="560" y="108"/>
                  </a:cubicBezTo>
                  <a:cubicBezTo>
                    <a:pt x="560" y="109"/>
                    <a:pt x="552" y="109"/>
                    <a:pt x="552" y="110"/>
                  </a:cubicBezTo>
                  <a:cubicBezTo>
                    <a:pt x="552" y="111"/>
                    <a:pt x="545" y="113"/>
                    <a:pt x="542" y="113"/>
                  </a:cubicBezTo>
                  <a:cubicBezTo>
                    <a:pt x="536" y="114"/>
                    <a:pt x="535" y="114"/>
                    <a:pt x="532" y="116"/>
                  </a:cubicBezTo>
                  <a:cubicBezTo>
                    <a:pt x="529" y="119"/>
                    <a:pt x="532" y="114"/>
                    <a:pt x="534" y="112"/>
                  </a:cubicBezTo>
                  <a:cubicBezTo>
                    <a:pt x="536" y="110"/>
                    <a:pt x="538" y="111"/>
                    <a:pt x="540" y="109"/>
                  </a:cubicBezTo>
                  <a:cubicBezTo>
                    <a:pt x="541" y="107"/>
                    <a:pt x="543" y="107"/>
                    <a:pt x="546" y="107"/>
                  </a:cubicBezTo>
                  <a:cubicBezTo>
                    <a:pt x="550" y="106"/>
                    <a:pt x="550" y="104"/>
                    <a:pt x="551" y="103"/>
                  </a:cubicBezTo>
                  <a:cubicBezTo>
                    <a:pt x="553" y="103"/>
                    <a:pt x="557" y="101"/>
                    <a:pt x="558" y="99"/>
                  </a:cubicBezTo>
                  <a:cubicBezTo>
                    <a:pt x="559" y="98"/>
                    <a:pt x="567" y="95"/>
                    <a:pt x="568" y="95"/>
                  </a:cubicBezTo>
                  <a:cubicBezTo>
                    <a:pt x="570" y="95"/>
                    <a:pt x="570" y="92"/>
                    <a:pt x="571" y="92"/>
                  </a:cubicBezTo>
                  <a:cubicBezTo>
                    <a:pt x="572" y="92"/>
                    <a:pt x="577" y="90"/>
                    <a:pt x="579" y="89"/>
                  </a:cubicBezTo>
                  <a:cubicBezTo>
                    <a:pt x="581" y="88"/>
                    <a:pt x="582" y="86"/>
                    <a:pt x="582" y="85"/>
                  </a:cubicBezTo>
                  <a:cubicBezTo>
                    <a:pt x="582" y="84"/>
                    <a:pt x="579" y="84"/>
                    <a:pt x="579" y="83"/>
                  </a:cubicBezTo>
                  <a:cubicBezTo>
                    <a:pt x="579" y="82"/>
                    <a:pt x="580" y="83"/>
                    <a:pt x="582" y="82"/>
                  </a:cubicBezTo>
                  <a:cubicBezTo>
                    <a:pt x="584" y="81"/>
                    <a:pt x="582" y="79"/>
                    <a:pt x="581" y="79"/>
                  </a:cubicBezTo>
                  <a:cubicBezTo>
                    <a:pt x="579" y="79"/>
                    <a:pt x="581" y="78"/>
                    <a:pt x="580" y="76"/>
                  </a:cubicBezTo>
                  <a:cubicBezTo>
                    <a:pt x="579" y="74"/>
                    <a:pt x="576" y="77"/>
                    <a:pt x="576" y="75"/>
                  </a:cubicBezTo>
                  <a:cubicBezTo>
                    <a:pt x="576" y="74"/>
                    <a:pt x="576" y="71"/>
                    <a:pt x="575" y="70"/>
                  </a:cubicBezTo>
                  <a:cubicBezTo>
                    <a:pt x="574" y="69"/>
                    <a:pt x="572" y="72"/>
                    <a:pt x="569" y="70"/>
                  </a:cubicBezTo>
                  <a:cubicBezTo>
                    <a:pt x="567" y="69"/>
                    <a:pt x="560" y="68"/>
                    <a:pt x="560" y="68"/>
                  </a:cubicBezTo>
                  <a:cubicBezTo>
                    <a:pt x="560" y="69"/>
                    <a:pt x="557" y="67"/>
                    <a:pt x="556" y="68"/>
                  </a:cubicBezTo>
                  <a:cubicBezTo>
                    <a:pt x="556" y="69"/>
                    <a:pt x="550" y="69"/>
                    <a:pt x="549" y="68"/>
                  </a:cubicBezTo>
                  <a:cubicBezTo>
                    <a:pt x="547" y="68"/>
                    <a:pt x="545" y="69"/>
                    <a:pt x="545" y="70"/>
                  </a:cubicBezTo>
                  <a:cubicBezTo>
                    <a:pt x="545" y="72"/>
                    <a:pt x="538" y="71"/>
                    <a:pt x="537" y="71"/>
                  </a:cubicBezTo>
                  <a:cubicBezTo>
                    <a:pt x="536" y="71"/>
                    <a:pt x="541" y="66"/>
                    <a:pt x="541" y="65"/>
                  </a:cubicBezTo>
                  <a:cubicBezTo>
                    <a:pt x="541" y="64"/>
                    <a:pt x="532" y="65"/>
                    <a:pt x="531" y="65"/>
                  </a:cubicBezTo>
                  <a:cubicBezTo>
                    <a:pt x="531" y="64"/>
                    <a:pt x="526" y="63"/>
                    <a:pt x="524" y="63"/>
                  </a:cubicBezTo>
                  <a:cubicBezTo>
                    <a:pt x="522" y="64"/>
                    <a:pt x="524" y="63"/>
                    <a:pt x="526" y="63"/>
                  </a:cubicBezTo>
                  <a:cubicBezTo>
                    <a:pt x="528" y="63"/>
                    <a:pt x="529" y="61"/>
                    <a:pt x="531" y="61"/>
                  </a:cubicBezTo>
                  <a:cubicBezTo>
                    <a:pt x="534" y="60"/>
                    <a:pt x="533" y="59"/>
                    <a:pt x="532" y="58"/>
                  </a:cubicBezTo>
                  <a:cubicBezTo>
                    <a:pt x="531" y="57"/>
                    <a:pt x="529" y="57"/>
                    <a:pt x="527" y="57"/>
                  </a:cubicBezTo>
                  <a:cubicBezTo>
                    <a:pt x="525" y="56"/>
                    <a:pt x="522" y="55"/>
                    <a:pt x="520" y="55"/>
                  </a:cubicBezTo>
                  <a:cubicBezTo>
                    <a:pt x="519" y="55"/>
                    <a:pt x="517" y="56"/>
                    <a:pt x="512" y="57"/>
                  </a:cubicBezTo>
                  <a:cubicBezTo>
                    <a:pt x="508" y="58"/>
                    <a:pt x="507" y="61"/>
                    <a:pt x="505" y="62"/>
                  </a:cubicBezTo>
                  <a:cubicBezTo>
                    <a:pt x="503" y="63"/>
                    <a:pt x="499" y="67"/>
                    <a:pt x="501" y="68"/>
                  </a:cubicBezTo>
                  <a:cubicBezTo>
                    <a:pt x="503" y="68"/>
                    <a:pt x="502" y="69"/>
                    <a:pt x="502" y="70"/>
                  </a:cubicBezTo>
                  <a:cubicBezTo>
                    <a:pt x="502" y="71"/>
                    <a:pt x="501" y="72"/>
                    <a:pt x="499" y="71"/>
                  </a:cubicBezTo>
                  <a:cubicBezTo>
                    <a:pt x="497" y="71"/>
                    <a:pt x="489" y="71"/>
                    <a:pt x="489" y="73"/>
                  </a:cubicBezTo>
                  <a:cubicBezTo>
                    <a:pt x="489" y="74"/>
                    <a:pt x="494" y="75"/>
                    <a:pt x="493" y="76"/>
                  </a:cubicBezTo>
                  <a:cubicBezTo>
                    <a:pt x="493" y="77"/>
                    <a:pt x="490" y="76"/>
                    <a:pt x="489" y="75"/>
                  </a:cubicBezTo>
                  <a:cubicBezTo>
                    <a:pt x="487" y="74"/>
                    <a:pt x="484" y="74"/>
                    <a:pt x="483" y="76"/>
                  </a:cubicBezTo>
                  <a:cubicBezTo>
                    <a:pt x="482" y="78"/>
                    <a:pt x="480" y="77"/>
                    <a:pt x="479" y="77"/>
                  </a:cubicBezTo>
                  <a:cubicBezTo>
                    <a:pt x="478" y="76"/>
                    <a:pt x="476" y="78"/>
                    <a:pt x="475" y="77"/>
                  </a:cubicBezTo>
                  <a:cubicBezTo>
                    <a:pt x="474" y="77"/>
                    <a:pt x="478" y="75"/>
                    <a:pt x="477" y="74"/>
                  </a:cubicBezTo>
                  <a:cubicBezTo>
                    <a:pt x="476" y="73"/>
                    <a:pt x="471" y="74"/>
                    <a:pt x="471" y="75"/>
                  </a:cubicBezTo>
                  <a:cubicBezTo>
                    <a:pt x="470" y="77"/>
                    <a:pt x="468" y="74"/>
                    <a:pt x="467" y="75"/>
                  </a:cubicBezTo>
                  <a:cubicBezTo>
                    <a:pt x="466" y="75"/>
                    <a:pt x="465" y="76"/>
                    <a:pt x="463" y="77"/>
                  </a:cubicBezTo>
                  <a:cubicBezTo>
                    <a:pt x="461" y="77"/>
                    <a:pt x="457" y="76"/>
                    <a:pt x="457" y="77"/>
                  </a:cubicBezTo>
                  <a:cubicBezTo>
                    <a:pt x="456" y="79"/>
                    <a:pt x="460" y="79"/>
                    <a:pt x="460" y="80"/>
                  </a:cubicBezTo>
                  <a:cubicBezTo>
                    <a:pt x="461" y="80"/>
                    <a:pt x="450" y="80"/>
                    <a:pt x="450" y="81"/>
                  </a:cubicBezTo>
                  <a:cubicBezTo>
                    <a:pt x="450" y="82"/>
                    <a:pt x="446" y="82"/>
                    <a:pt x="442" y="82"/>
                  </a:cubicBezTo>
                  <a:cubicBezTo>
                    <a:pt x="438" y="82"/>
                    <a:pt x="440" y="84"/>
                    <a:pt x="437" y="85"/>
                  </a:cubicBezTo>
                  <a:cubicBezTo>
                    <a:pt x="433" y="86"/>
                    <a:pt x="432" y="86"/>
                    <a:pt x="431" y="88"/>
                  </a:cubicBezTo>
                  <a:cubicBezTo>
                    <a:pt x="430" y="89"/>
                    <a:pt x="427" y="89"/>
                    <a:pt x="426" y="88"/>
                  </a:cubicBezTo>
                  <a:cubicBezTo>
                    <a:pt x="425" y="87"/>
                    <a:pt x="422" y="89"/>
                    <a:pt x="423" y="89"/>
                  </a:cubicBezTo>
                  <a:cubicBezTo>
                    <a:pt x="425" y="89"/>
                    <a:pt x="423" y="91"/>
                    <a:pt x="422" y="90"/>
                  </a:cubicBezTo>
                  <a:cubicBezTo>
                    <a:pt x="421" y="90"/>
                    <a:pt x="418" y="92"/>
                    <a:pt x="420" y="92"/>
                  </a:cubicBezTo>
                  <a:cubicBezTo>
                    <a:pt x="422" y="92"/>
                    <a:pt x="423" y="93"/>
                    <a:pt x="422" y="94"/>
                  </a:cubicBezTo>
                  <a:cubicBezTo>
                    <a:pt x="421" y="95"/>
                    <a:pt x="417" y="93"/>
                    <a:pt x="416" y="94"/>
                  </a:cubicBezTo>
                  <a:cubicBezTo>
                    <a:pt x="416" y="95"/>
                    <a:pt x="418" y="96"/>
                    <a:pt x="420" y="96"/>
                  </a:cubicBezTo>
                  <a:cubicBezTo>
                    <a:pt x="422" y="96"/>
                    <a:pt x="422" y="97"/>
                    <a:pt x="423" y="98"/>
                  </a:cubicBezTo>
                  <a:cubicBezTo>
                    <a:pt x="423" y="99"/>
                    <a:pt x="419" y="97"/>
                    <a:pt x="418" y="98"/>
                  </a:cubicBezTo>
                  <a:cubicBezTo>
                    <a:pt x="417" y="99"/>
                    <a:pt x="419" y="100"/>
                    <a:pt x="420" y="100"/>
                  </a:cubicBezTo>
                  <a:cubicBezTo>
                    <a:pt x="422" y="100"/>
                    <a:pt x="421" y="101"/>
                    <a:pt x="422" y="102"/>
                  </a:cubicBezTo>
                  <a:cubicBezTo>
                    <a:pt x="422" y="102"/>
                    <a:pt x="423" y="102"/>
                    <a:pt x="423" y="102"/>
                  </a:cubicBezTo>
                  <a:cubicBezTo>
                    <a:pt x="424" y="104"/>
                    <a:pt x="422" y="104"/>
                    <a:pt x="422" y="105"/>
                  </a:cubicBezTo>
                  <a:cubicBezTo>
                    <a:pt x="422" y="106"/>
                    <a:pt x="420" y="107"/>
                    <a:pt x="420" y="106"/>
                  </a:cubicBezTo>
                  <a:cubicBezTo>
                    <a:pt x="420" y="105"/>
                    <a:pt x="415" y="104"/>
                    <a:pt x="414" y="105"/>
                  </a:cubicBezTo>
                  <a:cubicBezTo>
                    <a:pt x="413" y="107"/>
                    <a:pt x="413" y="108"/>
                    <a:pt x="411" y="106"/>
                  </a:cubicBezTo>
                  <a:cubicBezTo>
                    <a:pt x="410" y="105"/>
                    <a:pt x="407" y="107"/>
                    <a:pt x="402" y="107"/>
                  </a:cubicBezTo>
                  <a:cubicBezTo>
                    <a:pt x="398" y="107"/>
                    <a:pt x="388" y="107"/>
                    <a:pt x="386" y="108"/>
                  </a:cubicBezTo>
                  <a:cubicBezTo>
                    <a:pt x="384" y="109"/>
                    <a:pt x="382" y="112"/>
                    <a:pt x="384" y="114"/>
                  </a:cubicBezTo>
                  <a:cubicBezTo>
                    <a:pt x="386" y="117"/>
                    <a:pt x="384" y="117"/>
                    <a:pt x="384" y="119"/>
                  </a:cubicBezTo>
                  <a:cubicBezTo>
                    <a:pt x="384" y="120"/>
                    <a:pt x="390" y="123"/>
                    <a:pt x="392" y="123"/>
                  </a:cubicBezTo>
                  <a:cubicBezTo>
                    <a:pt x="395" y="124"/>
                    <a:pt x="398" y="127"/>
                    <a:pt x="396" y="129"/>
                  </a:cubicBezTo>
                  <a:cubicBezTo>
                    <a:pt x="394" y="132"/>
                    <a:pt x="389" y="129"/>
                    <a:pt x="385" y="126"/>
                  </a:cubicBezTo>
                  <a:cubicBezTo>
                    <a:pt x="382" y="123"/>
                    <a:pt x="374" y="122"/>
                    <a:pt x="371" y="122"/>
                  </a:cubicBezTo>
                  <a:cubicBezTo>
                    <a:pt x="369" y="123"/>
                    <a:pt x="370" y="120"/>
                    <a:pt x="367" y="120"/>
                  </a:cubicBezTo>
                  <a:cubicBezTo>
                    <a:pt x="363" y="120"/>
                    <a:pt x="360" y="123"/>
                    <a:pt x="363" y="123"/>
                  </a:cubicBezTo>
                  <a:cubicBezTo>
                    <a:pt x="365" y="123"/>
                    <a:pt x="366" y="123"/>
                    <a:pt x="365" y="124"/>
                  </a:cubicBezTo>
                  <a:cubicBezTo>
                    <a:pt x="364" y="125"/>
                    <a:pt x="366" y="125"/>
                    <a:pt x="369" y="126"/>
                  </a:cubicBezTo>
                  <a:cubicBezTo>
                    <a:pt x="371" y="127"/>
                    <a:pt x="366" y="129"/>
                    <a:pt x="364" y="127"/>
                  </a:cubicBezTo>
                  <a:cubicBezTo>
                    <a:pt x="361" y="125"/>
                    <a:pt x="358" y="127"/>
                    <a:pt x="357" y="128"/>
                  </a:cubicBezTo>
                  <a:cubicBezTo>
                    <a:pt x="356" y="130"/>
                    <a:pt x="360" y="134"/>
                    <a:pt x="365" y="135"/>
                  </a:cubicBezTo>
                  <a:cubicBezTo>
                    <a:pt x="370" y="136"/>
                    <a:pt x="368" y="137"/>
                    <a:pt x="371" y="138"/>
                  </a:cubicBezTo>
                  <a:cubicBezTo>
                    <a:pt x="373" y="139"/>
                    <a:pt x="371" y="140"/>
                    <a:pt x="370" y="140"/>
                  </a:cubicBezTo>
                  <a:cubicBezTo>
                    <a:pt x="368" y="140"/>
                    <a:pt x="365" y="137"/>
                    <a:pt x="363" y="136"/>
                  </a:cubicBezTo>
                  <a:cubicBezTo>
                    <a:pt x="360" y="135"/>
                    <a:pt x="353" y="137"/>
                    <a:pt x="352" y="135"/>
                  </a:cubicBezTo>
                  <a:cubicBezTo>
                    <a:pt x="351" y="134"/>
                    <a:pt x="353" y="132"/>
                    <a:pt x="352" y="131"/>
                  </a:cubicBezTo>
                  <a:cubicBezTo>
                    <a:pt x="350" y="130"/>
                    <a:pt x="351" y="128"/>
                    <a:pt x="353" y="125"/>
                  </a:cubicBezTo>
                  <a:cubicBezTo>
                    <a:pt x="355" y="122"/>
                    <a:pt x="353" y="118"/>
                    <a:pt x="350" y="117"/>
                  </a:cubicBezTo>
                  <a:cubicBezTo>
                    <a:pt x="348" y="117"/>
                    <a:pt x="348" y="119"/>
                    <a:pt x="349" y="120"/>
                  </a:cubicBezTo>
                  <a:cubicBezTo>
                    <a:pt x="349" y="120"/>
                    <a:pt x="349" y="124"/>
                    <a:pt x="347" y="126"/>
                  </a:cubicBezTo>
                  <a:cubicBezTo>
                    <a:pt x="345" y="129"/>
                    <a:pt x="340" y="129"/>
                    <a:pt x="340" y="130"/>
                  </a:cubicBezTo>
                  <a:cubicBezTo>
                    <a:pt x="340" y="132"/>
                    <a:pt x="336" y="133"/>
                    <a:pt x="337" y="134"/>
                  </a:cubicBezTo>
                  <a:cubicBezTo>
                    <a:pt x="339" y="135"/>
                    <a:pt x="344" y="141"/>
                    <a:pt x="344" y="143"/>
                  </a:cubicBezTo>
                  <a:cubicBezTo>
                    <a:pt x="345" y="144"/>
                    <a:pt x="340" y="150"/>
                    <a:pt x="341" y="153"/>
                  </a:cubicBezTo>
                  <a:cubicBezTo>
                    <a:pt x="342" y="156"/>
                    <a:pt x="340" y="158"/>
                    <a:pt x="341" y="159"/>
                  </a:cubicBezTo>
                  <a:cubicBezTo>
                    <a:pt x="342" y="161"/>
                    <a:pt x="344" y="160"/>
                    <a:pt x="346" y="160"/>
                  </a:cubicBezTo>
                  <a:cubicBezTo>
                    <a:pt x="347" y="161"/>
                    <a:pt x="350" y="159"/>
                    <a:pt x="353" y="159"/>
                  </a:cubicBezTo>
                  <a:cubicBezTo>
                    <a:pt x="356" y="158"/>
                    <a:pt x="363" y="162"/>
                    <a:pt x="365" y="163"/>
                  </a:cubicBezTo>
                  <a:cubicBezTo>
                    <a:pt x="367" y="164"/>
                    <a:pt x="366" y="166"/>
                    <a:pt x="367" y="167"/>
                  </a:cubicBezTo>
                  <a:cubicBezTo>
                    <a:pt x="369" y="169"/>
                    <a:pt x="365" y="169"/>
                    <a:pt x="364" y="172"/>
                  </a:cubicBezTo>
                  <a:cubicBezTo>
                    <a:pt x="364" y="175"/>
                    <a:pt x="371" y="176"/>
                    <a:pt x="372" y="177"/>
                  </a:cubicBezTo>
                  <a:cubicBezTo>
                    <a:pt x="372" y="178"/>
                    <a:pt x="367" y="177"/>
                    <a:pt x="365" y="176"/>
                  </a:cubicBezTo>
                  <a:cubicBezTo>
                    <a:pt x="363" y="176"/>
                    <a:pt x="362" y="173"/>
                    <a:pt x="362" y="172"/>
                  </a:cubicBezTo>
                  <a:cubicBezTo>
                    <a:pt x="361" y="172"/>
                    <a:pt x="363" y="170"/>
                    <a:pt x="363" y="168"/>
                  </a:cubicBezTo>
                  <a:cubicBezTo>
                    <a:pt x="364" y="166"/>
                    <a:pt x="361" y="165"/>
                    <a:pt x="360" y="164"/>
                  </a:cubicBezTo>
                  <a:cubicBezTo>
                    <a:pt x="359" y="163"/>
                    <a:pt x="358" y="161"/>
                    <a:pt x="356" y="161"/>
                  </a:cubicBezTo>
                  <a:cubicBezTo>
                    <a:pt x="355" y="162"/>
                    <a:pt x="349" y="162"/>
                    <a:pt x="347" y="164"/>
                  </a:cubicBezTo>
                  <a:cubicBezTo>
                    <a:pt x="345" y="166"/>
                    <a:pt x="347" y="170"/>
                    <a:pt x="348" y="173"/>
                  </a:cubicBezTo>
                  <a:cubicBezTo>
                    <a:pt x="349" y="175"/>
                    <a:pt x="343" y="178"/>
                    <a:pt x="343" y="180"/>
                  </a:cubicBezTo>
                  <a:cubicBezTo>
                    <a:pt x="343" y="182"/>
                    <a:pt x="341" y="183"/>
                    <a:pt x="338" y="184"/>
                  </a:cubicBezTo>
                  <a:cubicBezTo>
                    <a:pt x="335" y="186"/>
                    <a:pt x="332" y="187"/>
                    <a:pt x="332" y="189"/>
                  </a:cubicBezTo>
                  <a:cubicBezTo>
                    <a:pt x="332" y="191"/>
                    <a:pt x="329" y="190"/>
                    <a:pt x="327" y="189"/>
                  </a:cubicBezTo>
                  <a:cubicBezTo>
                    <a:pt x="325" y="188"/>
                    <a:pt x="322" y="190"/>
                    <a:pt x="320" y="190"/>
                  </a:cubicBezTo>
                  <a:cubicBezTo>
                    <a:pt x="317" y="190"/>
                    <a:pt x="317" y="187"/>
                    <a:pt x="315" y="188"/>
                  </a:cubicBezTo>
                  <a:cubicBezTo>
                    <a:pt x="312" y="189"/>
                    <a:pt x="311" y="187"/>
                    <a:pt x="312" y="185"/>
                  </a:cubicBezTo>
                  <a:cubicBezTo>
                    <a:pt x="312" y="184"/>
                    <a:pt x="315" y="185"/>
                    <a:pt x="315" y="186"/>
                  </a:cubicBezTo>
                  <a:cubicBezTo>
                    <a:pt x="315" y="187"/>
                    <a:pt x="317" y="187"/>
                    <a:pt x="318" y="186"/>
                  </a:cubicBezTo>
                  <a:cubicBezTo>
                    <a:pt x="320" y="185"/>
                    <a:pt x="319" y="187"/>
                    <a:pt x="322" y="187"/>
                  </a:cubicBezTo>
                  <a:cubicBezTo>
                    <a:pt x="325" y="187"/>
                    <a:pt x="323" y="186"/>
                    <a:pt x="325" y="186"/>
                  </a:cubicBezTo>
                  <a:cubicBezTo>
                    <a:pt x="327" y="186"/>
                    <a:pt x="327" y="186"/>
                    <a:pt x="327" y="185"/>
                  </a:cubicBezTo>
                  <a:cubicBezTo>
                    <a:pt x="326" y="184"/>
                    <a:pt x="328" y="183"/>
                    <a:pt x="330" y="182"/>
                  </a:cubicBezTo>
                  <a:cubicBezTo>
                    <a:pt x="331" y="182"/>
                    <a:pt x="330" y="180"/>
                    <a:pt x="331" y="179"/>
                  </a:cubicBezTo>
                  <a:cubicBezTo>
                    <a:pt x="333" y="178"/>
                    <a:pt x="332" y="177"/>
                    <a:pt x="333" y="177"/>
                  </a:cubicBezTo>
                  <a:cubicBezTo>
                    <a:pt x="334" y="177"/>
                    <a:pt x="335" y="175"/>
                    <a:pt x="336" y="175"/>
                  </a:cubicBezTo>
                  <a:cubicBezTo>
                    <a:pt x="337" y="175"/>
                    <a:pt x="338" y="173"/>
                    <a:pt x="337" y="172"/>
                  </a:cubicBezTo>
                  <a:cubicBezTo>
                    <a:pt x="337" y="171"/>
                    <a:pt x="338" y="168"/>
                    <a:pt x="339" y="168"/>
                  </a:cubicBezTo>
                  <a:cubicBezTo>
                    <a:pt x="340" y="167"/>
                    <a:pt x="340" y="166"/>
                    <a:pt x="339" y="166"/>
                  </a:cubicBezTo>
                  <a:cubicBezTo>
                    <a:pt x="338" y="165"/>
                    <a:pt x="334" y="162"/>
                    <a:pt x="334" y="160"/>
                  </a:cubicBezTo>
                  <a:cubicBezTo>
                    <a:pt x="335" y="158"/>
                    <a:pt x="333" y="155"/>
                    <a:pt x="334" y="154"/>
                  </a:cubicBezTo>
                  <a:cubicBezTo>
                    <a:pt x="335" y="152"/>
                    <a:pt x="334" y="150"/>
                    <a:pt x="334" y="148"/>
                  </a:cubicBezTo>
                  <a:cubicBezTo>
                    <a:pt x="334" y="146"/>
                    <a:pt x="335" y="144"/>
                    <a:pt x="336" y="141"/>
                  </a:cubicBezTo>
                  <a:cubicBezTo>
                    <a:pt x="336" y="138"/>
                    <a:pt x="332" y="135"/>
                    <a:pt x="330" y="134"/>
                  </a:cubicBezTo>
                  <a:cubicBezTo>
                    <a:pt x="329" y="133"/>
                    <a:pt x="330" y="132"/>
                    <a:pt x="332" y="130"/>
                  </a:cubicBezTo>
                  <a:cubicBezTo>
                    <a:pt x="335" y="127"/>
                    <a:pt x="335" y="121"/>
                    <a:pt x="335" y="119"/>
                  </a:cubicBezTo>
                  <a:cubicBezTo>
                    <a:pt x="335" y="118"/>
                    <a:pt x="330" y="116"/>
                    <a:pt x="327" y="116"/>
                  </a:cubicBezTo>
                  <a:cubicBezTo>
                    <a:pt x="325" y="117"/>
                    <a:pt x="317" y="116"/>
                    <a:pt x="316" y="116"/>
                  </a:cubicBezTo>
                  <a:cubicBezTo>
                    <a:pt x="314" y="116"/>
                    <a:pt x="313" y="118"/>
                    <a:pt x="312" y="119"/>
                  </a:cubicBezTo>
                  <a:cubicBezTo>
                    <a:pt x="311" y="121"/>
                    <a:pt x="309" y="124"/>
                    <a:pt x="308" y="128"/>
                  </a:cubicBezTo>
                  <a:cubicBezTo>
                    <a:pt x="307" y="132"/>
                    <a:pt x="302" y="134"/>
                    <a:pt x="300" y="135"/>
                  </a:cubicBezTo>
                  <a:cubicBezTo>
                    <a:pt x="297" y="136"/>
                    <a:pt x="296" y="139"/>
                    <a:pt x="297" y="140"/>
                  </a:cubicBezTo>
                  <a:cubicBezTo>
                    <a:pt x="298" y="142"/>
                    <a:pt x="299" y="140"/>
                    <a:pt x="301" y="141"/>
                  </a:cubicBezTo>
                  <a:cubicBezTo>
                    <a:pt x="302" y="141"/>
                    <a:pt x="300" y="145"/>
                    <a:pt x="300" y="146"/>
                  </a:cubicBezTo>
                  <a:cubicBezTo>
                    <a:pt x="299" y="146"/>
                    <a:pt x="301" y="148"/>
                    <a:pt x="299" y="149"/>
                  </a:cubicBezTo>
                  <a:cubicBezTo>
                    <a:pt x="298" y="150"/>
                    <a:pt x="296" y="152"/>
                    <a:pt x="297" y="153"/>
                  </a:cubicBezTo>
                  <a:cubicBezTo>
                    <a:pt x="298" y="154"/>
                    <a:pt x="303" y="155"/>
                    <a:pt x="305" y="156"/>
                  </a:cubicBezTo>
                  <a:cubicBezTo>
                    <a:pt x="307" y="157"/>
                    <a:pt x="306" y="159"/>
                    <a:pt x="307" y="161"/>
                  </a:cubicBezTo>
                  <a:cubicBezTo>
                    <a:pt x="309" y="163"/>
                    <a:pt x="310" y="162"/>
                    <a:pt x="311" y="163"/>
                  </a:cubicBezTo>
                  <a:cubicBezTo>
                    <a:pt x="312" y="164"/>
                    <a:pt x="308" y="169"/>
                    <a:pt x="307" y="169"/>
                  </a:cubicBezTo>
                  <a:cubicBezTo>
                    <a:pt x="306" y="169"/>
                    <a:pt x="301" y="164"/>
                    <a:pt x="300" y="163"/>
                  </a:cubicBezTo>
                  <a:cubicBezTo>
                    <a:pt x="298" y="162"/>
                    <a:pt x="292" y="160"/>
                    <a:pt x="290" y="159"/>
                  </a:cubicBezTo>
                  <a:cubicBezTo>
                    <a:pt x="287" y="157"/>
                    <a:pt x="284" y="157"/>
                    <a:pt x="281" y="155"/>
                  </a:cubicBezTo>
                  <a:cubicBezTo>
                    <a:pt x="278" y="153"/>
                    <a:pt x="276" y="152"/>
                    <a:pt x="270" y="152"/>
                  </a:cubicBezTo>
                  <a:cubicBezTo>
                    <a:pt x="264" y="152"/>
                    <a:pt x="260" y="151"/>
                    <a:pt x="258" y="151"/>
                  </a:cubicBezTo>
                  <a:cubicBezTo>
                    <a:pt x="257" y="151"/>
                    <a:pt x="257" y="149"/>
                    <a:pt x="254" y="148"/>
                  </a:cubicBezTo>
                  <a:cubicBezTo>
                    <a:pt x="250" y="146"/>
                    <a:pt x="248" y="144"/>
                    <a:pt x="246" y="145"/>
                  </a:cubicBezTo>
                  <a:cubicBezTo>
                    <a:pt x="244" y="146"/>
                    <a:pt x="245" y="150"/>
                    <a:pt x="248" y="150"/>
                  </a:cubicBezTo>
                  <a:cubicBezTo>
                    <a:pt x="251" y="151"/>
                    <a:pt x="250" y="152"/>
                    <a:pt x="253" y="152"/>
                  </a:cubicBezTo>
                  <a:cubicBezTo>
                    <a:pt x="256" y="152"/>
                    <a:pt x="257" y="153"/>
                    <a:pt x="257" y="155"/>
                  </a:cubicBezTo>
                  <a:cubicBezTo>
                    <a:pt x="257" y="157"/>
                    <a:pt x="258" y="159"/>
                    <a:pt x="260" y="160"/>
                  </a:cubicBezTo>
                  <a:cubicBezTo>
                    <a:pt x="261" y="162"/>
                    <a:pt x="260" y="164"/>
                    <a:pt x="258" y="164"/>
                  </a:cubicBezTo>
                  <a:cubicBezTo>
                    <a:pt x="255" y="164"/>
                    <a:pt x="252" y="164"/>
                    <a:pt x="253" y="166"/>
                  </a:cubicBezTo>
                  <a:cubicBezTo>
                    <a:pt x="254" y="168"/>
                    <a:pt x="253" y="168"/>
                    <a:pt x="250" y="167"/>
                  </a:cubicBezTo>
                  <a:cubicBezTo>
                    <a:pt x="248" y="166"/>
                    <a:pt x="249" y="164"/>
                    <a:pt x="250" y="163"/>
                  </a:cubicBezTo>
                  <a:cubicBezTo>
                    <a:pt x="251" y="162"/>
                    <a:pt x="248" y="161"/>
                    <a:pt x="246" y="161"/>
                  </a:cubicBezTo>
                  <a:cubicBezTo>
                    <a:pt x="245" y="160"/>
                    <a:pt x="238" y="165"/>
                    <a:pt x="237" y="165"/>
                  </a:cubicBezTo>
                  <a:cubicBezTo>
                    <a:pt x="235" y="166"/>
                    <a:pt x="231" y="164"/>
                    <a:pt x="226" y="165"/>
                  </a:cubicBezTo>
                  <a:cubicBezTo>
                    <a:pt x="222" y="166"/>
                    <a:pt x="222" y="170"/>
                    <a:pt x="220" y="170"/>
                  </a:cubicBezTo>
                  <a:cubicBezTo>
                    <a:pt x="219" y="169"/>
                    <a:pt x="214" y="170"/>
                    <a:pt x="212" y="169"/>
                  </a:cubicBezTo>
                  <a:cubicBezTo>
                    <a:pt x="210" y="168"/>
                    <a:pt x="212" y="167"/>
                    <a:pt x="214" y="167"/>
                  </a:cubicBezTo>
                  <a:cubicBezTo>
                    <a:pt x="216" y="167"/>
                    <a:pt x="216" y="167"/>
                    <a:pt x="215" y="165"/>
                  </a:cubicBezTo>
                  <a:cubicBezTo>
                    <a:pt x="214" y="164"/>
                    <a:pt x="217" y="162"/>
                    <a:pt x="216" y="161"/>
                  </a:cubicBezTo>
                  <a:cubicBezTo>
                    <a:pt x="216" y="160"/>
                    <a:pt x="209" y="163"/>
                    <a:pt x="208" y="164"/>
                  </a:cubicBezTo>
                  <a:cubicBezTo>
                    <a:pt x="207" y="165"/>
                    <a:pt x="208" y="167"/>
                    <a:pt x="207" y="167"/>
                  </a:cubicBezTo>
                  <a:cubicBezTo>
                    <a:pt x="206" y="168"/>
                    <a:pt x="206" y="166"/>
                    <a:pt x="204" y="166"/>
                  </a:cubicBezTo>
                  <a:cubicBezTo>
                    <a:pt x="203" y="165"/>
                    <a:pt x="192" y="167"/>
                    <a:pt x="190" y="170"/>
                  </a:cubicBezTo>
                  <a:cubicBezTo>
                    <a:pt x="188" y="172"/>
                    <a:pt x="184" y="172"/>
                    <a:pt x="184" y="173"/>
                  </a:cubicBezTo>
                  <a:cubicBezTo>
                    <a:pt x="184" y="175"/>
                    <a:pt x="179" y="175"/>
                    <a:pt x="177" y="176"/>
                  </a:cubicBezTo>
                  <a:cubicBezTo>
                    <a:pt x="175" y="177"/>
                    <a:pt x="176" y="180"/>
                    <a:pt x="176" y="182"/>
                  </a:cubicBezTo>
                  <a:cubicBezTo>
                    <a:pt x="175" y="184"/>
                    <a:pt x="167" y="183"/>
                    <a:pt x="165" y="184"/>
                  </a:cubicBezTo>
                  <a:cubicBezTo>
                    <a:pt x="163" y="184"/>
                    <a:pt x="162" y="179"/>
                    <a:pt x="160" y="179"/>
                  </a:cubicBezTo>
                  <a:cubicBezTo>
                    <a:pt x="158" y="179"/>
                    <a:pt x="159" y="176"/>
                    <a:pt x="160" y="175"/>
                  </a:cubicBezTo>
                  <a:cubicBezTo>
                    <a:pt x="160" y="174"/>
                    <a:pt x="162" y="175"/>
                    <a:pt x="164" y="173"/>
                  </a:cubicBezTo>
                  <a:cubicBezTo>
                    <a:pt x="166" y="172"/>
                    <a:pt x="169" y="174"/>
                    <a:pt x="170" y="173"/>
                  </a:cubicBezTo>
                  <a:cubicBezTo>
                    <a:pt x="171" y="172"/>
                    <a:pt x="166" y="169"/>
                    <a:pt x="166" y="167"/>
                  </a:cubicBezTo>
                  <a:cubicBezTo>
                    <a:pt x="166" y="165"/>
                    <a:pt x="161" y="164"/>
                    <a:pt x="158" y="165"/>
                  </a:cubicBezTo>
                  <a:cubicBezTo>
                    <a:pt x="155" y="165"/>
                    <a:pt x="152" y="165"/>
                    <a:pt x="150" y="164"/>
                  </a:cubicBezTo>
                  <a:cubicBezTo>
                    <a:pt x="148" y="163"/>
                    <a:pt x="148" y="166"/>
                    <a:pt x="151" y="166"/>
                  </a:cubicBezTo>
                  <a:cubicBezTo>
                    <a:pt x="154" y="167"/>
                    <a:pt x="153" y="169"/>
                    <a:pt x="153" y="171"/>
                  </a:cubicBezTo>
                  <a:cubicBezTo>
                    <a:pt x="154" y="172"/>
                    <a:pt x="152" y="175"/>
                    <a:pt x="151" y="178"/>
                  </a:cubicBezTo>
                  <a:cubicBezTo>
                    <a:pt x="149" y="180"/>
                    <a:pt x="150" y="180"/>
                    <a:pt x="153" y="180"/>
                  </a:cubicBezTo>
                  <a:cubicBezTo>
                    <a:pt x="155" y="180"/>
                    <a:pt x="155" y="183"/>
                    <a:pt x="155" y="185"/>
                  </a:cubicBezTo>
                  <a:cubicBezTo>
                    <a:pt x="155" y="188"/>
                    <a:pt x="153" y="188"/>
                    <a:pt x="153" y="190"/>
                  </a:cubicBezTo>
                  <a:cubicBezTo>
                    <a:pt x="153" y="192"/>
                    <a:pt x="151" y="189"/>
                    <a:pt x="150" y="190"/>
                  </a:cubicBezTo>
                  <a:cubicBezTo>
                    <a:pt x="150" y="191"/>
                    <a:pt x="149" y="190"/>
                    <a:pt x="149" y="188"/>
                  </a:cubicBezTo>
                  <a:cubicBezTo>
                    <a:pt x="148" y="187"/>
                    <a:pt x="145" y="187"/>
                    <a:pt x="142" y="187"/>
                  </a:cubicBezTo>
                  <a:cubicBezTo>
                    <a:pt x="140" y="186"/>
                    <a:pt x="139" y="187"/>
                    <a:pt x="138" y="189"/>
                  </a:cubicBezTo>
                  <a:cubicBezTo>
                    <a:pt x="137" y="190"/>
                    <a:pt x="134" y="191"/>
                    <a:pt x="133" y="191"/>
                  </a:cubicBezTo>
                  <a:cubicBezTo>
                    <a:pt x="131" y="191"/>
                    <a:pt x="129" y="194"/>
                    <a:pt x="127" y="196"/>
                  </a:cubicBezTo>
                  <a:cubicBezTo>
                    <a:pt x="125" y="197"/>
                    <a:pt x="125" y="199"/>
                    <a:pt x="127" y="201"/>
                  </a:cubicBezTo>
                  <a:cubicBezTo>
                    <a:pt x="130" y="203"/>
                    <a:pt x="130" y="205"/>
                    <a:pt x="130" y="206"/>
                  </a:cubicBezTo>
                  <a:cubicBezTo>
                    <a:pt x="130" y="207"/>
                    <a:pt x="123" y="207"/>
                    <a:pt x="122" y="205"/>
                  </a:cubicBezTo>
                  <a:cubicBezTo>
                    <a:pt x="121" y="204"/>
                    <a:pt x="117" y="204"/>
                    <a:pt x="116" y="204"/>
                  </a:cubicBezTo>
                  <a:cubicBezTo>
                    <a:pt x="115" y="204"/>
                    <a:pt x="111" y="200"/>
                    <a:pt x="109" y="200"/>
                  </a:cubicBezTo>
                  <a:cubicBezTo>
                    <a:pt x="107" y="200"/>
                    <a:pt x="106" y="202"/>
                    <a:pt x="105" y="203"/>
                  </a:cubicBezTo>
                  <a:cubicBezTo>
                    <a:pt x="104" y="204"/>
                    <a:pt x="106" y="205"/>
                    <a:pt x="107" y="207"/>
                  </a:cubicBezTo>
                  <a:cubicBezTo>
                    <a:pt x="108" y="209"/>
                    <a:pt x="111" y="209"/>
                    <a:pt x="113" y="209"/>
                  </a:cubicBezTo>
                  <a:cubicBezTo>
                    <a:pt x="115" y="209"/>
                    <a:pt x="114" y="212"/>
                    <a:pt x="114" y="213"/>
                  </a:cubicBezTo>
                  <a:cubicBezTo>
                    <a:pt x="113" y="214"/>
                    <a:pt x="110" y="215"/>
                    <a:pt x="109" y="213"/>
                  </a:cubicBezTo>
                  <a:cubicBezTo>
                    <a:pt x="108" y="212"/>
                    <a:pt x="104" y="213"/>
                    <a:pt x="104" y="212"/>
                  </a:cubicBezTo>
                  <a:cubicBezTo>
                    <a:pt x="104" y="211"/>
                    <a:pt x="101" y="208"/>
                    <a:pt x="98" y="209"/>
                  </a:cubicBezTo>
                  <a:cubicBezTo>
                    <a:pt x="95" y="209"/>
                    <a:pt x="95" y="207"/>
                    <a:pt x="95" y="205"/>
                  </a:cubicBezTo>
                  <a:cubicBezTo>
                    <a:pt x="95" y="203"/>
                    <a:pt x="93" y="202"/>
                    <a:pt x="94" y="201"/>
                  </a:cubicBezTo>
                  <a:cubicBezTo>
                    <a:pt x="94" y="200"/>
                    <a:pt x="92" y="198"/>
                    <a:pt x="94" y="197"/>
                  </a:cubicBezTo>
                  <a:cubicBezTo>
                    <a:pt x="95" y="196"/>
                    <a:pt x="94" y="194"/>
                    <a:pt x="94" y="193"/>
                  </a:cubicBezTo>
                  <a:cubicBezTo>
                    <a:pt x="94" y="191"/>
                    <a:pt x="92" y="189"/>
                    <a:pt x="89" y="189"/>
                  </a:cubicBezTo>
                  <a:cubicBezTo>
                    <a:pt x="87" y="189"/>
                    <a:pt x="88" y="187"/>
                    <a:pt x="86" y="186"/>
                  </a:cubicBezTo>
                  <a:cubicBezTo>
                    <a:pt x="84" y="186"/>
                    <a:pt x="80" y="183"/>
                    <a:pt x="80" y="181"/>
                  </a:cubicBezTo>
                  <a:cubicBezTo>
                    <a:pt x="79" y="180"/>
                    <a:pt x="76" y="180"/>
                    <a:pt x="77" y="179"/>
                  </a:cubicBezTo>
                  <a:cubicBezTo>
                    <a:pt x="78" y="179"/>
                    <a:pt x="81" y="179"/>
                    <a:pt x="82" y="181"/>
                  </a:cubicBezTo>
                  <a:cubicBezTo>
                    <a:pt x="84" y="183"/>
                    <a:pt x="87" y="184"/>
                    <a:pt x="91" y="185"/>
                  </a:cubicBezTo>
                  <a:cubicBezTo>
                    <a:pt x="95" y="185"/>
                    <a:pt x="97" y="187"/>
                    <a:pt x="102" y="188"/>
                  </a:cubicBezTo>
                  <a:cubicBezTo>
                    <a:pt x="107" y="189"/>
                    <a:pt x="109" y="190"/>
                    <a:pt x="116" y="191"/>
                  </a:cubicBezTo>
                  <a:cubicBezTo>
                    <a:pt x="123" y="192"/>
                    <a:pt x="133" y="185"/>
                    <a:pt x="134" y="183"/>
                  </a:cubicBezTo>
                  <a:cubicBezTo>
                    <a:pt x="136" y="181"/>
                    <a:pt x="134" y="177"/>
                    <a:pt x="134" y="175"/>
                  </a:cubicBezTo>
                  <a:cubicBezTo>
                    <a:pt x="134" y="174"/>
                    <a:pt x="131" y="174"/>
                    <a:pt x="130" y="173"/>
                  </a:cubicBezTo>
                  <a:cubicBezTo>
                    <a:pt x="130" y="171"/>
                    <a:pt x="128" y="169"/>
                    <a:pt x="125" y="169"/>
                  </a:cubicBezTo>
                  <a:cubicBezTo>
                    <a:pt x="122" y="169"/>
                    <a:pt x="122" y="166"/>
                    <a:pt x="120" y="167"/>
                  </a:cubicBezTo>
                  <a:cubicBezTo>
                    <a:pt x="118" y="167"/>
                    <a:pt x="116" y="166"/>
                    <a:pt x="111" y="162"/>
                  </a:cubicBezTo>
                  <a:cubicBezTo>
                    <a:pt x="105" y="158"/>
                    <a:pt x="98" y="156"/>
                    <a:pt x="96" y="156"/>
                  </a:cubicBezTo>
                  <a:cubicBezTo>
                    <a:pt x="95" y="157"/>
                    <a:pt x="94" y="157"/>
                    <a:pt x="93" y="156"/>
                  </a:cubicBezTo>
                  <a:cubicBezTo>
                    <a:pt x="92" y="155"/>
                    <a:pt x="90" y="155"/>
                    <a:pt x="89" y="156"/>
                  </a:cubicBezTo>
                  <a:cubicBezTo>
                    <a:pt x="87" y="157"/>
                    <a:pt x="86" y="155"/>
                    <a:pt x="83" y="155"/>
                  </a:cubicBezTo>
                  <a:cubicBezTo>
                    <a:pt x="80" y="156"/>
                    <a:pt x="79" y="154"/>
                    <a:pt x="79" y="153"/>
                  </a:cubicBezTo>
                  <a:cubicBezTo>
                    <a:pt x="80" y="153"/>
                    <a:pt x="84" y="153"/>
                    <a:pt x="84" y="152"/>
                  </a:cubicBezTo>
                  <a:cubicBezTo>
                    <a:pt x="84" y="151"/>
                    <a:pt x="82" y="152"/>
                    <a:pt x="80" y="150"/>
                  </a:cubicBezTo>
                  <a:cubicBezTo>
                    <a:pt x="77" y="149"/>
                    <a:pt x="76" y="150"/>
                    <a:pt x="75" y="151"/>
                  </a:cubicBezTo>
                  <a:cubicBezTo>
                    <a:pt x="75" y="152"/>
                    <a:pt x="73" y="152"/>
                    <a:pt x="72" y="151"/>
                  </a:cubicBezTo>
                  <a:cubicBezTo>
                    <a:pt x="72" y="151"/>
                    <a:pt x="71" y="151"/>
                    <a:pt x="71" y="151"/>
                  </a:cubicBezTo>
                  <a:cubicBezTo>
                    <a:pt x="71" y="153"/>
                    <a:pt x="69" y="153"/>
                    <a:pt x="68" y="153"/>
                  </a:cubicBezTo>
                  <a:cubicBezTo>
                    <a:pt x="66" y="152"/>
                    <a:pt x="65" y="155"/>
                    <a:pt x="63" y="155"/>
                  </a:cubicBezTo>
                  <a:cubicBezTo>
                    <a:pt x="61" y="155"/>
                    <a:pt x="59" y="157"/>
                    <a:pt x="59" y="159"/>
                  </a:cubicBezTo>
                  <a:cubicBezTo>
                    <a:pt x="58" y="161"/>
                    <a:pt x="56" y="160"/>
                    <a:pt x="56" y="161"/>
                  </a:cubicBezTo>
                  <a:cubicBezTo>
                    <a:pt x="56" y="162"/>
                    <a:pt x="56" y="163"/>
                    <a:pt x="55" y="164"/>
                  </a:cubicBezTo>
                  <a:cubicBezTo>
                    <a:pt x="54" y="165"/>
                    <a:pt x="55" y="166"/>
                    <a:pt x="56" y="168"/>
                  </a:cubicBezTo>
                  <a:cubicBezTo>
                    <a:pt x="57" y="169"/>
                    <a:pt x="59" y="169"/>
                    <a:pt x="60" y="170"/>
                  </a:cubicBezTo>
                  <a:cubicBezTo>
                    <a:pt x="61" y="170"/>
                    <a:pt x="65" y="173"/>
                    <a:pt x="65" y="174"/>
                  </a:cubicBezTo>
                  <a:cubicBezTo>
                    <a:pt x="65" y="176"/>
                    <a:pt x="62" y="178"/>
                    <a:pt x="61" y="179"/>
                  </a:cubicBezTo>
                  <a:cubicBezTo>
                    <a:pt x="60" y="180"/>
                    <a:pt x="58" y="182"/>
                    <a:pt x="59" y="183"/>
                  </a:cubicBezTo>
                  <a:cubicBezTo>
                    <a:pt x="60" y="184"/>
                    <a:pt x="63" y="188"/>
                    <a:pt x="65" y="192"/>
                  </a:cubicBezTo>
                  <a:cubicBezTo>
                    <a:pt x="67" y="196"/>
                    <a:pt x="64" y="194"/>
                    <a:pt x="63" y="196"/>
                  </a:cubicBezTo>
                  <a:cubicBezTo>
                    <a:pt x="61" y="197"/>
                    <a:pt x="63" y="199"/>
                    <a:pt x="64" y="201"/>
                  </a:cubicBezTo>
                  <a:cubicBezTo>
                    <a:pt x="64" y="202"/>
                    <a:pt x="62" y="201"/>
                    <a:pt x="62" y="202"/>
                  </a:cubicBezTo>
                  <a:cubicBezTo>
                    <a:pt x="62" y="203"/>
                    <a:pt x="65" y="204"/>
                    <a:pt x="65" y="204"/>
                  </a:cubicBezTo>
                  <a:cubicBezTo>
                    <a:pt x="65" y="205"/>
                    <a:pt x="63" y="206"/>
                    <a:pt x="64" y="208"/>
                  </a:cubicBezTo>
                  <a:cubicBezTo>
                    <a:pt x="65" y="209"/>
                    <a:pt x="67" y="209"/>
                    <a:pt x="68" y="211"/>
                  </a:cubicBezTo>
                  <a:cubicBezTo>
                    <a:pt x="68" y="213"/>
                    <a:pt x="64" y="213"/>
                    <a:pt x="64" y="214"/>
                  </a:cubicBezTo>
                  <a:cubicBezTo>
                    <a:pt x="64" y="216"/>
                    <a:pt x="69" y="218"/>
                    <a:pt x="72" y="220"/>
                  </a:cubicBezTo>
                  <a:cubicBezTo>
                    <a:pt x="74" y="223"/>
                    <a:pt x="74" y="224"/>
                    <a:pt x="73" y="225"/>
                  </a:cubicBezTo>
                  <a:cubicBezTo>
                    <a:pt x="72" y="228"/>
                    <a:pt x="66" y="231"/>
                    <a:pt x="64" y="234"/>
                  </a:cubicBezTo>
                  <a:cubicBezTo>
                    <a:pt x="63" y="238"/>
                    <a:pt x="57" y="239"/>
                    <a:pt x="55" y="242"/>
                  </a:cubicBezTo>
                  <a:cubicBezTo>
                    <a:pt x="54" y="243"/>
                    <a:pt x="52" y="245"/>
                    <a:pt x="52" y="246"/>
                  </a:cubicBezTo>
                  <a:cubicBezTo>
                    <a:pt x="53" y="246"/>
                    <a:pt x="54" y="245"/>
                    <a:pt x="54" y="245"/>
                  </a:cubicBezTo>
                  <a:cubicBezTo>
                    <a:pt x="56" y="244"/>
                    <a:pt x="57" y="248"/>
                    <a:pt x="58" y="249"/>
                  </a:cubicBezTo>
                  <a:cubicBezTo>
                    <a:pt x="60" y="250"/>
                    <a:pt x="63" y="249"/>
                    <a:pt x="64" y="250"/>
                  </a:cubicBezTo>
                  <a:cubicBezTo>
                    <a:pt x="65" y="251"/>
                    <a:pt x="63" y="251"/>
                    <a:pt x="61" y="251"/>
                  </a:cubicBezTo>
                  <a:cubicBezTo>
                    <a:pt x="59" y="251"/>
                    <a:pt x="58" y="252"/>
                    <a:pt x="55" y="253"/>
                  </a:cubicBezTo>
                  <a:cubicBezTo>
                    <a:pt x="52" y="254"/>
                    <a:pt x="52" y="255"/>
                    <a:pt x="52" y="255"/>
                  </a:cubicBezTo>
                  <a:cubicBezTo>
                    <a:pt x="53" y="258"/>
                    <a:pt x="51" y="258"/>
                    <a:pt x="50" y="260"/>
                  </a:cubicBezTo>
                  <a:cubicBezTo>
                    <a:pt x="50" y="261"/>
                    <a:pt x="48" y="262"/>
                    <a:pt x="48" y="263"/>
                  </a:cubicBezTo>
                  <a:cubicBezTo>
                    <a:pt x="48" y="264"/>
                    <a:pt x="49" y="265"/>
                    <a:pt x="49" y="266"/>
                  </a:cubicBezTo>
                  <a:cubicBezTo>
                    <a:pt x="49" y="268"/>
                    <a:pt x="49" y="268"/>
                    <a:pt x="50" y="270"/>
                  </a:cubicBezTo>
                  <a:cubicBezTo>
                    <a:pt x="51" y="271"/>
                    <a:pt x="49" y="271"/>
                    <a:pt x="48" y="272"/>
                  </a:cubicBezTo>
                  <a:cubicBezTo>
                    <a:pt x="48" y="272"/>
                    <a:pt x="48" y="274"/>
                    <a:pt x="49" y="275"/>
                  </a:cubicBezTo>
                  <a:cubicBezTo>
                    <a:pt x="50" y="276"/>
                    <a:pt x="50" y="277"/>
                    <a:pt x="50" y="278"/>
                  </a:cubicBezTo>
                  <a:cubicBezTo>
                    <a:pt x="50" y="279"/>
                    <a:pt x="51" y="281"/>
                    <a:pt x="52" y="282"/>
                  </a:cubicBezTo>
                  <a:cubicBezTo>
                    <a:pt x="53" y="283"/>
                    <a:pt x="53" y="286"/>
                    <a:pt x="54" y="286"/>
                  </a:cubicBezTo>
                  <a:cubicBezTo>
                    <a:pt x="54" y="287"/>
                    <a:pt x="55" y="288"/>
                    <a:pt x="57" y="287"/>
                  </a:cubicBezTo>
                  <a:cubicBezTo>
                    <a:pt x="58" y="287"/>
                    <a:pt x="59" y="288"/>
                    <a:pt x="60" y="289"/>
                  </a:cubicBezTo>
                  <a:cubicBezTo>
                    <a:pt x="61" y="290"/>
                    <a:pt x="62" y="289"/>
                    <a:pt x="63" y="289"/>
                  </a:cubicBezTo>
                  <a:cubicBezTo>
                    <a:pt x="65" y="288"/>
                    <a:pt x="68" y="290"/>
                    <a:pt x="69" y="290"/>
                  </a:cubicBezTo>
                  <a:cubicBezTo>
                    <a:pt x="70" y="291"/>
                    <a:pt x="70" y="293"/>
                    <a:pt x="70" y="295"/>
                  </a:cubicBezTo>
                  <a:cubicBezTo>
                    <a:pt x="70" y="296"/>
                    <a:pt x="69" y="298"/>
                    <a:pt x="70" y="299"/>
                  </a:cubicBezTo>
                  <a:cubicBezTo>
                    <a:pt x="72" y="300"/>
                    <a:pt x="71" y="302"/>
                    <a:pt x="73" y="303"/>
                  </a:cubicBezTo>
                  <a:cubicBezTo>
                    <a:pt x="75" y="304"/>
                    <a:pt x="76" y="306"/>
                    <a:pt x="77" y="306"/>
                  </a:cubicBezTo>
                  <a:cubicBezTo>
                    <a:pt x="78" y="307"/>
                    <a:pt x="80" y="308"/>
                    <a:pt x="80" y="310"/>
                  </a:cubicBezTo>
                  <a:cubicBezTo>
                    <a:pt x="81" y="311"/>
                    <a:pt x="78" y="312"/>
                    <a:pt x="77" y="313"/>
                  </a:cubicBezTo>
                  <a:cubicBezTo>
                    <a:pt x="76" y="313"/>
                    <a:pt x="74" y="311"/>
                    <a:pt x="73" y="312"/>
                  </a:cubicBezTo>
                  <a:cubicBezTo>
                    <a:pt x="72" y="313"/>
                    <a:pt x="73" y="315"/>
                    <a:pt x="74" y="318"/>
                  </a:cubicBezTo>
                  <a:cubicBezTo>
                    <a:pt x="74" y="321"/>
                    <a:pt x="75" y="321"/>
                    <a:pt x="76" y="321"/>
                  </a:cubicBezTo>
                  <a:cubicBezTo>
                    <a:pt x="78" y="321"/>
                    <a:pt x="78" y="320"/>
                    <a:pt x="79" y="319"/>
                  </a:cubicBezTo>
                  <a:cubicBezTo>
                    <a:pt x="80" y="319"/>
                    <a:pt x="82" y="320"/>
                    <a:pt x="83" y="319"/>
                  </a:cubicBezTo>
                  <a:cubicBezTo>
                    <a:pt x="84" y="319"/>
                    <a:pt x="88" y="319"/>
                    <a:pt x="88" y="320"/>
                  </a:cubicBezTo>
                  <a:cubicBezTo>
                    <a:pt x="89" y="321"/>
                    <a:pt x="90" y="324"/>
                    <a:pt x="89" y="325"/>
                  </a:cubicBezTo>
                  <a:cubicBezTo>
                    <a:pt x="89" y="326"/>
                    <a:pt x="90" y="327"/>
                    <a:pt x="91" y="328"/>
                  </a:cubicBezTo>
                  <a:cubicBezTo>
                    <a:pt x="91" y="329"/>
                    <a:pt x="94" y="329"/>
                    <a:pt x="95" y="329"/>
                  </a:cubicBezTo>
                  <a:cubicBezTo>
                    <a:pt x="96" y="330"/>
                    <a:pt x="98" y="333"/>
                    <a:pt x="98" y="334"/>
                  </a:cubicBezTo>
                  <a:cubicBezTo>
                    <a:pt x="98" y="335"/>
                    <a:pt x="99" y="336"/>
                    <a:pt x="100" y="335"/>
                  </a:cubicBezTo>
                  <a:cubicBezTo>
                    <a:pt x="101" y="335"/>
                    <a:pt x="102" y="336"/>
                    <a:pt x="103" y="337"/>
                  </a:cubicBezTo>
                  <a:cubicBezTo>
                    <a:pt x="105" y="337"/>
                    <a:pt x="105" y="337"/>
                    <a:pt x="107" y="336"/>
                  </a:cubicBezTo>
                  <a:cubicBezTo>
                    <a:pt x="108" y="336"/>
                    <a:pt x="109" y="335"/>
                    <a:pt x="110" y="336"/>
                  </a:cubicBezTo>
                  <a:cubicBezTo>
                    <a:pt x="111" y="337"/>
                    <a:pt x="113" y="339"/>
                    <a:pt x="113" y="339"/>
                  </a:cubicBezTo>
                  <a:cubicBezTo>
                    <a:pt x="113" y="340"/>
                    <a:pt x="116" y="339"/>
                    <a:pt x="118" y="340"/>
                  </a:cubicBezTo>
                  <a:cubicBezTo>
                    <a:pt x="120" y="341"/>
                    <a:pt x="121" y="341"/>
                    <a:pt x="123" y="342"/>
                  </a:cubicBezTo>
                  <a:cubicBezTo>
                    <a:pt x="125" y="343"/>
                    <a:pt x="127" y="343"/>
                    <a:pt x="127" y="344"/>
                  </a:cubicBezTo>
                  <a:cubicBezTo>
                    <a:pt x="127" y="345"/>
                    <a:pt x="125" y="346"/>
                    <a:pt x="125" y="346"/>
                  </a:cubicBezTo>
                  <a:cubicBezTo>
                    <a:pt x="125" y="347"/>
                    <a:pt x="126" y="347"/>
                    <a:pt x="126" y="348"/>
                  </a:cubicBezTo>
                  <a:cubicBezTo>
                    <a:pt x="126" y="349"/>
                    <a:pt x="125" y="349"/>
                    <a:pt x="124" y="350"/>
                  </a:cubicBezTo>
                  <a:cubicBezTo>
                    <a:pt x="124" y="350"/>
                    <a:pt x="125" y="351"/>
                    <a:pt x="126" y="352"/>
                  </a:cubicBezTo>
                  <a:cubicBezTo>
                    <a:pt x="126" y="353"/>
                    <a:pt x="125" y="355"/>
                    <a:pt x="125" y="356"/>
                  </a:cubicBezTo>
                  <a:cubicBezTo>
                    <a:pt x="125" y="357"/>
                    <a:pt x="120" y="356"/>
                    <a:pt x="119" y="356"/>
                  </a:cubicBezTo>
                  <a:cubicBezTo>
                    <a:pt x="118" y="356"/>
                    <a:pt x="116" y="359"/>
                    <a:pt x="115" y="359"/>
                  </a:cubicBezTo>
                  <a:cubicBezTo>
                    <a:pt x="114" y="359"/>
                    <a:pt x="114" y="361"/>
                    <a:pt x="114" y="362"/>
                  </a:cubicBezTo>
                  <a:cubicBezTo>
                    <a:pt x="117" y="361"/>
                    <a:pt x="120" y="361"/>
                    <a:pt x="121" y="362"/>
                  </a:cubicBezTo>
                  <a:cubicBezTo>
                    <a:pt x="121" y="363"/>
                    <a:pt x="114" y="366"/>
                    <a:pt x="113" y="366"/>
                  </a:cubicBezTo>
                  <a:cubicBezTo>
                    <a:pt x="112" y="367"/>
                    <a:pt x="116" y="369"/>
                    <a:pt x="115" y="370"/>
                  </a:cubicBezTo>
                  <a:cubicBezTo>
                    <a:pt x="115" y="371"/>
                    <a:pt x="111" y="371"/>
                    <a:pt x="112" y="373"/>
                  </a:cubicBezTo>
                  <a:cubicBezTo>
                    <a:pt x="112" y="376"/>
                    <a:pt x="111" y="376"/>
                    <a:pt x="108" y="376"/>
                  </a:cubicBezTo>
                  <a:cubicBezTo>
                    <a:pt x="106" y="376"/>
                    <a:pt x="106" y="377"/>
                    <a:pt x="107" y="378"/>
                  </a:cubicBezTo>
                  <a:cubicBezTo>
                    <a:pt x="108" y="378"/>
                    <a:pt x="108" y="381"/>
                    <a:pt x="112" y="382"/>
                  </a:cubicBezTo>
                  <a:cubicBezTo>
                    <a:pt x="116" y="383"/>
                    <a:pt x="120" y="386"/>
                    <a:pt x="123" y="390"/>
                  </a:cubicBezTo>
                  <a:cubicBezTo>
                    <a:pt x="124" y="390"/>
                    <a:pt x="124" y="391"/>
                    <a:pt x="125" y="391"/>
                  </a:cubicBezTo>
                  <a:cubicBezTo>
                    <a:pt x="126" y="391"/>
                    <a:pt x="127" y="390"/>
                    <a:pt x="127" y="390"/>
                  </a:cubicBezTo>
                  <a:cubicBezTo>
                    <a:pt x="129" y="390"/>
                    <a:pt x="133" y="391"/>
                    <a:pt x="135" y="392"/>
                  </a:cubicBezTo>
                  <a:cubicBezTo>
                    <a:pt x="137" y="394"/>
                    <a:pt x="143" y="392"/>
                    <a:pt x="144" y="393"/>
                  </a:cubicBezTo>
                  <a:cubicBezTo>
                    <a:pt x="145" y="394"/>
                    <a:pt x="147" y="396"/>
                    <a:pt x="148" y="396"/>
                  </a:cubicBezTo>
                  <a:cubicBezTo>
                    <a:pt x="150" y="396"/>
                    <a:pt x="151" y="398"/>
                    <a:pt x="152" y="398"/>
                  </a:cubicBezTo>
                  <a:cubicBezTo>
                    <a:pt x="153" y="397"/>
                    <a:pt x="157" y="397"/>
                    <a:pt x="158" y="397"/>
                  </a:cubicBezTo>
                  <a:cubicBezTo>
                    <a:pt x="160" y="397"/>
                    <a:pt x="160" y="398"/>
                    <a:pt x="161" y="398"/>
                  </a:cubicBezTo>
                  <a:cubicBezTo>
                    <a:pt x="162" y="398"/>
                    <a:pt x="162" y="402"/>
                    <a:pt x="163" y="401"/>
                  </a:cubicBezTo>
                  <a:cubicBezTo>
                    <a:pt x="163" y="401"/>
                    <a:pt x="166" y="404"/>
                    <a:pt x="168" y="404"/>
                  </a:cubicBezTo>
                  <a:cubicBezTo>
                    <a:pt x="170" y="404"/>
                    <a:pt x="172" y="408"/>
                    <a:pt x="173" y="408"/>
                  </a:cubicBezTo>
                  <a:cubicBezTo>
                    <a:pt x="174" y="407"/>
                    <a:pt x="175" y="409"/>
                    <a:pt x="176" y="408"/>
                  </a:cubicBezTo>
                  <a:cubicBezTo>
                    <a:pt x="176" y="406"/>
                    <a:pt x="179" y="407"/>
                    <a:pt x="180" y="405"/>
                  </a:cubicBezTo>
                  <a:cubicBezTo>
                    <a:pt x="176" y="400"/>
                    <a:pt x="173" y="396"/>
                    <a:pt x="173" y="394"/>
                  </a:cubicBezTo>
                  <a:cubicBezTo>
                    <a:pt x="173" y="391"/>
                    <a:pt x="174" y="389"/>
                    <a:pt x="170" y="385"/>
                  </a:cubicBezTo>
                  <a:cubicBezTo>
                    <a:pt x="166" y="382"/>
                    <a:pt x="171" y="380"/>
                    <a:pt x="173" y="376"/>
                  </a:cubicBezTo>
                  <a:cubicBezTo>
                    <a:pt x="176" y="373"/>
                    <a:pt x="181" y="372"/>
                    <a:pt x="184" y="369"/>
                  </a:cubicBezTo>
                  <a:cubicBezTo>
                    <a:pt x="184" y="369"/>
                    <a:pt x="183" y="369"/>
                    <a:pt x="182" y="368"/>
                  </a:cubicBezTo>
                  <a:cubicBezTo>
                    <a:pt x="180" y="367"/>
                    <a:pt x="179" y="366"/>
                    <a:pt x="181" y="366"/>
                  </a:cubicBezTo>
                  <a:cubicBezTo>
                    <a:pt x="183" y="365"/>
                    <a:pt x="182" y="364"/>
                    <a:pt x="180" y="362"/>
                  </a:cubicBezTo>
                  <a:cubicBezTo>
                    <a:pt x="178" y="359"/>
                    <a:pt x="177" y="357"/>
                    <a:pt x="176" y="357"/>
                  </a:cubicBezTo>
                  <a:cubicBezTo>
                    <a:pt x="175" y="357"/>
                    <a:pt x="174" y="357"/>
                    <a:pt x="172" y="357"/>
                  </a:cubicBezTo>
                  <a:cubicBezTo>
                    <a:pt x="170" y="358"/>
                    <a:pt x="171" y="356"/>
                    <a:pt x="171" y="354"/>
                  </a:cubicBezTo>
                  <a:cubicBezTo>
                    <a:pt x="171" y="352"/>
                    <a:pt x="168" y="353"/>
                    <a:pt x="167" y="352"/>
                  </a:cubicBezTo>
                  <a:cubicBezTo>
                    <a:pt x="167" y="351"/>
                    <a:pt x="168" y="348"/>
                    <a:pt x="169" y="348"/>
                  </a:cubicBezTo>
                  <a:cubicBezTo>
                    <a:pt x="169" y="348"/>
                    <a:pt x="171" y="347"/>
                    <a:pt x="171" y="346"/>
                  </a:cubicBezTo>
                  <a:cubicBezTo>
                    <a:pt x="171" y="345"/>
                    <a:pt x="168" y="345"/>
                    <a:pt x="169" y="343"/>
                  </a:cubicBezTo>
                  <a:cubicBezTo>
                    <a:pt x="170" y="341"/>
                    <a:pt x="172" y="341"/>
                    <a:pt x="172" y="339"/>
                  </a:cubicBezTo>
                  <a:cubicBezTo>
                    <a:pt x="172" y="337"/>
                    <a:pt x="174" y="335"/>
                    <a:pt x="176" y="337"/>
                  </a:cubicBezTo>
                  <a:cubicBezTo>
                    <a:pt x="178" y="338"/>
                    <a:pt x="179" y="342"/>
                    <a:pt x="181" y="341"/>
                  </a:cubicBezTo>
                  <a:cubicBezTo>
                    <a:pt x="183" y="340"/>
                    <a:pt x="182" y="338"/>
                    <a:pt x="181" y="337"/>
                  </a:cubicBezTo>
                  <a:cubicBezTo>
                    <a:pt x="181" y="336"/>
                    <a:pt x="181" y="334"/>
                    <a:pt x="183" y="334"/>
                  </a:cubicBezTo>
                  <a:cubicBezTo>
                    <a:pt x="186" y="333"/>
                    <a:pt x="184" y="331"/>
                    <a:pt x="186" y="331"/>
                  </a:cubicBezTo>
                  <a:cubicBezTo>
                    <a:pt x="188" y="331"/>
                    <a:pt x="192" y="328"/>
                    <a:pt x="193" y="328"/>
                  </a:cubicBezTo>
                  <a:cubicBezTo>
                    <a:pt x="194" y="327"/>
                    <a:pt x="197" y="326"/>
                    <a:pt x="198" y="326"/>
                  </a:cubicBezTo>
                  <a:cubicBezTo>
                    <a:pt x="199" y="327"/>
                    <a:pt x="200" y="328"/>
                    <a:pt x="201" y="326"/>
                  </a:cubicBezTo>
                  <a:cubicBezTo>
                    <a:pt x="202" y="324"/>
                    <a:pt x="205" y="325"/>
                    <a:pt x="205" y="326"/>
                  </a:cubicBezTo>
                  <a:cubicBezTo>
                    <a:pt x="206" y="327"/>
                    <a:pt x="211" y="327"/>
                    <a:pt x="213" y="328"/>
                  </a:cubicBezTo>
                  <a:cubicBezTo>
                    <a:pt x="214" y="330"/>
                    <a:pt x="218" y="332"/>
                    <a:pt x="218" y="333"/>
                  </a:cubicBezTo>
                  <a:cubicBezTo>
                    <a:pt x="218" y="334"/>
                    <a:pt x="220" y="336"/>
                    <a:pt x="220" y="334"/>
                  </a:cubicBezTo>
                  <a:cubicBezTo>
                    <a:pt x="220" y="332"/>
                    <a:pt x="221" y="332"/>
                    <a:pt x="223" y="334"/>
                  </a:cubicBezTo>
                  <a:cubicBezTo>
                    <a:pt x="225" y="335"/>
                    <a:pt x="228" y="335"/>
                    <a:pt x="229" y="333"/>
                  </a:cubicBezTo>
                  <a:cubicBezTo>
                    <a:pt x="229" y="332"/>
                    <a:pt x="234" y="330"/>
                    <a:pt x="235" y="331"/>
                  </a:cubicBezTo>
                  <a:cubicBezTo>
                    <a:pt x="236" y="332"/>
                    <a:pt x="237" y="333"/>
                    <a:pt x="239" y="332"/>
                  </a:cubicBezTo>
                  <a:cubicBezTo>
                    <a:pt x="240" y="330"/>
                    <a:pt x="244" y="330"/>
                    <a:pt x="245" y="332"/>
                  </a:cubicBezTo>
                  <a:cubicBezTo>
                    <a:pt x="245" y="333"/>
                    <a:pt x="247" y="334"/>
                    <a:pt x="249" y="334"/>
                  </a:cubicBezTo>
                  <a:cubicBezTo>
                    <a:pt x="250" y="334"/>
                    <a:pt x="251" y="336"/>
                    <a:pt x="252" y="336"/>
                  </a:cubicBezTo>
                  <a:cubicBezTo>
                    <a:pt x="253" y="335"/>
                    <a:pt x="253" y="332"/>
                    <a:pt x="254" y="333"/>
                  </a:cubicBezTo>
                  <a:cubicBezTo>
                    <a:pt x="255" y="333"/>
                    <a:pt x="257" y="335"/>
                    <a:pt x="259" y="335"/>
                  </a:cubicBezTo>
                  <a:cubicBezTo>
                    <a:pt x="261" y="335"/>
                    <a:pt x="263" y="334"/>
                    <a:pt x="263" y="332"/>
                  </a:cubicBezTo>
                  <a:cubicBezTo>
                    <a:pt x="263" y="331"/>
                    <a:pt x="262" y="328"/>
                    <a:pt x="261" y="328"/>
                  </a:cubicBezTo>
                  <a:cubicBezTo>
                    <a:pt x="260" y="328"/>
                    <a:pt x="258" y="327"/>
                    <a:pt x="257" y="327"/>
                  </a:cubicBezTo>
                  <a:cubicBezTo>
                    <a:pt x="255" y="327"/>
                    <a:pt x="253" y="324"/>
                    <a:pt x="255" y="323"/>
                  </a:cubicBezTo>
                  <a:cubicBezTo>
                    <a:pt x="257" y="323"/>
                    <a:pt x="259" y="321"/>
                    <a:pt x="259" y="320"/>
                  </a:cubicBezTo>
                  <a:cubicBezTo>
                    <a:pt x="258" y="319"/>
                    <a:pt x="258" y="316"/>
                    <a:pt x="260" y="315"/>
                  </a:cubicBezTo>
                  <a:cubicBezTo>
                    <a:pt x="262" y="315"/>
                    <a:pt x="267" y="315"/>
                    <a:pt x="267" y="314"/>
                  </a:cubicBezTo>
                  <a:cubicBezTo>
                    <a:pt x="266" y="314"/>
                    <a:pt x="262" y="313"/>
                    <a:pt x="261" y="312"/>
                  </a:cubicBezTo>
                  <a:cubicBezTo>
                    <a:pt x="260" y="310"/>
                    <a:pt x="260" y="307"/>
                    <a:pt x="261" y="306"/>
                  </a:cubicBezTo>
                  <a:cubicBezTo>
                    <a:pt x="262" y="306"/>
                    <a:pt x="264" y="307"/>
                    <a:pt x="266" y="306"/>
                  </a:cubicBezTo>
                  <a:cubicBezTo>
                    <a:pt x="268" y="306"/>
                    <a:pt x="271" y="307"/>
                    <a:pt x="273" y="305"/>
                  </a:cubicBezTo>
                  <a:cubicBezTo>
                    <a:pt x="276" y="304"/>
                    <a:pt x="280" y="303"/>
                    <a:pt x="283" y="303"/>
                  </a:cubicBezTo>
                  <a:cubicBezTo>
                    <a:pt x="285" y="303"/>
                    <a:pt x="287" y="302"/>
                    <a:pt x="289" y="301"/>
                  </a:cubicBezTo>
                  <a:cubicBezTo>
                    <a:pt x="291" y="301"/>
                    <a:pt x="297" y="300"/>
                    <a:pt x="298" y="300"/>
                  </a:cubicBezTo>
                  <a:cubicBezTo>
                    <a:pt x="299" y="299"/>
                    <a:pt x="307" y="298"/>
                    <a:pt x="307" y="297"/>
                  </a:cubicBezTo>
                  <a:cubicBezTo>
                    <a:pt x="307" y="295"/>
                    <a:pt x="313" y="294"/>
                    <a:pt x="315" y="295"/>
                  </a:cubicBezTo>
                  <a:cubicBezTo>
                    <a:pt x="316" y="296"/>
                    <a:pt x="318" y="296"/>
                    <a:pt x="320" y="296"/>
                  </a:cubicBezTo>
                  <a:cubicBezTo>
                    <a:pt x="321" y="295"/>
                    <a:pt x="324" y="297"/>
                    <a:pt x="324" y="298"/>
                  </a:cubicBezTo>
                  <a:cubicBezTo>
                    <a:pt x="323" y="300"/>
                    <a:pt x="325" y="301"/>
                    <a:pt x="325" y="302"/>
                  </a:cubicBezTo>
                  <a:cubicBezTo>
                    <a:pt x="325" y="304"/>
                    <a:pt x="323" y="304"/>
                    <a:pt x="324" y="305"/>
                  </a:cubicBezTo>
                  <a:cubicBezTo>
                    <a:pt x="325" y="306"/>
                    <a:pt x="329" y="305"/>
                    <a:pt x="330" y="304"/>
                  </a:cubicBezTo>
                  <a:cubicBezTo>
                    <a:pt x="331" y="303"/>
                    <a:pt x="332" y="305"/>
                    <a:pt x="332" y="306"/>
                  </a:cubicBezTo>
                  <a:cubicBezTo>
                    <a:pt x="332" y="307"/>
                    <a:pt x="334" y="307"/>
                    <a:pt x="334" y="306"/>
                  </a:cubicBezTo>
                  <a:cubicBezTo>
                    <a:pt x="334" y="305"/>
                    <a:pt x="336" y="306"/>
                    <a:pt x="337" y="306"/>
                  </a:cubicBezTo>
                  <a:cubicBezTo>
                    <a:pt x="338" y="307"/>
                    <a:pt x="340" y="306"/>
                    <a:pt x="340" y="307"/>
                  </a:cubicBezTo>
                  <a:cubicBezTo>
                    <a:pt x="340" y="308"/>
                    <a:pt x="336" y="309"/>
                    <a:pt x="338" y="311"/>
                  </a:cubicBezTo>
                  <a:cubicBezTo>
                    <a:pt x="340" y="312"/>
                    <a:pt x="341" y="309"/>
                    <a:pt x="343" y="310"/>
                  </a:cubicBezTo>
                  <a:cubicBezTo>
                    <a:pt x="345" y="311"/>
                    <a:pt x="348" y="307"/>
                    <a:pt x="349" y="307"/>
                  </a:cubicBezTo>
                  <a:cubicBezTo>
                    <a:pt x="351" y="307"/>
                    <a:pt x="353" y="305"/>
                    <a:pt x="355" y="304"/>
                  </a:cubicBezTo>
                  <a:cubicBezTo>
                    <a:pt x="357" y="303"/>
                    <a:pt x="360" y="303"/>
                    <a:pt x="359" y="304"/>
                  </a:cubicBezTo>
                  <a:cubicBezTo>
                    <a:pt x="358" y="305"/>
                    <a:pt x="357" y="307"/>
                    <a:pt x="361" y="309"/>
                  </a:cubicBezTo>
                  <a:cubicBezTo>
                    <a:pt x="365" y="311"/>
                    <a:pt x="370" y="319"/>
                    <a:pt x="373" y="323"/>
                  </a:cubicBezTo>
                  <a:cubicBezTo>
                    <a:pt x="375" y="327"/>
                    <a:pt x="378" y="334"/>
                    <a:pt x="379" y="334"/>
                  </a:cubicBezTo>
                  <a:cubicBezTo>
                    <a:pt x="380" y="334"/>
                    <a:pt x="381" y="330"/>
                    <a:pt x="383" y="330"/>
                  </a:cubicBezTo>
                  <a:cubicBezTo>
                    <a:pt x="384" y="329"/>
                    <a:pt x="386" y="333"/>
                    <a:pt x="387" y="333"/>
                  </a:cubicBezTo>
                  <a:cubicBezTo>
                    <a:pt x="389" y="334"/>
                    <a:pt x="392" y="335"/>
                    <a:pt x="394" y="334"/>
                  </a:cubicBezTo>
                  <a:cubicBezTo>
                    <a:pt x="395" y="334"/>
                    <a:pt x="399" y="332"/>
                    <a:pt x="400" y="332"/>
                  </a:cubicBezTo>
                  <a:cubicBezTo>
                    <a:pt x="401" y="333"/>
                    <a:pt x="403" y="333"/>
                    <a:pt x="404" y="336"/>
                  </a:cubicBezTo>
                  <a:cubicBezTo>
                    <a:pt x="405" y="338"/>
                    <a:pt x="407" y="339"/>
                    <a:pt x="408" y="339"/>
                  </a:cubicBezTo>
                  <a:cubicBezTo>
                    <a:pt x="409" y="339"/>
                    <a:pt x="409" y="340"/>
                    <a:pt x="409" y="341"/>
                  </a:cubicBezTo>
                  <a:cubicBezTo>
                    <a:pt x="409" y="342"/>
                    <a:pt x="411" y="344"/>
                    <a:pt x="412" y="344"/>
                  </a:cubicBezTo>
                  <a:cubicBezTo>
                    <a:pt x="413" y="344"/>
                    <a:pt x="416" y="343"/>
                    <a:pt x="417" y="343"/>
                  </a:cubicBezTo>
                  <a:cubicBezTo>
                    <a:pt x="418" y="342"/>
                    <a:pt x="419" y="342"/>
                    <a:pt x="419" y="343"/>
                  </a:cubicBezTo>
                  <a:cubicBezTo>
                    <a:pt x="419" y="344"/>
                    <a:pt x="421" y="346"/>
                    <a:pt x="422" y="346"/>
                  </a:cubicBezTo>
                  <a:cubicBezTo>
                    <a:pt x="423" y="346"/>
                    <a:pt x="426" y="347"/>
                    <a:pt x="426" y="346"/>
                  </a:cubicBezTo>
                  <a:cubicBezTo>
                    <a:pt x="426" y="345"/>
                    <a:pt x="429" y="345"/>
                    <a:pt x="430" y="345"/>
                  </a:cubicBezTo>
                  <a:cubicBezTo>
                    <a:pt x="431" y="345"/>
                    <a:pt x="435" y="344"/>
                    <a:pt x="436" y="342"/>
                  </a:cubicBezTo>
                  <a:cubicBezTo>
                    <a:pt x="436" y="340"/>
                    <a:pt x="440" y="340"/>
                    <a:pt x="440" y="339"/>
                  </a:cubicBezTo>
                  <a:cubicBezTo>
                    <a:pt x="441" y="338"/>
                    <a:pt x="444" y="338"/>
                    <a:pt x="445" y="337"/>
                  </a:cubicBezTo>
                  <a:cubicBezTo>
                    <a:pt x="445" y="335"/>
                    <a:pt x="448" y="336"/>
                    <a:pt x="449" y="335"/>
                  </a:cubicBezTo>
                  <a:cubicBezTo>
                    <a:pt x="449" y="334"/>
                    <a:pt x="452" y="334"/>
                    <a:pt x="453" y="334"/>
                  </a:cubicBezTo>
                  <a:cubicBezTo>
                    <a:pt x="454" y="334"/>
                    <a:pt x="461" y="336"/>
                    <a:pt x="462" y="335"/>
                  </a:cubicBezTo>
                  <a:cubicBezTo>
                    <a:pt x="463" y="335"/>
                    <a:pt x="463" y="339"/>
                    <a:pt x="464" y="339"/>
                  </a:cubicBezTo>
                  <a:cubicBezTo>
                    <a:pt x="465" y="339"/>
                    <a:pt x="468" y="342"/>
                    <a:pt x="469" y="341"/>
                  </a:cubicBezTo>
                  <a:cubicBezTo>
                    <a:pt x="470" y="340"/>
                    <a:pt x="472" y="340"/>
                    <a:pt x="474" y="341"/>
                  </a:cubicBezTo>
                  <a:cubicBezTo>
                    <a:pt x="476" y="342"/>
                    <a:pt x="478" y="343"/>
                    <a:pt x="478" y="342"/>
                  </a:cubicBezTo>
                  <a:cubicBezTo>
                    <a:pt x="479" y="341"/>
                    <a:pt x="483" y="340"/>
                    <a:pt x="484" y="339"/>
                  </a:cubicBezTo>
                  <a:cubicBezTo>
                    <a:pt x="484" y="339"/>
                    <a:pt x="485" y="336"/>
                    <a:pt x="484" y="336"/>
                  </a:cubicBezTo>
                  <a:cubicBezTo>
                    <a:pt x="483" y="335"/>
                    <a:pt x="482" y="332"/>
                    <a:pt x="482" y="330"/>
                  </a:cubicBezTo>
                  <a:cubicBezTo>
                    <a:pt x="481" y="329"/>
                    <a:pt x="484" y="329"/>
                    <a:pt x="484" y="327"/>
                  </a:cubicBezTo>
                  <a:cubicBezTo>
                    <a:pt x="485" y="326"/>
                    <a:pt x="487" y="326"/>
                    <a:pt x="487" y="325"/>
                  </a:cubicBezTo>
                  <a:cubicBezTo>
                    <a:pt x="488" y="324"/>
                    <a:pt x="488" y="323"/>
                    <a:pt x="490" y="323"/>
                  </a:cubicBezTo>
                  <a:cubicBezTo>
                    <a:pt x="491" y="323"/>
                    <a:pt x="494" y="324"/>
                    <a:pt x="494" y="325"/>
                  </a:cubicBezTo>
                  <a:cubicBezTo>
                    <a:pt x="495" y="326"/>
                    <a:pt x="497" y="326"/>
                    <a:pt x="498" y="326"/>
                  </a:cubicBezTo>
                  <a:cubicBezTo>
                    <a:pt x="499" y="326"/>
                    <a:pt x="501" y="327"/>
                    <a:pt x="503" y="328"/>
                  </a:cubicBezTo>
                  <a:cubicBezTo>
                    <a:pt x="504" y="328"/>
                    <a:pt x="508" y="328"/>
                    <a:pt x="509" y="330"/>
                  </a:cubicBezTo>
                  <a:cubicBezTo>
                    <a:pt x="510" y="331"/>
                    <a:pt x="509" y="334"/>
                    <a:pt x="510" y="335"/>
                  </a:cubicBezTo>
                  <a:cubicBezTo>
                    <a:pt x="511" y="336"/>
                    <a:pt x="513" y="338"/>
                    <a:pt x="513" y="338"/>
                  </a:cubicBezTo>
                  <a:cubicBezTo>
                    <a:pt x="514" y="337"/>
                    <a:pt x="518" y="340"/>
                    <a:pt x="519" y="340"/>
                  </a:cubicBezTo>
                  <a:cubicBezTo>
                    <a:pt x="520" y="339"/>
                    <a:pt x="522" y="337"/>
                    <a:pt x="523" y="337"/>
                  </a:cubicBezTo>
                  <a:cubicBezTo>
                    <a:pt x="525" y="337"/>
                    <a:pt x="528" y="336"/>
                    <a:pt x="529" y="337"/>
                  </a:cubicBezTo>
                  <a:cubicBezTo>
                    <a:pt x="530" y="337"/>
                    <a:pt x="534" y="338"/>
                    <a:pt x="535" y="338"/>
                  </a:cubicBezTo>
                  <a:cubicBezTo>
                    <a:pt x="535" y="338"/>
                    <a:pt x="539" y="338"/>
                    <a:pt x="540" y="339"/>
                  </a:cubicBezTo>
                  <a:cubicBezTo>
                    <a:pt x="540" y="340"/>
                    <a:pt x="545" y="340"/>
                    <a:pt x="545" y="342"/>
                  </a:cubicBezTo>
                  <a:cubicBezTo>
                    <a:pt x="545" y="343"/>
                    <a:pt x="547" y="344"/>
                    <a:pt x="548" y="345"/>
                  </a:cubicBezTo>
                  <a:cubicBezTo>
                    <a:pt x="549" y="347"/>
                    <a:pt x="555" y="346"/>
                    <a:pt x="556" y="347"/>
                  </a:cubicBezTo>
                  <a:cubicBezTo>
                    <a:pt x="557" y="347"/>
                    <a:pt x="564" y="347"/>
                    <a:pt x="564" y="347"/>
                  </a:cubicBezTo>
                  <a:cubicBezTo>
                    <a:pt x="565" y="346"/>
                    <a:pt x="571" y="345"/>
                    <a:pt x="572" y="345"/>
                  </a:cubicBezTo>
                  <a:cubicBezTo>
                    <a:pt x="574" y="344"/>
                    <a:pt x="577" y="344"/>
                    <a:pt x="577" y="343"/>
                  </a:cubicBezTo>
                  <a:cubicBezTo>
                    <a:pt x="578" y="341"/>
                    <a:pt x="581" y="340"/>
                    <a:pt x="582" y="339"/>
                  </a:cubicBezTo>
                  <a:cubicBezTo>
                    <a:pt x="584" y="338"/>
                    <a:pt x="590" y="338"/>
                    <a:pt x="590" y="340"/>
                  </a:cubicBezTo>
                  <a:cubicBezTo>
                    <a:pt x="590" y="341"/>
                    <a:pt x="594" y="341"/>
                    <a:pt x="595" y="341"/>
                  </a:cubicBezTo>
                  <a:cubicBezTo>
                    <a:pt x="597" y="340"/>
                    <a:pt x="601" y="341"/>
                    <a:pt x="601" y="342"/>
                  </a:cubicBezTo>
                  <a:cubicBezTo>
                    <a:pt x="602" y="344"/>
                    <a:pt x="606" y="344"/>
                    <a:pt x="607" y="344"/>
                  </a:cubicBezTo>
                  <a:cubicBezTo>
                    <a:pt x="609" y="344"/>
                    <a:pt x="612" y="341"/>
                    <a:pt x="613" y="341"/>
                  </a:cubicBezTo>
                  <a:cubicBezTo>
                    <a:pt x="615" y="341"/>
                    <a:pt x="616" y="339"/>
                    <a:pt x="616" y="338"/>
                  </a:cubicBezTo>
                  <a:cubicBezTo>
                    <a:pt x="616" y="337"/>
                    <a:pt x="619" y="333"/>
                    <a:pt x="619" y="332"/>
                  </a:cubicBezTo>
                  <a:cubicBezTo>
                    <a:pt x="619" y="330"/>
                    <a:pt x="622" y="326"/>
                    <a:pt x="623" y="326"/>
                  </a:cubicBezTo>
                  <a:cubicBezTo>
                    <a:pt x="624" y="325"/>
                    <a:pt x="626" y="324"/>
                    <a:pt x="626" y="323"/>
                  </a:cubicBezTo>
                  <a:cubicBezTo>
                    <a:pt x="626" y="321"/>
                    <a:pt x="625" y="318"/>
                    <a:pt x="624" y="318"/>
                  </a:cubicBezTo>
                  <a:cubicBezTo>
                    <a:pt x="623" y="318"/>
                    <a:pt x="621" y="318"/>
                    <a:pt x="623" y="315"/>
                  </a:cubicBezTo>
                  <a:cubicBezTo>
                    <a:pt x="626" y="311"/>
                    <a:pt x="630" y="312"/>
                    <a:pt x="631" y="312"/>
                  </a:cubicBezTo>
                  <a:cubicBezTo>
                    <a:pt x="632" y="312"/>
                    <a:pt x="638" y="311"/>
                    <a:pt x="640" y="312"/>
                  </a:cubicBezTo>
                  <a:cubicBezTo>
                    <a:pt x="643" y="312"/>
                    <a:pt x="645" y="311"/>
                    <a:pt x="647" y="313"/>
                  </a:cubicBezTo>
                  <a:cubicBezTo>
                    <a:pt x="650" y="314"/>
                    <a:pt x="654" y="314"/>
                    <a:pt x="655" y="315"/>
                  </a:cubicBezTo>
                  <a:cubicBezTo>
                    <a:pt x="656" y="316"/>
                    <a:pt x="660" y="317"/>
                    <a:pt x="659" y="319"/>
                  </a:cubicBezTo>
                  <a:cubicBezTo>
                    <a:pt x="658" y="322"/>
                    <a:pt x="661" y="320"/>
                    <a:pt x="662" y="325"/>
                  </a:cubicBezTo>
                  <a:cubicBezTo>
                    <a:pt x="663" y="330"/>
                    <a:pt x="665" y="330"/>
                    <a:pt x="666" y="333"/>
                  </a:cubicBezTo>
                  <a:cubicBezTo>
                    <a:pt x="666" y="335"/>
                    <a:pt x="669" y="339"/>
                    <a:pt x="669" y="340"/>
                  </a:cubicBezTo>
                  <a:cubicBezTo>
                    <a:pt x="668" y="341"/>
                    <a:pt x="668" y="343"/>
                    <a:pt x="671" y="344"/>
                  </a:cubicBezTo>
                  <a:cubicBezTo>
                    <a:pt x="674" y="344"/>
                    <a:pt x="677" y="346"/>
                    <a:pt x="677" y="346"/>
                  </a:cubicBezTo>
                  <a:cubicBezTo>
                    <a:pt x="678" y="345"/>
                    <a:pt x="682" y="347"/>
                    <a:pt x="684" y="349"/>
                  </a:cubicBezTo>
                  <a:cubicBezTo>
                    <a:pt x="685" y="350"/>
                    <a:pt x="688" y="349"/>
                    <a:pt x="688" y="352"/>
                  </a:cubicBezTo>
                  <a:cubicBezTo>
                    <a:pt x="688" y="354"/>
                    <a:pt x="689" y="355"/>
                    <a:pt x="689" y="357"/>
                  </a:cubicBezTo>
                  <a:cubicBezTo>
                    <a:pt x="689" y="359"/>
                    <a:pt x="693" y="360"/>
                    <a:pt x="695" y="359"/>
                  </a:cubicBezTo>
                  <a:cubicBezTo>
                    <a:pt x="698" y="359"/>
                    <a:pt x="700" y="360"/>
                    <a:pt x="701" y="358"/>
                  </a:cubicBezTo>
                  <a:cubicBezTo>
                    <a:pt x="702" y="356"/>
                    <a:pt x="706" y="357"/>
                    <a:pt x="707" y="356"/>
                  </a:cubicBezTo>
                  <a:cubicBezTo>
                    <a:pt x="708" y="355"/>
                    <a:pt x="712" y="354"/>
                    <a:pt x="712" y="357"/>
                  </a:cubicBezTo>
                  <a:cubicBezTo>
                    <a:pt x="712" y="360"/>
                    <a:pt x="714" y="361"/>
                    <a:pt x="712" y="362"/>
                  </a:cubicBezTo>
                  <a:cubicBezTo>
                    <a:pt x="710" y="363"/>
                    <a:pt x="709" y="368"/>
                    <a:pt x="709" y="370"/>
                  </a:cubicBezTo>
                  <a:cubicBezTo>
                    <a:pt x="708" y="372"/>
                    <a:pt x="705" y="373"/>
                    <a:pt x="705" y="375"/>
                  </a:cubicBezTo>
                  <a:cubicBezTo>
                    <a:pt x="705" y="377"/>
                    <a:pt x="702" y="377"/>
                    <a:pt x="702" y="379"/>
                  </a:cubicBezTo>
                  <a:cubicBezTo>
                    <a:pt x="702" y="381"/>
                    <a:pt x="698" y="380"/>
                    <a:pt x="697" y="379"/>
                  </a:cubicBezTo>
                  <a:cubicBezTo>
                    <a:pt x="695" y="378"/>
                    <a:pt x="693" y="381"/>
                    <a:pt x="691" y="381"/>
                  </a:cubicBezTo>
                  <a:cubicBezTo>
                    <a:pt x="690" y="381"/>
                    <a:pt x="690" y="384"/>
                    <a:pt x="691" y="386"/>
                  </a:cubicBezTo>
                  <a:cubicBezTo>
                    <a:pt x="691" y="387"/>
                    <a:pt x="690" y="389"/>
                    <a:pt x="691" y="391"/>
                  </a:cubicBezTo>
                  <a:cubicBezTo>
                    <a:pt x="691" y="392"/>
                    <a:pt x="691" y="394"/>
                    <a:pt x="691" y="397"/>
                  </a:cubicBezTo>
                  <a:cubicBezTo>
                    <a:pt x="694" y="395"/>
                    <a:pt x="696" y="394"/>
                    <a:pt x="697" y="394"/>
                  </a:cubicBezTo>
                  <a:cubicBezTo>
                    <a:pt x="699" y="394"/>
                    <a:pt x="701" y="398"/>
                    <a:pt x="704" y="398"/>
                  </a:cubicBezTo>
                  <a:cubicBezTo>
                    <a:pt x="706" y="398"/>
                    <a:pt x="718" y="390"/>
                    <a:pt x="718" y="389"/>
                  </a:cubicBezTo>
                  <a:cubicBezTo>
                    <a:pt x="718" y="388"/>
                    <a:pt x="725" y="381"/>
                    <a:pt x="728" y="378"/>
                  </a:cubicBezTo>
                  <a:cubicBezTo>
                    <a:pt x="731" y="374"/>
                    <a:pt x="736" y="369"/>
                    <a:pt x="737" y="366"/>
                  </a:cubicBezTo>
                  <a:cubicBezTo>
                    <a:pt x="738" y="363"/>
                    <a:pt x="743" y="359"/>
                    <a:pt x="744" y="357"/>
                  </a:cubicBezTo>
                  <a:cubicBezTo>
                    <a:pt x="745" y="355"/>
                    <a:pt x="746" y="355"/>
                    <a:pt x="748" y="350"/>
                  </a:cubicBezTo>
                  <a:cubicBezTo>
                    <a:pt x="750" y="346"/>
                    <a:pt x="750" y="335"/>
                    <a:pt x="751" y="334"/>
                  </a:cubicBezTo>
                  <a:cubicBezTo>
                    <a:pt x="751" y="333"/>
                    <a:pt x="751" y="331"/>
                    <a:pt x="752" y="330"/>
                  </a:cubicBezTo>
                  <a:cubicBezTo>
                    <a:pt x="753" y="329"/>
                    <a:pt x="752" y="327"/>
                    <a:pt x="754" y="326"/>
                  </a:cubicBezTo>
                  <a:cubicBezTo>
                    <a:pt x="756" y="324"/>
                    <a:pt x="756" y="323"/>
                    <a:pt x="755" y="322"/>
                  </a:cubicBezTo>
                  <a:cubicBezTo>
                    <a:pt x="755" y="320"/>
                    <a:pt x="755" y="318"/>
                    <a:pt x="755" y="317"/>
                  </a:cubicBezTo>
                  <a:cubicBezTo>
                    <a:pt x="754" y="316"/>
                    <a:pt x="754" y="316"/>
                    <a:pt x="755" y="315"/>
                  </a:cubicBezTo>
                  <a:cubicBezTo>
                    <a:pt x="757" y="314"/>
                    <a:pt x="755" y="313"/>
                    <a:pt x="753" y="312"/>
                  </a:cubicBezTo>
                  <a:cubicBezTo>
                    <a:pt x="752" y="311"/>
                    <a:pt x="750" y="311"/>
                    <a:pt x="749" y="309"/>
                  </a:cubicBezTo>
                  <a:cubicBezTo>
                    <a:pt x="749" y="307"/>
                    <a:pt x="746" y="305"/>
                    <a:pt x="744" y="305"/>
                  </a:cubicBezTo>
                  <a:cubicBezTo>
                    <a:pt x="742" y="305"/>
                    <a:pt x="739" y="304"/>
                    <a:pt x="739" y="305"/>
                  </a:cubicBezTo>
                  <a:cubicBezTo>
                    <a:pt x="740" y="307"/>
                    <a:pt x="739" y="308"/>
                    <a:pt x="738" y="307"/>
                  </a:cubicBezTo>
                  <a:cubicBezTo>
                    <a:pt x="737" y="307"/>
                    <a:pt x="736" y="308"/>
                    <a:pt x="735" y="310"/>
                  </a:cubicBezTo>
                  <a:cubicBezTo>
                    <a:pt x="734" y="312"/>
                    <a:pt x="730" y="312"/>
                    <a:pt x="732" y="310"/>
                  </a:cubicBezTo>
                  <a:cubicBezTo>
                    <a:pt x="734" y="308"/>
                    <a:pt x="731" y="308"/>
                    <a:pt x="731" y="306"/>
                  </a:cubicBezTo>
                  <a:cubicBezTo>
                    <a:pt x="732" y="305"/>
                    <a:pt x="733" y="303"/>
                    <a:pt x="731" y="304"/>
                  </a:cubicBezTo>
                  <a:cubicBezTo>
                    <a:pt x="729" y="305"/>
                    <a:pt x="729" y="308"/>
                    <a:pt x="727" y="308"/>
                  </a:cubicBezTo>
                  <a:cubicBezTo>
                    <a:pt x="726" y="309"/>
                    <a:pt x="726" y="303"/>
                    <a:pt x="727" y="302"/>
                  </a:cubicBezTo>
                  <a:cubicBezTo>
                    <a:pt x="727" y="301"/>
                    <a:pt x="723" y="302"/>
                    <a:pt x="720" y="302"/>
                  </a:cubicBezTo>
                  <a:cubicBezTo>
                    <a:pt x="716" y="302"/>
                    <a:pt x="717" y="299"/>
                    <a:pt x="720" y="297"/>
                  </a:cubicBezTo>
                  <a:cubicBezTo>
                    <a:pt x="723" y="296"/>
                    <a:pt x="722" y="294"/>
                    <a:pt x="724" y="293"/>
                  </a:cubicBezTo>
                  <a:cubicBezTo>
                    <a:pt x="726" y="293"/>
                    <a:pt x="730" y="290"/>
                    <a:pt x="732" y="289"/>
                  </a:cubicBezTo>
                  <a:cubicBezTo>
                    <a:pt x="734" y="287"/>
                    <a:pt x="735" y="286"/>
                    <a:pt x="735" y="284"/>
                  </a:cubicBezTo>
                  <a:cubicBezTo>
                    <a:pt x="736" y="283"/>
                    <a:pt x="740" y="281"/>
                    <a:pt x="744" y="277"/>
                  </a:cubicBezTo>
                  <a:cubicBezTo>
                    <a:pt x="748" y="274"/>
                    <a:pt x="750" y="272"/>
                    <a:pt x="751" y="270"/>
                  </a:cubicBezTo>
                  <a:cubicBezTo>
                    <a:pt x="752" y="268"/>
                    <a:pt x="758" y="266"/>
                    <a:pt x="758" y="265"/>
                  </a:cubicBezTo>
                  <a:cubicBezTo>
                    <a:pt x="758" y="263"/>
                    <a:pt x="765" y="259"/>
                    <a:pt x="770" y="259"/>
                  </a:cubicBezTo>
                  <a:cubicBezTo>
                    <a:pt x="775" y="258"/>
                    <a:pt x="782" y="259"/>
                    <a:pt x="783" y="260"/>
                  </a:cubicBezTo>
                  <a:cubicBezTo>
                    <a:pt x="785" y="262"/>
                    <a:pt x="786" y="261"/>
                    <a:pt x="787" y="260"/>
                  </a:cubicBezTo>
                  <a:cubicBezTo>
                    <a:pt x="787" y="259"/>
                    <a:pt x="789" y="260"/>
                    <a:pt x="792" y="260"/>
                  </a:cubicBezTo>
                  <a:cubicBezTo>
                    <a:pt x="796" y="260"/>
                    <a:pt x="796" y="259"/>
                    <a:pt x="798" y="259"/>
                  </a:cubicBezTo>
                  <a:cubicBezTo>
                    <a:pt x="800" y="260"/>
                    <a:pt x="802" y="260"/>
                    <a:pt x="804" y="258"/>
                  </a:cubicBezTo>
                  <a:cubicBezTo>
                    <a:pt x="805" y="255"/>
                    <a:pt x="811" y="256"/>
                    <a:pt x="812" y="257"/>
                  </a:cubicBezTo>
                  <a:cubicBezTo>
                    <a:pt x="814" y="258"/>
                    <a:pt x="815" y="259"/>
                    <a:pt x="817" y="258"/>
                  </a:cubicBezTo>
                  <a:cubicBezTo>
                    <a:pt x="819" y="256"/>
                    <a:pt x="819" y="260"/>
                    <a:pt x="821" y="260"/>
                  </a:cubicBezTo>
                  <a:cubicBezTo>
                    <a:pt x="823" y="260"/>
                    <a:pt x="822" y="262"/>
                    <a:pt x="820" y="262"/>
                  </a:cubicBezTo>
                  <a:cubicBezTo>
                    <a:pt x="818" y="262"/>
                    <a:pt x="816" y="263"/>
                    <a:pt x="818" y="264"/>
                  </a:cubicBezTo>
                  <a:cubicBezTo>
                    <a:pt x="820" y="265"/>
                    <a:pt x="823" y="263"/>
                    <a:pt x="824" y="263"/>
                  </a:cubicBezTo>
                  <a:cubicBezTo>
                    <a:pt x="826" y="263"/>
                    <a:pt x="829" y="263"/>
                    <a:pt x="831" y="262"/>
                  </a:cubicBezTo>
                  <a:cubicBezTo>
                    <a:pt x="833" y="260"/>
                    <a:pt x="834" y="263"/>
                    <a:pt x="835" y="262"/>
                  </a:cubicBezTo>
                  <a:cubicBezTo>
                    <a:pt x="837" y="260"/>
                    <a:pt x="840" y="260"/>
                    <a:pt x="842" y="260"/>
                  </a:cubicBezTo>
                  <a:cubicBezTo>
                    <a:pt x="844" y="260"/>
                    <a:pt x="842" y="258"/>
                    <a:pt x="839" y="258"/>
                  </a:cubicBezTo>
                  <a:cubicBezTo>
                    <a:pt x="837" y="258"/>
                    <a:pt x="837" y="257"/>
                    <a:pt x="839" y="253"/>
                  </a:cubicBezTo>
                  <a:cubicBezTo>
                    <a:pt x="841" y="249"/>
                    <a:pt x="845" y="247"/>
                    <a:pt x="848" y="245"/>
                  </a:cubicBezTo>
                  <a:cubicBezTo>
                    <a:pt x="851" y="243"/>
                    <a:pt x="853" y="244"/>
                    <a:pt x="853" y="242"/>
                  </a:cubicBezTo>
                  <a:cubicBezTo>
                    <a:pt x="853" y="241"/>
                    <a:pt x="854" y="237"/>
                    <a:pt x="856" y="237"/>
                  </a:cubicBezTo>
                  <a:cubicBezTo>
                    <a:pt x="858" y="236"/>
                    <a:pt x="863" y="237"/>
                    <a:pt x="866" y="236"/>
                  </a:cubicBezTo>
                  <a:cubicBezTo>
                    <a:pt x="869" y="234"/>
                    <a:pt x="869" y="237"/>
                    <a:pt x="870" y="237"/>
                  </a:cubicBezTo>
                  <a:cubicBezTo>
                    <a:pt x="872" y="238"/>
                    <a:pt x="873" y="235"/>
                    <a:pt x="875" y="236"/>
                  </a:cubicBezTo>
                  <a:cubicBezTo>
                    <a:pt x="876" y="237"/>
                    <a:pt x="873" y="239"/>
                    <a:pt x="872" y="241"/>
                  </a:cubicBezTo>
                  <a:cubicBezTo>
                    <a:pt x="871" y="244"/>
                    <a:pt x="874" y="243"/>
                    <a:pt x="875" y="244"/>
                  </a:cubicBezTo>
                  <a:cubicBezTo>
                    <a:pt x="877" y="245"/>
                    <a:pt x="873" y="246"/>
                    <a:pt x="874" y="246"/>
                  </a:cubicBezTo>
                  <a:cubicBezTo>
                    <a:pt x="874" y="247"/>
                    <a:pt x="877" y="247"/>
                    <a:pt x="881" y="243"/>
                  </a:cubicBezTo>
                  <a:cubicBezTo>
                    <a:pt x="885" y="239"/>
                    <a:pt x="889" y="238"/>
                    <a:pt x="892" y="238"/>
                  </a:cubicBezTo>
                  <a:cubicBezTo>
                    <a:pt x="894" y="238"/>
                    <a:pt x="893" y="236"/>
                    <a:pt x="893" y="232"/>
                  </a:cubicBezTo>
                  <a:cubicBezTo>
                    <a:pt x="893" y="228"/>
                    <a:pt x="901" y="227"/>
                    <a:pt x="904" y="228"/>
                  </a:cubicBezTo>
                  <a:cubicBezTo>
                    <a:pt x="906" y="229"/>
                    <a:pt x="906" y="230"/>
                    <a:pt x="903" y="230"/>
                  </a:cubicBezTo>
                  <a:cubicBezTo>
                    <a:pt x="901" y="229"/>
                    <a:pt x="899" y="231"/>
                    <a:pt x="899" y="234"/>
                  </a:cubicBezTo>
                  <a:cubicBezTo>
                    <a:pt x="899" y="238"/>
                    <a:pt x="897" y="239"/>
                    <a:pt x="898" y="240"/>
                  </a:cubicBezTo>
                  <a:cubicBezTo>
                    <a:pt x="899" y="241"/>
                    <a:pt x="896" y="241"/>
                    <a:pt x="896" y="243"/>
                  </a:cubicBezTo>
                  <a:cubicBezTo>
                    <a:pt x="896" y="244"/>
                    <a:pt x="896" y="245"/>
                    <a:pt x="894" y="245"/>
                  </a:cubicBezTo>
                  <a:cubicBezTo>
                    <a:pt x="892" y="246"/>
                    <a:pt x="886" y="247"/>
                    <a:pt x="886" y="249"/>
                  </a:cubicBezTo>
                  <a:cubicBezTo>
                    <a:pt x="886" y="251"/>
                    <a:pt x="882" y="252"/>
                    <a:pt x="881" y="255"/>
                  </a:cubicBezTo>
                  <a:cubicBezTo>
                    <a:pt x="879" y="258"/>
                    <a:pt x="873" y="259"/>
                    <a:pt x="869" y="265"/>
                  </a:cubicBezTo>
                  <a:cubicBezTo>
                    <a:pt x="865" y="271"/>
                    <a:pt x="859" y="271"/>
                    <a:pt x="859" y="272"/>
                  </a:cubicBezTo>
                  <a:cubicBezTo>
                    <a:pt x="859" y="273"/>
                    <a:pt x="855" y="273"/>
                    <a:pt x="853" y="273"/>
                  </a:cubicBezTo>
                  <a:cubicBezTo>
                    <a:pt x="852" y="274"/>
                    <a:pt x="855" y="277"/>
                    <a:pt x="851" y="281"/>
                  </a:cubicBezTo>
                  <a:cubicBezTo>
                    <a:pt x="848" y="285"/>
                    <a:pt x="845" y="290"/>
                    <a:pt x="845" y="295"/>
                  </a:cubicBezTo>
                  <a:cubicBezTo>
                    <a:pt x="845" y="301"/>
                    <a:pt x="847" y="316"/>
                    <a:pt x="849" y="318"/>
                  </a:cubicBezTo>
                  <a:cubicBezTo>
                    <a:pt x="850" y="321"/>
                    <a:pt x="849" y="328"/>
                    <a:pt x="851" y="329"/>
                  </a:cubicBezTo>
                  <a:cubicBezTo>
                    <a:pt x="852" y="330"/>
                    <a:pt x="852" y="333"/>
                    <a:pt x="852" y="333"/>
                  </a:cubicBezTo>
                  <a:cubicBezTo>
                    <a:pt x="853" y="334"/>
                    <a:pt x="857" y="330"/>
                    <a:pt x="859" y="328"/>
                  </a:cubicBezTo>
                  <a:cubicBezTo>
                    <a:pt x="861" y="326"/>
                    <a:pt x="860" y="325"/>
                    <a:pt x="862" y="324"/>
                  </a:cubicBezTo>
                  <a:cubicBezTo>
                    <a:pt x="864" y="323"/>
                    <a:pt x="863" y="319"/>
                    <a:pt x="863" y="318"/>
                  </a:cubicBezTo>
                  <a:cubicBezTo>
                    <a:pt x="864" y="317"/>
                    <a:pt x="867" y="316"/>
                    <a:pt x="868" y="315"/>
                  </a:cubicBezTo>
                  <a:cubicBezTo>
                    <a:pt x="869" y="314"/>
                    <a:pt x="871" y="315"/>
                    <a:pt x="872" y="314"/>
                  </a:cubicBezTo>
                  <a:cubicBezTo>
                    <a:pt x="874" y="314"/>
                    <a:pt x="872" y="311"/>
                    <a:pt x="872" y="309"/>
                  </a:cubicBezTo>
                  <a:cubicBezTo>
                    <a:pt x="871" y="307"/>
                    <a:pt x="875" y="305"/>
                    <a:pt x="878" y="303"/>
                  </a:cubicBezTo>
                  <a:cubicBezTo>
                    <a:pt x="880" y="302"/>
                    <a:pt x="883" y="304"/>
                    <a:pt x="885" y="302"/>
                  </a:cubicBezTo>
                  <a:cubicBezTo>
                    <a:pt x="888" y="300"/>
                    <a:pt x="885" y="297"/>
                    <a:pt x="884" y="296"/>
                  </a:cubicBezTo>
                  <a:cubicBezTo>
                    <a:pt x="883" y="294"/>
                    <a:pt x="887" y="289"/>
                    <a:pt x="888" y="288"/>
                  </a:cubicBezTo>
                  <a:cubicBezTo>
                    <a:pt x="890" y="288"/>
                    <a:pt x="891" y="289"/>
                    <a:pt x="893" y="288"/>
                  </a:cubicBezTo>
                  <a:cubicBezTo>
                    <a:pt x="895" y="286"/>
                    <a:pt x="892" y="284"/>
                    <a:pt x="890" y="284"/>
                  </a:cubicBezTo>
                  <a:cubicBezTo>
                    <a:pt x="889" y="284"/>
                    <a:pt x="889" y="279"/>
                    <a:pt x="892" y="277"/>
                  </a:cubicBezTo>
                  <a:cubicBezTo>
                    <a:pt x="895" y="274"/>
                    <a:pt x="893" y="274"/>
                    <a:pt x="891" y="273"/>
                  </a:cubicBezTo>
                  <a:cubicBezTo>
                    <a:pt x="889" y="273"/>
                    <a:pt x="889" y="274"/>
                    <a:pt x="887" y="274"/>
                  </a:cubicBezTo>
                  <a:cubicBezTo>
                    <a:pt x="886" y="274"/>
                    <a:pt x="884" y="270"/>
                    <a:pt x="887" y="267"/>
                  </a:cubicBezTo>
                  <a:cubicBezTo>
                    <a:pt x="889" y="264"/>
                    <a:pt x="891" y="264"/>
                    <a:pt x="892" y="262"/>
                  </a:cubicBezTo>
                  <a:cubicBezTo>
                    <a:pt x="893" y="259"/>
                    <a:pt x="896" y="255"/>
                    <a:pt x="897" y="254"/>
                  </a:cubicBezTo>
                  <a:cubicBezTo>
                    <a:pt x="898" y="252"/>
                    <a:pt x="901" y="254"/>
                    <a:pt x="902" y="254"/>
                  </a:cubicBezTo>
                  <a:cubicBezTo>
                    <a:pt x="903" y="253"/>
                    <a:pt x="903" y="256"/>
                    <a:pt x="905" y="255"/>
                  </a:cubicBezTo>
                  <a:cubicBezTo>
                    <a:pt x="906" y="253"/>
                    <a:pt x="909" y="249"/>
                    <a:pt x="911" y="249"/>
                  </a:cubicBezTo>
                  <a:cubicBezTo>
                    <a:pt x="913" y="249"/>
                    <a:pt x="912" y="252"/>
                    <a:pt x="912" y="254"/>
                  </a:cubicBezTo>
                  <a:cubicBezTo>
                    <a:pt x="913" y="256"/>
                    <a:pt x="914" y="254"/>
                    <a:pt x="918" y="251"/>
                  </a:cubicBezTo>
                  <a:cubicBezTo>
                    <a:pt x="922" y="248"/>
                    <a:pt x="931" y="248"/>
                    <a:pt x="933" y="250"/>
                  </a:cubicBezTo>
                  <a:cubicBezTo>
                    <a:pt x="936" y="251"/>
                    <a:pt x="937" y="254"/>
                    <a:pt x="938" y="254"/>
                  </a:cubicBezTo>
                  <a:cubicBezTo>
                    <a:pt x="940" y="253"/>
                    <a:pt x="938" y="251"/>
                    <a:pt x="941" y="250"/>
                  </a:cubicBezTo>
                  <a:cubicBezTo>
                    <a:pt x="943" y="249"/>
                    <a:pt x="947" y="247"/>
                    <a:pt x="950" y="245"/>
                  </a:cubicBezTo>
                  <a:cubicBezTo>
                    <a:pt x="953" y="243"/>
                    <a:pt x="952" y="244"/>
                    <a:pt x="953" y="242"/>
                  </a:cubicBezTo>
                  <a:cubicBezTo>
                    <a:pt x="955" y="240"/>
                    <a:pt x="956" y="241"/>
                    <a:pt x="957" y="240"/>
                  </a:cubicBezTo>
                  <a:cubicBezTo>
                    <a:pt x="957" y="239"/>
                    <a:pt x="962" y="237"/>
                    <a:pt x="967" y="235"/>
                  </a:cubicBezTo>
                  <a:cubicBezTo>
                    <a:pt x="973" y="234"/>
                    <a:pt x="981" y="230"/>
                    <a:pt x="980" y="229"/>
                  </a:cubicBezTo>
                  <a:cubicBezTo>
                    <a:pt x="980" y="228"/>
                    <a:pt x="983" y="227"/>
                    <a:pt x="983" y="228"/>
                  </a:cubicBezTo>
                  <a:cubicBezTo>
                    <a:pt x="983" y="230"/>
                    <a:pt x="985" y="229"/>
                    <a:pt x="988" y="230"/>
                  </a:cubicBezTo>
                  <a:cubicBezTo>
                    <a:pt x="992" y="230"/>
                    <a:pt x="993" y="232"/>
                    <a:pt x="995" y="229"/>
                  </a:cubicBezTo>
                  <a:cubicBezTo>
                    <a:pt x="998" y="227"/>
                    <a:pt x="995" y="226"/>
                    <a:pt x="995" y="224"/>
                  </a:cubicBezTo>
                  <a:cubicBezTo>
                    <a:pt x="995" y="222"/>
                    <a:pt x="991" y="220"/>
                    <a:pt x="992" y="218"/>
                  </a:cubicBezTo>
                  <a:cubicBezTo>
                    <a:pt x="992" y="216"/>
                    <a:pt x="988" y="211"/>
                    <a:pt x="987" y="212"/>
                  </a:cubicBezTo>
                  <a:cubicBezTo>
                    <a:pt x="986" y="213"/>
                    <a:pt x="984" y="211"/>
                    <a:pt x="984" y="210"/>
                  </a:cubicBezTo>
                  <a:cubicBezTo>
                    <a:pt x="984" y="209"/>
                    <a:pt x="983" y="207"/>
                    <a:pt x="982" y="208"/>
                  </a:cubicBezTo>
                  <a:cubicBezTo>
                    <a:pt x="980" y="209"/>
                    <a:pt x="977" y="208"/>
                    <a:pt x="976" y="207"/>
                  </a:cubicBezTo>
                  <a:cubicBezTo>
                    <a:pt x="976" y="205"/>
                    <a:pt x="980" y="204"/>
                    <a:pt x="983" y="205"/>
                  </a:cubicBezTo>
                  <a:cubicBezTo>
                    <a:pt x="985" y="206"/>
                    <a:pt x="985" y="207"/>
                    <a:pt x="986" y="208"/>
                  </a:cubicBezTo>
                  <a:cubicBezTo>
                    <a:pt x="987" y="209"/>
                    <a:pt x="991" y="208"/>
                    <a:pt x="993" y="208"/>
                  </a:cubicBezTo>
                  <a:cubicBezTo>
                    <a:pt x="995" y="207"/>
                    <a:pt x="1000" y="205"/>
                    <a:pt x="1001" y="203"/>
                  </a:cubicBezTo>
                  <a:cubicBezTo>
                    <a:pt x="1002" y="202"/>
                    <a:pt x="1001" y="201"/>
                    <a:pt x="1003" y="200"/>
                  </a:cubicBezTo>
                  <a:cubicBezTo>
                    <a:pt x="1005" y="199"/>
                    <a:pt x="1003" y="197"/>
                    <a:pt x="1002" y="196"/>
                  </a:cubicBezTo>
                  <a:cubicBezTo>
                    <a:pt x="1000" y="196"/>
                    <a:pt x="1001" y="193"/>
                    <a:pt x="1002" y="193"/>
                  </a:cubicBezTo>
                  <a:cubicBezTo>
                    <a:pt x="1004" y="193"/>
                    <a:pt x="1004" y="191"/>
                    <a:pt x="1005" y="191"/>
                  </a:cubicBezTo>
                  <a:cubicBezTo>
                    <a:pt x="1006" y="191"/>
                    <a:pt x="1006" y="192"/>
                    <a:pt x="1008" y="191"/>
                  </a:cubicBezTo>
                  <a:cubicBezTo>
                    <a:pt x="1010" y="190"/>
                    <a:pt x="1008" y="193"/>
                    <a:pt x="1007" y="194"/>
                  </a:cubicBezTo>
                  <a:cubicBezTo>
                    <a:pt x="1006" y="196"/>
                    <a:pt x="1009" y="198"/>
                    <a:pt x="1009" y="199"/>
                  </a:cubicBezTo>
                  <a:cubicBezTo>
                    <a:pt x="1010" y="200"/>
                    <a:pt x="1014" y="200"/>
                    <a:pt x="1016" y="199"/>
                  </a:cubicBezTo>
                  <a:cubicBezTo>
                    <a:pt x="1018" y="198"/>
                    <a:pt x="1025" y="200"/>
                    <a:pt x="1026" y="202"/>
                  </a:cubicBezTo>
                  <a:cubicBezTo>
                    <a:pt x="1026" y="204"/>
                    <a:pt x="1027" y="206"/>
                    <a:pt x="1030" y="207"/>
                  </a:cubicBezTo>
                  <a:cubicBezTo>
                    <a:pt x="1033" y="209"/>
                    <a:pt x="1036" y="208"/>
                    <a:pt x="1036" y="210"/>
                  </a:cubicBezTo>
                  <a:cubicBezTo>
                    <a:pt x="1037" y="211"/>
                    <a:pt x="1038" y="212"/>
                    <a:pt x="1040" y="211"/>
                  </a:cubicBezTo>
                  <a:cubicBezTo>
                    <a:pt x="1041" y="211"/>
                    <a:pt x="1042" y="213"/>
                    <a:pt x="1043" y="212"/>
                  </a:cubicBezTo>
                  <a:cubicBezTo>
                    <a:pt x="1044" y="211"/>
                    <a:pt x="1045" y="212"/>
                    <a:pt x="1047" y="211"/>
                  </a:cubicBezTo>
                  <a:cubicBezTo>
                    <a:pt x="1048" y="210"/>
                    <a:pt x="1043" y="209"/>
                    <a:pt x="1044" y="208"/>
                  </a:cubicBezTo>
                  <a:cubicBezTo>
                    <a:pt x="1045" y="207"/>
                    <a:pt x="1046" y="208"/>
                    <a:pt x="1047" y="208"/>
                  </a:cubicBezTo>
                  <a:cubicBezTo>
                    <a:pt x="1048" y="208"/>
                    <a:pt x="1047" y="206"/>
                    <a:pt x="1048" y="205"/>
                  </a:cubicBezTo>
                  <a:cubicBezTo>
                    <a:pt x="1049" y="205"/>
                    <a:pt x="1048" y="200"/>
                    <a:pt x="1047" y="199"/>
                  </a:cubicBezTo>
                  <a:cubicBezTo>
                    <a:pt x="1046" y="199"/>
                    <a:pt x="1047" y="197"/>
                    <a:pt x="1049" y="198"/>
                  </a:cubicBezTo>
                  <a:cubicBezTo>
                    <a:pt x="1051" y="200"/>
                    <a:pt x="1054" y="200"/>
                    <a:pt x="1056" y="200"/>
                  </a:cubicBezTo>
                  <a:cubicBezTo>
                    <a:pt x="1057" y="200"/>
                    <a:pt x="1056" y="198"/>
                    <a:pt x="1054" y="198"/>
                  </a:cubicBezTo>
                  <a:cubicBezTo>
                    <a:pt x="1053" y="198"/>
                    <a:pt x="1054" y="197"/>
                    <a:pt x="1056" y="198"/>
                  </a:cubicBezTo>
                  <a:cubicBezTo>
                    <a:pt x="1057" y="199"/>
                    <a:pt x="1059" y="199"/>
                    <a:pt x="1059" y="198"/>
                  </a:cubicBezTo>
                  <a:cubicBezTo>
                    <a:pt x="1059" y="197"/>
                    <a:pt x="1060" y="194"/>
                    <a:pt x="1062" y="195"/>
                  </a:cubicBezTo>
                  <a:cubicBezTo>
                    <a:pt x="1064" y="195"/>
                    <a:pt x="1065" y="194"/>
                    <a:pt x="1063" y="193"/>
                  </a:cubicBezTo>
                  <a:close/>
                  <a:moveTo>
                    <a:pt x="582" y="285"/>
                  </a:moveTo>
                  <a:cubicBezTo>
                    <a:pt x="576" y="289"/>
                    <a:pt x="566" y="290"/>
                    <a:pt x="566" y="294"/>
                  </a:cubicBezTo>
                  <a:cubicBezTo>
                    <a:pt x="566" y="298"/>
                    <a:pt x="553" y="300"/>
                    <a:pt x="552" y="298"/>
                  </a:cubicBezTo>
                  <a:cubicBezTo>
                    <a:pt x="551" y="297"/>
                    <a:pt x="561" y="297"/>
                    <a:pt x="564" y="291"/>
                  </a:cubicBezTo>
                  <a:cubicBezTo>
                    <a:pt x="566" y="285"/>
                    <a:pt x="576" y="283"/>
                    <a:pt x="581" y="275"/>
                  </a:cubicBezTo>
                  <a:cubicBezTo>
                    <a:pt x="584" y="270"/>
                    <a:pt x="587" y="262"/>
                    <a:pt x="589" y="263"/>
                  </a:cubicBezTo>
                  <a:cubicBezTo>
                    <a:pt x="590" y="263"/>
                    <a:pt x="587" y="280"/>
                    <a:pt x="582" y="285"/>
                  </a:cubicBezTo>
                  <a:close/>
                  <a:moveTo>
                    <a:pt x="213" y="112"/>
                  </a:moveTo>
                  <a:cubicBezTo>
                    <a:pt x="213" y="114"/>
                    <a:pt x="212" y="115"/>
                    <a:pt x="208" y="115"/>
                  </a:cubicBezTo>
                  <a:cubicBezTo>
                    <a:pt x="205" y="115"/>
                    <a:pt x="210" y="117"/>
                    <a:pt x="210" y="119"/>
                  </a:cubicBezTo>
                  <a:cubicBezTo>
                    <a:pt x="210" y="122"/>
                    <a:pt x="207" y="120"/>
                    <a:pt x="206" y="123"/>
                  </a:cubicBezTo>
                  <a:cubicBezTo>
                    <a:pt x="206" y="126"/>
                    <a:pt x="200" y="123"/>
                    <a:pt x="199" y="127"/>
                  </a:cubicBezTo>
                  <a:cubicBezTo>
                    <a:pt x="198" y="131"/>
                    <a:pt x="202" y="131"/>
                    <a:pt x="205" y="131"/>
                  </a:cubicBezTo>
                  <a:cubicBezTo>
                    <a:pt x="208" y="131"/>
                    <a:pt x="204" y="134"/>
                    <a:pt x="206" y="136"/>
                  </a:cubicBezTo>
                  <a:cubicBezTo>
                    <a:pt x="208" y="137"/>
                    <a:pt x="210" y="137"/>
                    <a:pt x="208" y="133"/>
                  </a:cubicBezTo>
                  <a:cubicBezTo>
                    <a:pt x="207" y="130"/>
                    <a:pt x="216" y="135"/>
                    <a:pt x="213" y="137"/>
                  </a:cubicBezTo>
                  <a:cubicBezTo>
                    <a:pt x="211" y="139"/>
                    <a:pt x="218" y="141"/>
                    <a:pt x="221" y="141"/>
                  </a:cubicBezTo>
                  <a:cubicBezTo>
                    <a:pt x="225" y="142"/>
                    <a:pt x="237" y="144"/>
                    <a:pt x="238" y="141"/>
                  </a:cubicBezTo>
                  <a:cubicBezTo>
                    <a:pt x="238" y="140"/>
                    <a:pt x="233" y="138"/>
                    <a:pt x="229" y="134"/>
                  </a:cubicBezTo>
                  <a:cubicBezTo>
                    <a:pt x="225" y="130"/>
                    <a:pt x="222" y="123"/>
                    <a:pt x="227" y="120"/>
                  </a:cubicBezTo>
                  <a:cubicBezTo>
                    <a:pt x="231" y="118"/>
                    <a:pt x="227" y="116"/>
                    <a:pt x="232" y="113"/>
                  </a:cubicBezTo>
                  <a:cubicBezTo>
                    <a:pt x="236" y="110"/>
                    <a:pt x="234" y="107"/>
                    <a:pt x="237" y="107"/>
                  </a:cubicBezTo>
                  <a:cubicBezTo>
                    <a:pt x="241" y="106"/>
                    <a:pt x="237" y="103"/>
                    <a:pt x="241" y="103"/>
                  </a:cubicBezTo>
                  <a:cubicBezTo>
                    <a:pt x="244" y="102"/>
                    <a:pt x="245" y="98"/>
                    <a:pt x="245" y="96"/>
                  </a:cubicBezTo>
                  <a:cubicBezTo>
                    <a:pt x="244" y="95"/>
                    <a:pt x="248" y="97"/>
                    <a:pt x="250" y="94"/>
                  </a:cubicBezTo>
                  <a:cubicBezTo>
                    <a:pt x="253" y="92"/>
                    <a:pt x="257" y="94"/>
                    <a:pt x="259" y="91"/>
                  </a:cubicBezTo>
                  <a:cubicBezTo>
                    <a:pt x="260" y="87"/>
                    <a:pt x="281" y="80"/>
                    <a:pt x="293" y="77"/>
                  </a:cubicBezTo>
                  <a:cubicBezTo>
                    <a:pt x="305" y="75"/>
                    <a:pt x="314" y="70"/>
                    <a:pt x="309" y="66"/>
                  </a:cubicBezTo>
                  <a:cubicBezTo>
                    <a:pt x="305" y="63"/>
                    <a:pt x="293" y="68"/>
                    <a:pt x="290" y="70"/>
                  </a:cubicBezTo>
                  <a:cubicBezTo>
                    <a:pt x="287" y="72"/>
                    <a:pt x="283" y="71"/>
                    <a:pt x="280" y="72"/>
                  </a:cubicBezTo>
                  <a:cubicBezTo>
                    <a:pt x="277" y="74"/>
                    <a:pt x="271" y="76"/>
                    <a:pt x="268" y="74"/>
                  </a:cubicBezTo>
                  <a:cubicBezTo>
                    <a:pt x="265" y="72"/>
                    <a:pt x="261" y="76"/>
                    <a:pt x="259" y="76"/>
                  </a:cubicBezTo>
                  <a:cubicBezTo>
                    <a:pt x="256" y="76"/>
                    <a:pt x="253" y="78"/>
                    <a:pt x="251" y="78"/>
                  </a:cubicBezTo>
                  <a:cubicBezTo>
                    <a:pt x="248" y="78"/>
                    <a:pt x="243" y="80"/>
                    <a:pt x="243" y="82"/>
                  </a:cubicBezTo>
                  <a:cubicBezTo>
                    <a:pt x="242" y="83"/>
                    <a:pt x="238" y="83"/>
                    <a:pt x="238" y="84"/>
                  </a:cubicBezTo>
                  <a:cubicBezTo>
                    <a:pt x="238" y="86"/>
                    <a:pt x="234" y="88"/>
                    <a:pt x="233" y="86"/>
                  </a:cubicBezTo>
                  <a:cubicBezTo>
                    <a:pt x="231" y="85"/>
                    <a:pt x="229" y="88"/>
                    <a:pt x="231" y="91"/>
                  </a:cubicBezTo>
                  <a:cubicBezTo>
                    <a:pt x="234" y="93"/>
                    <a:pt x="226" y="93"/>
                    <a:pt x="228" y="95"/>
                  </a:cubicBezTo>
                  <a:cubicBezTo>
                    <a:pt x="229" y="96"/>
                    <a:pt x="225" y="97"/>
                    <a:pt x="226" y="99"/>
                  </a:cubicBezTo>
                  <a:cubicBezTo>
                    <a:pt x="227" y="100"/>
                    <a:pt x="223" y="101"/>
                    <a:pt x="220" y="101"/>
                  </a:cubicBezTo>
                  <a:cubicBezTo>
                    <a:pt x="218" y="102"/>
                    <a:pt x="216" y="106"/>
                    <a:pt x="220" y="106"/>
                  </a:cubicBezTo>
                  <a:cubicBezTo>
                    <a:pt x="223" y="106"/>
                    <a:pt x="218" y="107"/>
                    <a:pt x="218" y="109"/>
                  </a:cubicBezTo>
                  <a:cubicBezTo>
                    <a:pt x="218" y="112"/>
                    <a:pt x="212" y="110"/>
                    <a:pt x="213" y="112"/>
                  </a:cubicBezTo>
                  <a:close/>
                  <a:moveTo>
                    <a:pt x="240" y="10"/>
                  </a:moveTo>
                  <a:cubicBezTo>
                    <a:pt x="241" y="6"/>
                    <a:pt x="234" y="9"/>
                    <a:pt x="229" y="7"/>
                  </a:cubicBezTo>
                  <a:cubicBezTo>
                    <a:pt x="224" y="5"/>
                    <a:pt x="222" y="5"/>
                    <a:pt x="225" y="8"/>
                  </a:cubicBezTo>
                  <a:cubicBezTo>
                    <a:pt x="226" y="9"/>
                    <a:pt x="217" y="10"/>
                    <a:pt x="218" y="12"/>
                  </a:cubicBezTo>
                  <a:cubicBezTo>
                    <a:pt x="222" y="15"/>
                    <a:pt x="239" y="14"/>
                    <a:pt x="240" y="10"/>
                  </a:cubicBezTo>
                  <a:close/>
                  <a:moveTo>
                    <a:pt x="237" y="6"/>
                  </a:moveTo>
                  <a:cubicBezTo>
                    <a:pt x="241" y="6"/>
                    <a:pt x="240" y="4"/>
                    <a:pt x="243" y="4"/>
                  </a:cubicBezTo>
                  <a:cubicBezTo>
                    <a:pt x="246" y="4"/>
                    <a:pt x="250" y="4"/>
                    <a:pt x="248" y="2"/>
                  </a:cubicBezTo>
                  <a:cubicBezTo>
                    <a:pt x="247" y="0"/>
                    <a:pt x="236" y="1"/>
                    <a:pt x="237" y="3"/>
                  </a:cubicBezTo>
                  <a:cubicBezTo>
                    <a:pt x="238" y="4"/>
                    <a:pt x="229" y="4"/>
                    <a:pt x="229" y="4"/>
                  </a:cubicBezTo>
                  <a:cubicBezTo>
                    <a:pt x="229" y="5"/>
                    <a:pt x="232" y="6"/>
                    <a:pt x="237" y="6"/>
                  </a:cubicBezTo>
                  <a:close/>
                  <a:moveTo>
                    <a:pt x="238" y="16"/>
                  </a:moveTo>
                  <a:cubicBezTo>
                    <a:pt x="238" y="18"/>
                    <a:pt x="237" y="18"/>
                    <a:pt x="233" y="18"/>
                  </a:cubicBezTo>
                  <a:cubicBezTo>
                    <a:pt x="229" y="18"/>
                    <a:pt x="228" y="20"/>
                    <a:pt x="229" y="22"/>
                  </a:cubicBezTo>
                  <a:cubicBezTo>
                    <a:pt x="232" y="23"/>
                    <a:pt x="241" y="23"/>
                    <a:pt x="243" y="21"/>
                  </a:cubicBezTo>
                  <a:cubicBezTo>
                    <a:pt x="245" y="18"/>
                    <a:pt x="249" y="20"/>
                    <a:pt x="250" y="18"/>
                  </a:cubicBezTo>
                  <a:cubicBezTo>
                    <a:pt x="250" y="16"/>
                    <a:pt x="237" y="15"/>
                    <a:pt x="238" y="16"/>
                  </a:cubicBezTo>
                  <a:close/>
                  <a:moveTo>
                    <a:pt x="188" y="13"/>
                  </a:moveTo>
                  <a:cubicBezTo>
                    <a:pt x="191" y="14"/>
                    <a:pt x="181" y="14"/>
                    <a:pt x="180" y="16"/>
                  </a:cubicBezTo>
                  <a:cubicBezTo>
                    <a:pt x="178" y="18"/>
                    <a:pt x="173" y="17"/>
                    <a:pt x="174" y="19"/>
                  </a:cubicBezTo>
                  <a:cubicBezTo>
                    <a:pt x="175" y="21"/>
                    <a:pt x="184" y="21"/>
                    <a:pt x="184" y="20"/>
                  </a:cubicBezTo>
                  <a:cubicBezTo>
                    <a:pt x="184" y="18"/>
                    <a:pt x="189" y="19"/>
                    <a:pt x="189" y="18"/>
                  </a:cubicBezTo>
                  <a:cubicBezTo>
                    <a:pt x="189" y="16"/>
                    <a:pt x="191" y="14"/>
                    <a:pt x="196" y="14"/>
                  </a:cubicBezTo>
                  <a:cubicBezTo>
                    <a:pt x="201" y="14"/>
                    <a:pt x="201" y="12"/>
                    <a:pt x="197" y="9"/>
                  </a:cubicBezTo>
                  <a:cubicBezTo>
                    <a:pt x="192" y="7"/>
                    <a:pt x="185" y="11"/>
                    <a:pt x="188" y="13"/>
                  </a:cubicBezTo>
                  <a:close/>
                  <a:moveTo>
                    <a:pt x="214" y="19"/>
                  </a:moveTo>
                  <a:cubicBezTo>
                    <a:pt x="214" y="16"/>
                    <a:pt x="204" y="19"/>
                    <a:pt x="206" y="20"/>
                  </a:cubicBezTo>
                  <a:cubicBezTo>
                    <a:pt x="208" y="20"/>
                    <a:pt x="214" y="22"/>
                    <a:pt x="214" y="1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82" name="文本框 181">
            <a:extLst>
              <a:ext uri="{FF2B5EF4-FFF2-40B4-BE49-F238E27FC236}">
                <a16:creationId xmlns:a16="http://schemas.microsoft.com/office/drawing/2014/main" id="{1DFF0431-C1A3-4339-BE82-F813B9C1C1C4}"/>
              </a:ext>
            </a:extLst>
          </p:cNvPr>
          <p:cNvSpPr txBox="1"/>
          <p:nvPr/>
        </p:nvSpPr>
        <p:spPr>
          <a:xfrm>
            <a:off x="231775" y="276225"/>
            <a:ext cx="927576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AROUND THE WORLD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1260BEE1-DB2E-430B-8CCA-7D3D56681469}"/>
              </a:ext>
            </a:extLst>
          </p:cNvPr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01349CF1-F012-450D-8341-5B9D28FA8B3C}"/>
              </a:ext>
            </a:extLst>
          </p:cNvPr>
          <p:cNvGrpSpPr>
            <a:grpSpLocks/>
          </p:cNvGrpSpPr>
          <p:nvPr/>
        </p:nvGrpSpPr>
        <p:grpSpPr bwMode="auto">
          <a:xfrm>
            <a:off x="747713" y="5114925"/>
            <a:ext cx="873125" cy="400050"/>
            <a:chOff x="747242" y="5114940"/>
            <a:chExt cx="874087" cy="400110"/>
          </a:xfrm>
        </p:grpSpPr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62B28FE1-BB78-40AA-BA12-E18F9DE827EC}"/>
                </a:ext>
              </a:extLst>
            </p:cNvPr>
            <p:cNvSpPr/>
            <p:nvPr/>
          </p:nvSpPr>
          <p:spPr>
            <a:xfrm>
              <a:off x="747242" y="5183213"/>
              <a:ext cx="249512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E087E774-8FC0-43F8-ACB3-2872DD92CCD0}"/>
                </a:ext>
              </a:extLst>
            </p:cNvPr>
            <p:cNvSpPr txBox="1"/>
            <p:nvPr/>
          </p:nvSpPr>
          <p:spPr>
            <a:xfrm>
              <a:off x="995165" y="5114940"/>
              <a:ext cx="6261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USA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7" name="矩形 186">
            <a:extLst>
              <a:ext uri="{FF2B5EF4-FFF2-40B4-BE49-F238E27FC236}">
                <a16:creationId xmlns:a16="http://schemas.microsoft.com/office/drawing/2014/main" id="{F498A6AA-0C25-4007-B8C9-11FE6079D69E}"/>
              </a:ext>
            </a:extLst>
          </p:cNvPr>
          <p:cNvSpPr/>
          <p:nvPr/>
        </p:nvSpPr>
        <p:spPr>
          <a:xfrm>
            <a:off x="973138" y="5395913"/>
            <a:ext cx="1852612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188" name="组合 187">
            <a:extLst>
              <a:ext uri="{FF2B5EF4-FFF2-40B4-BE49-F238E27FC236}">
                <a16:creationId xmlns:a16="http://schemas.microsoft.com/office/drawing/2014/main" id="{B4AEAC94-7C86-4B2B-80C2-BFE005232C09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114925"/>
            <a:ext cx="1166812" cy="400050"/>
            <a:chOff x="2916565" y="5114940"/>
            <a:chExt cx="1167215" cy="400110"/>
          </a:xfrm>
        </p:grpSpPr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6ACE6C8C-FDDF-479A-9170-0F04975A583C}"/>
                </a:ext>
              </a:extLst>
            </p:cNvPr>
            <p:cNvSpPr/>
            <p:nvPr/>
          </p:nvSpPr>
          <p:spPr>
            <a:xfrm>
              <a:off x="2916565" y="5183213"/>
              <a:ext cx="249323" cy="250863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232131E4-2A5E-44C1-9AE5-5BC29E554904}"/>
                </a:ext>
              </a:extLst>
            </p:cNvPr>
            <p:cNvSpPr txBox="1"/>
            <p:nvPr/>
          </p:nvSpPr>
          <p:spPr>
            <a:xfrm>
              <a:off x="3154772" y="5114940"/>
              <a:ext cx="9290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BRAZIL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1" name="组合 190">
            <a:extLst>
              <a:ext uri="{FF2B5EF4-FFF2-40B4-BE49-F238E27FC236}">
                <a16:creationId xmlns:a16="http://schemas.microsoft.com/office/drawing/2014/main" id="{312865A1-D406-4E70-8842-A13B71189A3A}"/>
              </a:ext>
            </a:extLst>
          </p:cNvPr>
          <p:cNvGrpSpPr>
            <a:grpSpLocks/>
          </p:cNvGrpSpPr>
          <p:nvPr/>
        </p:nvGrpSpPr>
        <p:grpSpPr bwMode="auto">
          <a:xfrm>
            <a:off x="5070475" y="5114925"/>
            <a:ext cx="1633538" cy="400050"/>
            <a:chOff x="5070158" y="5114940"/>
            <a:chExt cx="1633729" cy="400110"/>
          </a:xfrm>
        </p:grpSpPr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62284D9A-41F5-4AA7-A019-5372011BDA37}"/>
                </a:ext>
              </a:extLst>
            </p:cNvPr>
            <p:cNvSpPr/>
            <p:nvPr/>
          </p:nvSpPr>
          <p:spPr>
            <a:xfrm>
              <a:off x="5070158" y="5183213"/>
              <a:ext cx="249267" cy="25086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E9556AA5-BB19-44FF-83BA-8628FF658B37}"/>
                </a:ext>
              </a:extLst>
            </p:cNvPr>
            <p:cNvSpPr txBox="1"/>
            <p:nvPr/>
          </p:nvSpPr>
          <p:spPr>
            <a:xfrm>
              <a:off x="5322601" y="5114940"/>
              <a:ext cx="138128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AUSTRALIA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" name="组合 193">
            <a:extLst>
              <a:ext uri="{FF2B5EF4-FFF2-40B4-BE49-F238E27FC236}">
                <a16:creationId xmlns:a16="http://schemas.microsoft.com/office/drawing/2014/main" id="{0037D156-6E4C-45E7-B524-9A87CAB33FBA}"/>
              </a:ext>
            </a:extLst>
          </p:cNvPr>
          <p:cNvGrpSpPr>
            <a:grpSpLocks/>
          </p:cNvGrpSpPr>
          <p:nvPr/>
        </p:nvGrpSpPr>
        <p:grpSpPr bwMode="auto">
          <a:xfrm>
            <a:off x="7229475" y="5114925"/>
            <a:ext cx="1131888" cy="400050"/>
            <a:chOff x="7229956" y="5114940"/>
            <a:chExt cx="1131108" cy="400110"/>
          </a:xfrm>
        </p:grpSpPr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E786487-704C-400A-A1EB-D90CCBFD5D8C}"/>
                </a:ext>
              </a:extLst>
            </p:cNvPr>
            <p:cNvSpPr/>
            <p:nvPr/>
          </p:nvSpPr>
          <p:spPr>
            <a:xfrm>
              <a:off x="7229956" y="5186389"/>
              <a:ext cx="249066" cy="249274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8BEABADA-16B7-44AF-AF6F-C0111B5FBA92}"/>
                </a:ext>
              </a:extLst>
            </p:cNvPr>
            <p:cNvSpPr txBox="1"/>
            <p:nvPr/>
          </p:nvSpPr>
          <p:spPr>
            <a:xfrm>
              <a:off x="7485368" y="5114940"/>
              <a:ext cx="875696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CHINA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7" name="组合 196">
            <a:extLst>
              <a:ext uri="{FF2B5EF4-FFF2-40B4-BE49-F238E27FC236}">
                <a16:creationId xmlns:a16="http://schemas.microsoft.com/office/drawing/2014/main" id="{264C0F03-0DC0-4774-A21D-DEA96BF14F74}"/>
              </a:ext>
            </a:extLst>
          </p:cNvPr>
          <p:cNvGrpSpPr>
            <a:grpSpLocks/>
          </p:cNvGrpSpPr>
          <p:nvPr/>
        </p:nvGrpSpPr>
        <p:grpSpPr bwMode="auto">
          <a:xfrm>
            <a:off x="9390063" y="5114925"/>
            <a:ext cx="744537" cy="400050"/>
            <a:chOff x="9389754" y="5114940"/>
            <a:chExt cx="744919" cy="400110"/>
          </a:xfrm>
        </p:grpSpPr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113F088F-158C-4D32-A058-B619104C0271}"/>
                </a:ext>
              </a:extLst>
            </p:cNvPr>
            <p:cNvSpPr/>
            <p:nvPr/>
          </p:nvSpPr>
          <p:spPr>
            <a:xfrm>
              <a:off x="9389754" y="5183213"/>
              <a:ext cx="249365" cy="250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76EC5956-4742-403A-A782-3C826EE9F245}"/>
                </a:ext>
              </a:extLst>
            </p:cNvPr>
            <p:cNvSpPr txBox="1"/>
            <p:nvPr/>
          </p:nvSpPr>
          <p:spPr>
            <a:xfrm>
              <a:off x="9642296" y="5114940"/>
              <a:ext cx="492377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UK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00" name="矩形 199">
            <a:extLst>
              <a:ext uri="{FF2B5EF4-FFF2-40B4-BE49-F238E27FC236}">
                <a16:creationId xmlns:a16="http://schemas.microsoft.com/office/drawing/2014/main" id="{C992ED38-9A4F-4FFF-8AED-4C8CAF078E03}"/>
              </a:ext>
            </a:extLst>
          </p:cNvPr>
          <p:cNvSpPr/>
          <p:nvPr/>
        </p:nvSpPr>
        <p:spPr>
          <a:xfrm>
            <a:off x="3133725" y="5395913"/>
            <a:ext cx="1851025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4E9729E4-51EF-48B1-80D7-0AEA3D9F6427}"/>
              </a:ext>
            </a:extLst>
          </p:cNvPr>
          <p:cNvSpPr/>
          <p:nvPr/>
        </p:nvSpPr>
        <p:spPr>
          <a:xfrm>
            <a:off x="5292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A748A2D8-C9D0-4265-99A2-06C9E5B7ABB7}"/>
              </a:ext>
            </a:extLst>
          </p:cNvPr>
          <p:cNvSpPr/>
          <p:nvPr/>
        </p:nvSpPr>
        <p:spPr>
          <a:xfrm>
            <a:off x="7451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C49C22DC-8FFE-47B2-8ADD-2EE85F0C3F9F}"/>
              </a:ext>
            </a:extLst>
          </p:cNvPr>
          <p:cNvSpPr/>
          <p:nvPr/>
        </p:nvSpPr>
        <p:spPr>
          <a:xfrm>
            <a:off x="9610725" y="5395913"/>
            <a:ext cx="1852613" cy="868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6933F678-19B4-406D-9583-3D386FBA3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3" y="1454150"/>
            <a:ext cx="409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6600"/>
                </a:solidFill>
              </a:rPr>
              <a:t>Our business around the globe</a:t>
            </a:r>
            <a:endParaRPr lang="zh-CN" altLang="en-US" sz="2400" b="1">
              <a:solidFill>
                <a:srgbClr val="FF6600"/>
              </a:solidFill>
            </a:endParaRPr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EDAF8D17-B1C5-43A9-97F0-D4FE6D9AF43F}"/>
              </a:ext>
            </a:extLst>
          </p:cNvPr>
          <p:cNvSpPr/>
          <p:nvPr/>
        </p:nvSpPr>
        <p:spPr>
          <a:xfrm>
            <a:off x="6735763" y="1827213"/>
            <a:ext cx="51943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8BF83473-1282-49DB-B83C-322586106403}"/>
              </a:ext>
            </a:extLst>
          </p:cNvPr>
          <p:cNvSpPr/>
          <p:nvPr/>
        </p:nvSpPr>
        <p:spPr>
          <a:xfrm>
            <a:off x="6735763" y="2443163"/>
            <a:ext cx="4957762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2" grpId="0"/>
      <p:bldP spid="183" grpId="0"/>
      <p:bldP spid="187" grpId="0"/>
      <p:bldP spid="200" grpId="0"/>
      <p:bldP spid="201" grpId="0"/>
      <p:bldP spid="202" grpId="0"/>
      <p:bldP spid="203" grpId="0"/>
      <p:bldP spid="204" grpId="0"/>
      <p:bldP spid="205" grpId="0"/>
      <p:bldP spid="2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088E542-23B8-45DC-A805-56F5E4E1FC7C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F0A3D7-D755-4686-8CD7-DFD01E84C51D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B4BC62-06E2-4E7D-BD75-3D0FB1AF73B1}"/>
              </a:ext>
            </a:extLst>
          </p:cNvPr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C5464B-E2BC-42E2-8D13-3BF89572CFFA}"/>
              </a:ext>
            </a:extLst>
          </p:cNvPr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5072B74-D118-4560-9C46-4CBF2FE5CA82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4789488"/>
            <a:ext cx="857250" cy="857250"/>
            <a:chOff x="6196012" y="4862597"/>
            <a:chExt cx="857250" cy="8572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707AF2E2-83C1-4E4A-A1A3-5B94E4D39795}"/>
                </a:ext>
              </a:extLst>
            </p:cNvPr>
            <p:cNvSpPr/>
            <p:nvPr/>
          </p:nvSpPr>
          <p:spPr>
            <a:xfrm>
              <a:off x="6196012" y="4862597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3" name="Freeform 5">
              <a:extLst>
                <a:ext uri="{FF2B5EF4-FFF2-40B4-BE49-F238E27FC236}">
                  <a16:creationId xmlns:a16="http://schemas.microsoft.com/office/drawing/2014/main" id="{FD5032BE-A4FE-499E-BB78-CE96CA410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6693" y="5060328"/>
              <a:ext cx="558800" cy="487187"/>
            </a:xfrm>
            <a:custGeom>
              <a:avLst/>
              <a:gdLst>
                <a:gd name="T0" fmla="*/ 817373654 w 215"/>
                <a:gd name="T1" fmla="*/ 1018121829 h 187"/>
                <a:gd name="T2" fmla="*/ 378289407 w 215"/>
                <a:gd name="T3" fmla="*/ 658385033 h 187"/>
                <a:gd name="T4" fmla="*/ 965988463 w 215"/>
                <a:gd name="T5" fmla="*/ 468335208 h 187"/>
                <a:gd name="T6" fmla="*/ 1452360186 w 215"/>
                <a:gd name="T7" fmla="*/ 800922402 h 187"/>
                <a:gd name="T8" fmla="*/ 1452360186 w 215"/>
                <a:gd name="T9" fmla="*/ 1018121829 h 187"/>
                <a:gd name="T10" fmla="*/ 817373654 w 215"/>
                <a:gd name="T11" fmla="*/ 1262470860 h 187"/>
                <a:gd name="T12" fmla="*/ 817373654 w 215"/>
                <a:gd name="T13" fmla="*/ 1018121829 h 187"/>
                <a:gd name="T14" fmla="*/ 222919615 w 215"/>
                <a:gd name="T15" fmla="*/ 502274165 h 187"/>
                <a:gd name="T16" fmla="*/ 303982002 w 215"/>
                <a:gd name="T17" fmla="*/ 475121957 h 187"/>
                <a:gd name="T18" fmla="*/ 209409650 w 215"/>
                <a:gd name="T19" fmla="*/ 366523546 h 187"/>
                <a:gd name="T20" fmla="*/ 216164633 w 215"/>
                <a:gd name="T21" fmla="*/ 352947442 h 187"/>
                <a:gd name="T22" fmla="*/ 276962073 w 215"/>
                <a:gd name="T23" fmla="*/ 312224340 h 187"/>
                <a:gd name="T24" fmla="*/ 634986532 w 215"/>
                <a:gd name="T25" fmla="*/ 271498633 h 187"/>
                <a:gd name="T26" fmla="*/ 743068848 w 215"/>
                <a:gd name="T27" fmla="*/ 264711884 h 187"/>
                <a:gd name="T28" fmla="*/ 938968534 w 215"/>
                <a:gd name="T29" fmla="*/ 217199428 h 187"/>
                <a:gd name="T30" fmla="*/ 979498428 w 215"/>
                <a:gd name="T31" fmla="*/ 0 h 187"/>
                <a:gd name="T32" fmla="*/ 911946006 w 215"/>
                <a:gd name="T33" fmla="*/ 13576104 h 187"/>
                <a:gd name="T34" fmla="*/ 898436041 w 215"/>
                <a:gd name="T35" fmla="*/ 162900222 h 187"/>
                <a:gd name="T36" fmla="*/ 743068848 w 215"/>
                <a:gd name="T37" fmla="*/ 196836574 h 187"/>
                <a:gd name="T38" fmla="*/ 628228951 w 215"/>
                <a:gd name="T39" fmla="*/ 203623324 h 187"/>
                <a:gd name="T40" fmla="*/ 256697126 w 215"/>
                <a:gd name="T41" fmla="*/ 251135780 h 187"/>
                <a:gd name="T42" fmla="*/ 162124774 w 215"/>
                <a:gd name="T43" fmla="*/ 312224340 h 187"/>
                <a:gd name="T44" fmla="*/ 141857228 w 215"/>
                <a:gd name="T45" fmla="*/ 359736797 h 187"/>
                <a:gd name="T46" fmla="*/ 148614809 w 215"/>
                <a:gd name="T47" fmla="*/ 414036002 h 187"/>
                <a:gd name="T48" fmla="*/ 222919615 w 215"/>
                <a:gd name="T49" fmla="*/ 502274165 h 187"/>
                <a:gd name="T50" fmla="*/ 283717055 w 215"/>
                <a:gd name="T51" fmla="*/ 638022179 h 187"/>
                <a:gd name="T52" fmla="*/ 533659198 w 215"/>
                <a:gd name="T53" fmla="*/ 556573371 h 187"/>
                <a:gd name="T54" fmla="*/ 310736984 w 215"/>
                <a:gd name="T55" fmla="*/ 536210518 h 187"/>
                <a:gd name="T56" fmla="*/ 67552422 w 215"/>
                <a:gd name="T57" fmla="*/ 610872577 h 187"/>
                <a:gd name="T58" fmla="*/ 283717055 w 215"/>
                <a:gd name="T59" fmla="*/ 638022179 h 187"/>
                <a:gd name="T60" fmla="*/ 412064318 w 215"/>
                <a:gd name="T61" fmla="*/ 502274165 h 187"/>
                <a:gd name="T62" fmla="*/ 621473968 w 215"/>
                <a:gd name="T63" fmla="*/ 529423768 h 187"/>
                <a:gd name="T64" fmla="*/ 621473968 w 215"/>
                <a:gd name="T65" fmla="*/ 529423768 h 187"/>
                <a:gd name="T66" fmla="*/ 878171094 w 215"/>
                <a:gd name="T67" fmla="*/ 447972354 h 187"/>
                <a:gd name="T68" fmla="*/ 526901617 w 215"/>
                <a:gd name="T69" fmla="*/ 468335208 h 187"/>
                <a:gd name="T70" fmla="*/ 412064318 w 215"/>
                <a:gd name="T71" fmla="*/ 502274165 h 187"/>
                <a:gd name="T72" fmla="*/ 0 w 215"/>
                <a:gd name="T73" fmla="*/ 658385033 h 187"/>
                <a:gd name="T74" fmla="*/ 0 w 215"/>
                <a:gd name="T75" fmla="*/ 862008357 h 187"/>
                <a:gd name="T76" fmla="*/ 722801302 w 215"/>
                <a:gd name="T77" fmla="*/ 1269257609 h 187"/>
                <a:gd name="T78" fmla="*/ 722801302 w 215"/>
                <a:gd name="T79" fmla="*/ 1065634286 h 187"/>
                <a:gd name="T80" fmla="*/ 0 w 215"/>
                <a:gd name="T81" fmla="*/ 658385033 h 1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" h="187">
                  <a:moveTo>
                    <a:pt x="121" y="150"/>
                  </a:moveTo>
                  <a:cubicBezTo>
                    <a:pt x="112" y="119"/>
                    <a:pt x="87" y="104"/>
                    <a:pt x="56" y="97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78" y="78"/>
                    <a:pt x="206" y="100"/>
                    <a:pt x="215" y="118"/>
                  </a:cubicBezTo>
                  <a:cubicBezTo>
                    <a:pt x="215" y="150"/>
                    <a:pt x="215" y="150"/>
                    <a:pt x="215" y="150"/>
                  </a:cubicBezTo>
                  <a:cubicBezTo>
                    <a:pt x="193" y="173"/>
                    <a:pt x="160" y="183"/>
                    <a:pt x="121" y="186"/>
                  </a:cubicBezTo>
                  <a:cubicBezTo>
                    <a:pt x="121" y="174"/>
                    <a:pt x="121" y="162"/>
                    <a:pt x="121" y="150"/>
                  </a:cubicBezTo>
                  <a:close/>
                  <a:moveTo>
                    <a:pt x="33" y="74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2" y="68"/>
                    <a:pt x="30" y="59"/>
                    <a:pt x="31" y="54"/>
                  </a:cubicBezTo>
                  <a:cubicBezTo>
                    <a:pt x="31" y="54"/>
                    <a:pt x="32" y="53"/>
                    <a:pt x="32" y="52"/>
                  </a:cubicBezTo>
                  <a:cubicBezTo>
                    <a:pt x="34" y="50"/>
                    <a:pt x="37" y="48"/>
                    <a:pt x="41" y="46"/>
                  </a:cubicBezTo>
                  <a:cubicBezTo>
                    <a:pt x="52" y="42"/>
                    <a:pt x="74" y="41"/>
                    <a:pt x="94" y="40"/>
                  </a:cubicBezTo>
                  <a:cubicBezTo>
                    <a:pt x="100" y="40"/>
                    <a:pt x="105" y="40"/>
                    <a:pt x="110" y="39"/>
                  </a:cubicBezTo>
                  <a:cubicBezTo>
                    <a:pt x="123" y="39"/>
                    <a:pt x="133" y="38"/>
                    <a:pt x="139" y="32"/>
                  </a:cubicBezTo>
                  <a:cubicBezTo>
                    <a:pt x="146" y="27"/>
                    <a:pt x="149" y="17"/>
                    <a:pt x="145" y="0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15"/>
                    <a:pt x="137" y="21"/>
                    <a:pt x="133" y="24"/>
                  </a:cubicBezTo>
                  <a:cubicBezTo>
                    <a:pt x="129" y="28"/>
                    <a:pt x="120" y="28"/>
                    <a:pt x="110" y="29"/>
                  </a:cubicBezTo>
                  <a:cubicBezTo>
                    <a:pt x="104" y="29"/>
                    <a:pt x="99" y="30"/>
                    <a:pt x="93" y="30"/>
                  </a:cubicBezTo>
                  <a:cubicBezTo>
                    <a:pt x="72" y="31"/>
                    <a:pt x="49" y="32"/>
                    <a:pt x="38" y="37"/>
                  </a:cubicBezTo>
                  <a:cubicBezTo>
                    <a:pt x="32" y="39"/>
                    <a:pt x="27" y="42"/>
                    <a:pt x="24" y="46"/>
                  </a:cubicBezTo>
                  <a:cubicBezTo>
                    <a:pt x="22" y="48"/>
                    <a:pt x="21" y="50"/>
                    <a:pt x="21" y="53"/>
                  </a:cubicBezTo>
                  <a:cubicBezTo>
                    <a:pt x="20" y="55"/>
                    <a:pt x="21" y="58"/>
                    <a:pt x="22" y="61"/>
                  </a:cubicBezTo>
                  <a:cubicBezTo>
                    <a:pt x="23" y="65"/>
                    <a:pt x="27" y="69"/>
                    <a:pt x="33" y="74"/>
                  </a:cubicBezTo>
                  <a:close/>
                  <a:moveTo>
                    <a:pt x="42" y="94"/>
                  </a:moveTo>
                  <a:cubicBezTo>
                    <a:pt x="79" y="82"/>
                    <a:pt x="79" y="82"/>
                    <a:pt x="79" y="82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21" y="91"/>
                    <a:pt x="32" y="92"/>
                    <a:pt x="42" y="94"/>
                  </a:cubicBezTo>
                  <a:close/>
                  <a:moveTo>
                    <a:pt x="61" y="74"/>
                  </a:move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13" y="63"/>
                    <a:pt x="96" y="64"/>
                    <a:pt x="78" y="69"/>
                  </a:cubicBezTo>
                  <a:cubicBezTo>
                    <a:pt x="61" y="74"/>
                    <a:pt x="61" y="74"/>
                    <a:pt x="61" y="74"/>
                  </a:cubicBezTo>
                  <a:close/>
                  <a:moveTo>
                    <a:pt x="0" y="97"/>
                  </a:moveTo>
                  <a:cubicBezTo>
                    <a:pt x="0" y="107"/>
                    <a:pt x="0" y="117"/>
                    <a:pt x="0" y="127"/>
                  </a:cubicBezTo>
                  <a:cubicBezTo>
                    <a:pt x="36" y="148"/>
                    <a:pt x="71" y="166"/>
                    <a:pt x="107" y="187"/>
                  </a:cubicBezTo>
                  <a:cubicBezTo>
                    <a:pt x="107" y="177"/>
                    <a:pt x="107" y="167"/>
                    <a:pt x="107" y="157"/>
                  </a:cubicBezTo>
                  <a:cubicBezTo>
                    <a:pt x="95" y="112"/>
                    <a:pt x="50" y="104"/>
                    <a:pt x="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8655726-5E74-4884-A74E-1F114F5ECC0B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4789488"/>
            <a:ext cx="857250" cy="857250"/>
            <a:chOff x="1057276" y="4857792"/>
            <a:chExt cx="857250" cy="857250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EC60BB4C-EE7D-415A-AE66-AAB1BB5351B4}"/>
                </a:ext>
              </a:extLst>
            </p:cNvPr>
            <p:cNvSpPr/>
            <p:nvPr/>
          </p:nvSpPr>
          <p:spPr>
            <a:xfrm>
              <a:off x="1057276" y="4857792"/>
              <a:ext cx="857250" cy="85725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201" name="Freeform 21">
              <a:extLst>
                <a:ext uri="{FF2B5EF4-FFF2-40B4-BE49-F238E27FC236}">
                  <a16:creationId xmlns:a16="http://schemas.microsoft.com/office/drawing/2014/main" id="{E82DAEAA-82E3-4DC9-A9FF-A4EDC9729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967" y="4981301"/>
              <a:ext cx="529867" cy="584832"/>
            </a:xfrm>
            <a:custGeom>
              <a:avLst/>
              <a:gdLst>
                <a:gd name="T0" fmla="*/ 716150040 w 99"/>
                <a:gd name="T1" fmla="*/ 1669695360 h 109"/>
                <a:gd name="T2" fmla="*/ 429690024 w 99"/>
                <a:gd name="T3" fmla="*/ 1756057340 h 109"/>
                <a:gd name="T4" fmla="*/ 1460945011 w 99"/>
                <a:gd name="T5" fmla="*/ 1583333380 h 109"/>
                <a:gd name="T6" fmla="*/ 1804694889 w 99"/>
                <a:gd name="T7" fmla="*/ 1324242073 h 109"/>
                <a:gd name="T8" fmla="*/ 1604175019 w 99"/>
                <a:gd name="T9" fmla="*/ 1698480898 h 109"/>
                <a:gd name="T10" fmla="*/ 1460945011 w 99"/>
                <a:gd name="T11" fmla="*/ 1928786667 h 109"/>
                <a:gd name="T12" fmla="*/ 1317715003 w 99"/>
                <a:gd name="T13" fmla="*/ 1640909822 h 109"/>
                <a:gd name="T14" fmla="*/ 1088544849 w 99"/>
                <a:gd name="T15" fmla="*/ 1065150766 h 109"/>
                <a:gd name="T16" fmla="*/ 1460945011 w 99"/>
                <a:gd name="T17" fmla="*/ 1583333380 h 109"/>
                <a:gd name="T18" fmla="*/ 1203129926 w 99"/>
                <a:gd name="T19" fmla="*/ 949997882 h 109"/>
                <a:gd name="T20" fmla="*/ 1203129926 w 99"/>
                <a:gd name="T21" fmla="*/ 0 h 109"/>
                <a:gd name="T22" fmla="*/ 429690024 w 99"/>
                <a:gd name="T23" fmla="*/ 719697478 h 109"/>
                <a:gd name="T24" fmla="*/ 429690024 w 99"/>
                <a:gd name="T25" fmla="*/ 2147483646 h 109"/>
                <a:gd name="T26" fmla="*/ 2147483646 w 99"/>
                <a:gd name="T27" fmla="*/ 2147483646 h 109"/>
                <a:gd name="T28" fmla="*/ 2147483646 w 99"/>
                <a:gd name="T29" fmla="*/ 2101510628 h 109"/>
                <a:gd name="T30" fmla="*/ 2147483646 w 99"/>
                <a:gd name="T31" fmla="*/ 2043939551 h 109"/>
                <a:gd name="T32" fmla="*/ 1403649796 w 99"/>
                <a:gd name="T33" fmla="*/ 2147483646 h 109"/>
                <a:gd name="T34" fmla="*/ 343749878 w 99"/>
                <a:gd name="T35" fmla="*/ 1727271802 h 109"/>
                <a:gd name="T36" fmla="*/ 1203129926 w 99"/>
                <a:gd name="T37" fmla="*/ 633330133 h 109"/>
                <a:gd name="T38" fmla="*/ 2147483646 w 99"/>
                <a:gd name="T39" fmla="*/ 1353027611 h 109"/>
                <a:gd name="T40" fmla="*/ 2147483646 w 99"/>
                <a:gd name="T41" fmla="*/ 1180303650 h 109"/>
                <a:gd name="T42" fmla="*/ 2147483646 w 99"/>
                <a:gd name="T43" fmla="*/ 1525756937 h 109"/>
                <a:gd name="T44" fmla="*/ 2147483646 w 99"/>
                <a:gd name="T45" fmla="*/ 1612118918 h 109"/>
                <a:gd name="T46" fmla="*/ 2147483646 w 99"/>
                <a:gd name="T47" fmla="*/ 1928786667 h 109"/>
                <a:gd name="T48" fmla="*/ 2147483646 w 99"/>
                <a:gd name="T49" fmla="*/ 1698480898 h 109"/>
                <a:gd name="T50" fmla="*/ 2147483646 w 99"/>
                <a:gd name="T51" fmla="*/ 1640909822 h 109"/>
                <a:gd name="T52" fmla="*/ 2147483646 w 99"/>
                <a:gd name="T53" fmla="*/ 1727271802 h 109"/>
                <a:gd name="T54" fmla="*/ 2147483646 w 99"/>
                <a:gd name="T55" fmla="*/ 2043939551 h 109"/>
                <a:gd name="T56" fmla="*/ 2147483646 w 99"/>
                <a:gd name="T57" fmla="*/ 1928786667 h 109"/>
                <a:gd name="T58" fmla="*/ 2147483646 w 99"/>
                <a:gd name="T59" fmla="*/ 1065150766 h 109"/>
                <a:gd name="T60" fmla="*/ 2147483646 w 99"/>
                <a:gd name="T61" fmla="*/ 806059459 h 109"/>
                <a:gd name="T62" fmla="*/ 2147483646 w 99"/>
                <a:gd name="T63" fmla="*/ 1093936304 h 109"/>
                <a:gd name="T64" fmla="*/ 2147483646 w 99"/>
                <a:gd name="T65" fmla="*/ 1266665631 h 109"/>
                <a:gd name="T66" fmla="*/ 2147483646 w 99"/>
                <a:gd name="T67" fmla="*/ 978788785 h 109"/>
                <a:gd name="T68" fmla="*/ 2033865042 w 99"/>
                <a:gd name="T69" fmla="*/ 806059459 h 109"/>
                <a:gd name="T70" fmla="*/ 2147483646 w 99"/>
                <a:gd name="T71" fmla="*/ 518182614 h 109"/>
                <a:gd name="T72" fmla="*/ 2147483646 w 99"/>
                <a:gd name="T73" fmla="*/ 719697478 h 109"/>
                <a:gd name="T74" fmla="*/ 2147483646 w 99"/>
                <a:gd name="T75" fmla="*/ 777273921 h 109"/>
                <a:gd name="T76" fmla="*/ 1432300079 w 99"/>
                <a:gd name="T77" fmla="*/ 2147483646 h 109"/>
                <a:gd name="T78" fmla="*/ 1518234873 w 99"/>
                <a:gd name="T79" fmla="*/ 2147483646 h 109"/>
                <a:gd name="T80" fmla="*/ 1432300079 w 99"/>
                <a:gd name="T81" fmla="*/ 2147483646 h 109"/>
                <a:gd name="T82" fmla="*/ 1919279966 w 99"/>
                <a:gd name="T83" fmla="*/ 2147483646 h 109"/>
                <a:gd name="T84" fmla="*/ 2147483646 w 99"/>
                <a:gd name="T85" fmla="*/ 2147483646 h 109"/>
                <a:gd name="T86" fmla="*/ 716150040 w 99"/>
                <a:gd name="T87" fmla="*/ 2147483646 h 109"/>
                <a:gd name="T88" fmla="*/ 973965124 w 99"/>
                <a:gd name="T89" fmla="*/ 2147483646 h 109"/>
                <a:gd name="T90" fmla="*/ 716150040 w 99"/>
                <a:gd name="T91" fmla="*/ 2147483646 h 109"/>
                <a:gd name="T92" fmla="*/ 945314841 w 99"/>
                <a:gd name="T93" fmla="*/ 1151512746 h 109"/>
                <a:gd name="T94" fmla="*/ 658854825 w 99"/>
                <a:gd name="T95" fmla="*/ 1036365227 h 109"/>
                <a:gd name="T96" fmla="*/ 2147483646 w 99"/>
                <a:gd name="T97" fmla="*/ 978788785 h 109"/>
                <a:gd name="T98" fmla="*/ 1890635034 w 99"/>
                <a:gd name="T99" fmla="*/ 1122727208 h 109"/>
                <a:gd name="T100" fmla="*/ 2147483646 w 99"/>
                <a:gd name="T101" fmla="*/ 978788785 h 109"/>
                <a:gd name="T102" fmla="*/ 2147483646 w 99"/>
                <a:gd name="T103" fmla="*/ 1698480898 h 109"/>
                <a:gd name="T104" fmla="*/ 2147483646 w 99"/>
                <a:gd name="T105" fmla="*/ 1612118918 h 1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9" h="109">
                  <a:moveTo>
                    <a:pt x="15" y="58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58"/>
                    <a:pt x="15" y="58"/>
                    <a:pt x="15" y="58"/>
                  </a:cubicBezTo>
                  <a:close/>
                  <a:moveTo>
                    <a:pt x="51" y="55"/>
                  </a:moveTo>
                  <a:cubicBezTo>
                    <a:pt x="52" y="55"/>
                    <a:pt x="52" y="55"/>
                    <a:pt x="53" y="55"/>
                  </a:cubicBezTo>
                  <a:cubicBezTo>
                    <a:pt x="56" y="52"/>
                    <a:pt x="60" y="48"/>
                    <a:pt x="63" y="46"/>
                  </a:cubicBezTo>
                  <a:cubicBezTo>
                    <a:pt x="64" y="46"/>
                    <a:pt x="65" y="47"/>
                    <a:pt x="66" y="48"/>
                  </a:cubicBezTo>
                  <a:cubicBezTo>
                    <a:pt x="63" y="53"/>
                    <a:pt x="60" y="56"/>
                    <a:pt x="56" y="59"/>
                  </a:cubicBezTo>
                  <a:cubicBezTo>
                    <a:pt x="57" y="60"/>
                    <a:pt x="57" y="60"/>
                    <a:pt x="57" y="61"/>
                  </a:cubicBezTo>
                  <a:cubicBezTo>
                    <a:pt x="57" y="64"/>
                    <a:pt x="54" y="67"/>
                    <a:pt x="51" y="67"/>
                  </a:cubicBezTo>
                  <a:cubicBezTo>
                    <a:pt x="47" y="67"/>
                    <a:pt x="45" y="64"/>
                    <a:pt x="45" y="61"/>
                  </a:cubicBezTo>
                  <a:cubicBezTo>
                    <a:pt x="45" y="59"/>
                    <a:pt x="45" y="58"/>
                    <a:pt x="46" y="57"/>
                  </a:cubicBezTo>
                  <a:cubicBezTo>
                    <a:pt x="41" y="51"/>
                    <a:pt x="38" y="45"/>
                    <a:pt x="35" y="38"/>
                  </a:cubicBezTo>
                  <a:cubicBezTo>
                    <a:pt x="36" y="38"/>
                    <a:pt x="37" y="37"/>
                    <a:pt x="38" y="37"/>
                  </a:cubicBezTo>
                  <a:cubicBezTo>
                    <a:pt x="42" y="42"/>
                    <a:pt x="46" y="49"/>
                    <a:pt x="49" y="55"/>
                  </a:cubicBezTo>
                  <a:cubicBezTo>
                    <a:pt x="49" y="55"/>
                    <a:pt x="50" y="55"/>
                    <a:pt x="51" y="55"/>
                  </a:cubicBezTo>
                  <a:close/>
                  <a:moveTo>
                    <a:pt x="42" y="2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2" y="12"/>
                    <a:pt x="22" y="17"/>
                    <a:pt x="15" y="25"/>
                  </a:cubicBezTo>
                  <a:cubicBezTo>
                    <a:pt x="5" y="34"/>
                    <a:pt x="0" y="46"/>
                    <a:pt x="0" y="60"/>
                  </a:cubicBezTo>
                  <a:cubicBezTo>
                    <a:pt x="0" y="73"/>
                    <a:pt x="5" y="85"/>
                    <a:pt x="15" y="94"/>
                  </a:cubicBezTo>
                  <a:cubicBezTo>
                    <a:pt x="24" y="104"/>
                    <a:pt x="36" y="109"/>
                    <a:pt x="49" y="109"/>
                  </a:cubicBezTo>
                  <a:cubicBezTo>
                    <a:pt x="63" y="109"/>
                    <a:pt x="75" y="104"/>
                    <a:pt x="84" y="94"/>
                  </a:cubicBezTo>
                  <a:cubicBezTo>
                    <a:pt x="90" y="89"/>
                    <a:pt x="94" y="82"/>
                    <a:pt x="96" y="75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86" y="70"/>
                    <a:pt x="86" y="70"/>
                    <a:pt x="86" y="70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4" y="77"/>
                    <a:pt x="80" y="82"/>
                    <a:pt x="76" y="86"/>
                  </a:cubicBezTo>
                  <a:cubicBezTo>
                    <a:pt x="69" y="93"/>
                    <a:pt x="60" y="97"/>
                    <a:pt x="49" y="97"/>
                  </a:cubicBezTo>
                  <a:cubicBezTo>
                    <a:pt x="39" y="97"/>
                    <a:pt x="30" y="93"/>
                    <a:pt x="23" y="86"/>
                  </a:cubicBezTo>
                  <a:cubicBezTo>
                    <a:pt x="16" y="79"/>
                    <a:pt x="12" y="70"/>
                    <a:pt x="12" y="60"/>
                  </a:cubicBezTo>
                  <a:cubicBezTo>
                    <a:pt x="12" y="50"/>
                    <a:pt x="16" y="40"/>
                    <a:pt x="23" y="33"/>
                  </a:cubicBezTo>
                  <a:cubicBezTo>
                    <a:pt x="28" y="28"/>
                    <a:pt x="35" y="24"/>
                    <a:pt x="42" y="22"/>
                  </a:cubicBezTo>
                  <a:close/>
                  <a:moveTo>
                    <a:pt x="87" y="54"/>
                  </a:moveTo>
                  <a:cubicBezTo>
                    <a:pt x="87" y="52"/>
                    <a:pt x="86" y="49"/>
                    <a:pt x="85" y="4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7" y="46"/>
                    <a:pt x="98" y="50"/>
                    <a:pt x="98" y="53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7" y="54"/>
                    <a:pt x="87" y="54"/>
                    <a:pt x="87" y="54"/>
                  </a:cubicBezTo>
                  <a:close/>
                  <a:moveTo>
                    <a:pt x="87" y="67"/>
                  </a:moveTo>
                  <a:cubicBezTo>
                    <a:pt x="87" y="64"/>
                    <a:pt x="87" y="62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59"/>
                    <a:pt x="99" y="60"/>
                  </a:cubicBezTo>
                  <a:cubicBezTo>
                    <a:pt x="99" y="63"/>
                    <a:pt x="99" y="66"/>
                    <a:pt x="98" y="6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7" y="67"/>
                    <a:pt x="87" y="67"/>
                    <a:pt x="87" y="67"/>
                  </a:cubicBezTo>
                  <a:close/>
                  <a:moveTo>
                    <a:pt x="83" y="42"/>
                  </a:moveTo>
                  <a:cubicBezTo>
                    <a:pt x="82" y="40"/>
                    <a:pt x="81" y="38"/>
                    <a:pt x="80" y="37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1" y="32"/>
                    <a:pt x="92" y="35"/>
                    <a:pt x="94" y="38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77" y="34"/>
                  </a:moveTo>
                  <a:cubicBezTo>
                    <a:pt x="76" y="33"/>
                    <a:pt x="76" y="33"/>
                    <a:pt x="76" y="33"/>
                  </a:cubicBezTo>
                  <a:cubicBezTo>
                    <a:pt x="75" y="31"/>
                    <a:pt x="73" y="30"/>
                    <a:pt x="71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0" y="21"/>
                    <a:pt x="82" y="23"/>
                    <a:pt x="84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7" y="34"/>
                    <a:pt x="77" y="34"/>
                    <a:pt x="77" y="34"/>
                  </a:cubicBezTo>
                  <a:close/>
                  <a:moveTo>
                    <a:pt x="50" y="93"/>
                  </a:moveTo>
                  <a:cubicBezTo>
                    <a:pt x="50" y="83"/>
                    <a:pt x="50" y="83"/>
                    <a:pt x="50" y="8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50" y="93"/>
                    <a:pt x="50" y="93"/>
                  </a:cubicBezTo>
                  <a:close/>
                  <a:moveTo>
                    <a:pt x="74" y="83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4" y="83"/>
                    <a:pt x="74" y="83"/>
                    <a:pt x="74" y="83"/>
                  </a:cubicBezTo>
                  <a:close/>
                  <a:moveTo>
                    <a:pt x="25" y="83"/>
                  </a:moveTo>
                  <a:cubicBezTo>
                    <a:pt x="32" y="76"/>
                    <a:pt x="32" y="76"/>
                    <a:pt x="32" y="76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5" y="83"/>
                    <a:pt x="25" y="83"/>
                    <a:pt x="25" y="83"/>
                  </a:cubicBezTo>
                  <a:close/>
                  <a:moveTo>
                    <a:pt x="26" y="3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6" y="33"/>
                    <a:pt x="26" y="33"/>
                    <a:pt x="26" y="33"/>
                  </a:cubicBezTo>
                  <a:close/>
                  <a:moveTo>
                    <a:pt x="75" y="34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75" y="34"/>
                    <a:pt x="75" y="34"/>
                    <a:pt x="75" y="34"/>
                  </a:cubicBezTo>
                  <a:close/>
                  <a:moveTo>
                    <a:pt x="85" y="59"/>
                  </a:moveTo>
                  <a:cubicBezTo>
                    <a:pt x="75" y="59"/>
                    <a:pt x="75" y="59"/>
                    <a:pt x="75" y="59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5" y="56"/>
                    <a:pt x="85" y="56"/>
                    <a:pt x="85" y="56"/>
                  </a:cubicBezTo>
                  <a:lnTo>
                    <a:pt x="85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3D88F3-8EDB-435F-B2F2-8E6542915768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3362325"/>
            <a:ext cx="857250" cy="857250"/>
            <a:chOff x="6196012" y="3433805"/>
            <a:chExt cx="857250" cy="857250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0230172-CE92-4EEE-A4CF-C3A06CE137D9}"/>
                </a:ext>
              </a:extLst>
            </p:cNvPr>
            <p:cNvSpPr/>
            <p:nvPr/>
          </p:nvSpPr>
          <p:spPr>
            <a:xfrm>
              <a:off x="6196012" y="3433805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9" name="Freeform 9">
              <a:extLst>
                <a:ext uri="{FF2B5EF4-FFF2-40B4-BE49-F238E27FC236}">
                  <a16:creationId xmlns:a16="http://schemas.microsoft.com/office/drawing/2014/main" id="{D2FB197C-8EC9-4033-983C-B651EF88A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1114" y="3604480"/>
              <a:ext cx="642298" cy="530165"/>
            </a:xfrm>
            <a:custGeom>
              <a:avLst/>
              <a:gdLst>
                <a:gd name="T0" fmla="*/ 559229600 w 300"/>
                <a:gd name="T1" fmla="*/ 0 h 247"/>
                <a:gd name="T2" fmla="*/ 953442138 w 300"/>
                <a:gd name="T3" fmla="*/ 165855788 h 247"/>
                <a:gd name="T4" fmla="*/ 1118459199 w 300"/>
                <a:gd name="T5" fmla="*/ 562067196 h 247"/>
                <a:gd name="T6" fmla="*/ 953442138 w 300"/>
                <a:gd name="T7" fmla="*/ 958278604 h 247"/>
                <a:gd name="T8" fmla="*/ 559229600 w 300"/>
                <a:gd name="T9" fmla="*/ 1124134392 h 247"/>
                <a:gd name="T10" fmla="*/ 160435335 w 300"/>
                <a:gd name="T11" fmla="*/ 958278604 h 247"/>
                <a:gd name="T12" fmla="*/ 0 w 300"/>
                <a:gd name="T13" fmla="*/ 562067196 h 247"/>
                <a:gd name="T14" fmla="*/ 160435335 w 300"/>
                <a:gd name="T15" fmla="*/ 165855788 h 247"/>
                <a:gd name="T16" fmla="*/ 559229600 w 300"/>
                <a:gd name="T17" fmla="*/ 0 h 247"/>
                <a:gd name="T18" fmla="*/ 802174536 w 300"/>
                <a:gd name="T19" fmla="*/ 1128740603 h 247"/>
                <a:gd name="T20" fmla="*/ 1375155736 w 300"/>
                <a:gd name="T21" fmla="*/ 727922984 h 247"/>
                <a:gd name="T22" fmla="*/ 1365988003 w 300"/>
                <a:gd name="T23" fmla="*/ 580496332 h 247"/>
                <a:gd name="T24" fmla="*/ 802174536 w 300"/>
                <a:gd name="T25" fmla="*/ 1128740603 h 247"/>
                <a:gd name="T26" fmla="*/ 595900533 w 300"/>
                <a:gd name="T27" fmla="*/ 368567703 h 247"/>
                <a:gd name="T28" fmla="*/ 692161735 w 300"/>
                <a:gd name="T29" fmla="*/ 419246755 h 247"/>
                <a:gd name="T30" fmla="*/ 829677737 w 300"/>
                <a:gd name="T31" fmla="*/ 327105366 h 247"/>
                <a:gd name="T32" fmla="*/ 811342270 w 300"/>
                <a:gd name="T33" fmla="*/ 304070018 h 247"/>
                <a:gd name="T34" fmla="*/ 595900533 w 300"/>
                <a:gd name="T35" fmla="*/ 202711915 h 247"/>
                <a:gd name="T36" fmla="*/ 595900533 w 300"/>
                <a:gd name="T37" fmla="*/ 368567703 h 247"/>
                <a:gd name="T38" fmla="*/ 742584269 w 300"/>
                <a:gd name="T39" fmla="*/ 497567365 h 247"/>
                <a:gd name="T40" fmla="*/ 751752002 w 300"/>
                <a:gd name="T41" fmla="*/ 562067196 h 247"/>
                <a:gd name="T42" fmla="*/ 738000402 w 300"/>
                <a:gd name="T43" fmla="*/ 635781595 h 247"/>
                <a:gd name="T44" fmla="*/ 880100271 w 300"/>
                <a:gd name="T45" fmla="*/ 723314627 h 247"/>
                <a:gd name="T46" fmla="*/ 916771204 w 300"/>
                <a:gd name="T47" fmla="*/ 562067196 h 247"/>
                <a:gd name="T48" fmla="*/ 880100271 w 300"/>
                <a:gd name="T49" fmla="*/ 400817619 h 247"/>
                <a:gd name="T50" fmla="*/ 742584269 w 300"/>
                <a:gd name="T51" fmla="*/ 497567365 h 247"/>
                <a:gd name="T52" fmla="*/ 682994001 w 300"/>
                <a:gd name="T53" fmla="*/ 709493848 h 247"/>
                <a:gd name="T54" fmla="*/ 595900533 w 300"/>
                <a:gd name="T55" fmla="*/ 755564542 h 247"/>
                <a:gd name="T56" fmla="*/ 595900533 w 300"/>
                <a:gd name="T57" fmla="*/ 921420331 h 247"/>
                <a:gd name="T58" fmla="*/ 811342270 w 300"/>
                <a:gd name="T59" fmla="*/ 820064373 h 247"/>
                <a:gd name="T60" fmla="*/ 829677737 w 300"/>
                <a:gd name="T61" fmla="*/ 801637383 h 247"/>
                <a:gd name="T62" fmla="*/ 682994001 w 300"/>
                <a:gd name="T63" fmla="*/ 709493848 h 247"/>
                <a:gd name="T64" fmla="*/ 504223199 w 300"/>
                <a:gd name="T65" fmla="*/ 750958332 h 247"/>
                <a:gd name="T66" fmla="*/ 430881331 w 300"/>
                <a:gd name="T67" fmla="*/ 714102205 h 247"/>
                <a:gd name="T68" fmla="*/ 293367471 w 300"/>
                <a:gd name="T69" fmla="*/ 810849805 h 247"/>
                <a:gd name="T70" fmla="*/ 302535204 w 300"/>
                <a:gd name="T71" fmla="*/ 820064373 h 247"/>
                <a:gd name="T72" fmla="*/ 504223199 w 300"/>
                <a:gd name="T73" fmla="*/ 921420331 h 247"/>
                <a:gd name="T74" fmla="*/ 504223199 w 300"/>
                <a:gd name="T75" fmla="*/ 750958332 h 247"/>
                <a:gd name="T76" fmla="*/ 375874931 w 300"/>
                <a:gd name="T77" fmla="*/ 640387806 h 247"/>
                <a:gd name="T78" fmla="*/ 362123330 w 300"/>
                <a:gd name="T79" fmla="*/ 562067196 h 247"/>
                <a:gd name="T80" fmla="*/ 366707197 w 300"/>
                <a:gd name="T81" fmla="*/ 511388144 h 247"/>
                <a:gd name="T82" fmla="*/ 224609470 w 300"/>
                <a:gd name="T83" fmla="*/ 423852966 h 247"/>
                <a:gd name="T84" fmla="*/ 197106269 w 300"/>
                <a:gd name="T85" fmla="*/ 562067196 h 247"/>
                <a:gd name="T86" fmla="*/ 238361070 w 300"/>
                <a:gd name="T87" fmla="*/ 732529195 h 247"/>
                <a:gd name="T88" fmla="*/ 375874931 w 300"/>
                <a:gd name="T89" fmla="*/ 640387806 h 247"/>
                <a:gd name="T90" fmla="*/ 412545864 w 300"/>
                <a:gd name="T91" fmla="*/ 433067534 h 247"/>
                <a:gd name="T92" fmla="*/ 417129731 w 300"/>
                <a:gd name="T93" fmla="*/ 423852966 h 247"/>
                <a:gd name="T94" fmla="*/ 504223199 w 300"/>
                <a:gd name="T95" fmla="*/ 373176060 h 247"/>
                <a:gd name="T96" fmla="*/ 504223199 w 300"/>
                <a:gd name="T97" fmla="*/ 202711915 h 247"/>
                <a:gd name="T98" fmla="*/ 302535204 w 300"/>
                <a:gd name="T99" fmla="*/ 304070018 h 247"/>
                <a:gd name="T100" fmla="*/ 270448137 w 300"/>
                <a:gd name="T101" fmla="*/ 340926145 h 247"/>
                <a:gd name="T102" fmla="*/ 412545864 w 300"/>
                <a:gd name="T103" fmla="*/ 433067534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0" h="247">
                  <a:moveTo>
                    <a:pt x="122" y="0"/>
                  </a:moveTo>
                  <a:cubicBezTo>
                    <a:pt x="155" y="0"/>
                    <a:pt x="186" y="14"/>
                    <a:pt x="208" y="36"/>
                  </a:cubicBezTo>
                  <a:cubicBezTo>
                    <a:pt x="230" y="58"/>
                    <a:pt x="244" y="88"/>
                    <a:pt x="244" y="122"/>
                  </a:cubicBezTo>
                  <a:cubicBezTo>
                    <a:pt x="244" y="156"/>
                    <a:pt x="230" y="186"/>
                    <a:pt x="208" y="208"/>
                  </a:cubicBezTo>
                  <a:cubicBezTo>
                    <a:pt x="186" y="230"/>
                    <a:pt x="155" y="244"/>
                    <a:pt x="122" y="244"/>
                  </a:cubicBezTo>
                  <a:cubicBezTo>
                    <a:pt x="88" y="244"/>
                    <a:pt x="57" y="230"/>
                    <a:pt x="35" y="208"/>
                  </a:cubicBezTo>
                  <a:cubicBezTo>
                    <a:pt x="13" y="186"/>
                    <a:pt x="0" y="156"/>
                    <a:pt x="0" y="122"/>
                  </a:cubicBezTo>
                  <a:cubicBezTo>
                    <a:pt x="0" y="88"/>
                    <a:pt x="13" y="58"/>
                    <a:pt x="35" y="36"/>
                  </a:cubicBezTo>
                  <a:cubicBezTo>
                    <a:pt x="57" y="14"/>
                    <a:pt x="88" y="0"/>
                    <a:pt x="122" y="0"/>
                  </a:cubicBezTo>
                  <a:close/>
                  <a:moveTo>
                    <a:pt x="175" y="245"/>
                  </a:moveTo>
                  <a:cubicBezTo>
                    <a:pt x="292" y="247"/>
                    <a:pt x="257" y="150"/>
                    <a:pt x="300" y="158"/>
                  </a:cubicBezTo>
                  <a:cubicBezTo>
                    <a:pt x="298" y="126"/>
                    <a:pt x="298" y="126"/>
                    <a:pt x="298" y="126"/>
                  </a:cubicBezTo>
                  <a:cubicBezTo>
                    <a:pt x="230" y="122"/>
                    <a:pt x="286" y="229"/>
                    <a:pt x="175" y="245"/>
                  </a:cubicBezTo>
                  <a:close/>
                  <a:moveTo>
                    <a:pt x="130" y="80"/>
                  </a:moveTo>
                  <a:cubicBezTo>
                    <a:pt x="139" y="82"/>
                    <a:pt x="146" y="86"/>
                    <a:pt x="151" y="9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0" y="69"/>
                    <a:pt x="179" y="68"/>
                    <a:pt x="177" y="66"/>
                  </a:cubicBezTo>
                  <a:cubicBezTo>
                    <a:pt x="165" y="54"/>
                    <a:pt x="149" y="46"/>
                    <a:pt x="130" y="44"/>
                  </a:cubicBezTo>
                  <a:cubicBezTo>
                    <a:pt x="130" y="80"/>
                    <a:pt x="130" y="80"/>
                    <a:pt x="130" y="80"/>
                  </a:cubicBezTo>
                  <a:close/>
                  <a:moveTo>
                    <a:pt x="162" y="108"/>
                  </a:moveTo>
                  <a:cubicBezTo>
                    <a:pt x="164" y="112"/>
                    <a:pt x="164" y="117"/>
                    <a:pt x="164" y="122"/>
                  </a:cubicBezTo>
                  <a:cubicBezTo>
                    <a:pt x="164" y="128"/>
                    <a:pt x="163" y="133"/>
                    <a:pt x="161" y="138"/>
                  </a:cubicBezTo>
                  <a:cubicBezTo>
                    <a:pt x="192" y="157"/>
                    <a:pt x="192" y="157"/>
                    <a:pt x="192" y="157"/>
                  </a:cubicBezTo>
                  <a:cubicBezTo>
                    <a:pt x="197" y="147"/>
                    <a:pt x="200" y="135"/>
                    <a:pt x="200" y="122"/>
                  </a:cubicBezTo>
                  <a:cubicBezTo>
                    <a:pt x="200" y="110"/>
                    <a:pt x="197" y="98"/>
                    <a:pt x="192" y="87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49" y="154"/>
                  </a:moveTo>
                  <a:cubicBezTo>
                    <a:pt x="144" y="159"/>
                    <a:pt x="138" y="162"/>
                    <a:pt x="130" y="164"/>
                  </a:cubicBezTo>
                  <a:cubicBezTo>
                    <a:pt x="130" y="200"/>
                    <a:pt x="130" y="200"/>
                    <a:pt x="130" y="200"/>
                  </a:cubicBezTo>
                  <a:cubicBezTo>
                    <a:pt x="149" y="198"/>
                    <a:pt x="165" y="190"/>
                    <a:pt x="177" y="178"/>
                  </a:cubicBezTo>
                  <a:cubicBezTo>
                    <a:pt x="178" y="176"/>
                    <a:pt x="180" y="175"/>
                    <a:pt x="181" y="174"/>
                  </a:cubicBezTo>
                  <a:cubicBezTo>
                    <a:pt x="149" y="154"/>
                    <a:pt x="149" y="154"/>
                    <a:pt x="149" y="154"/>
                  </a:cubicBezTo>
                  <a:close/>
                  <a:moveTo>
                    <a:pt x="110" y="163"/>
                  </a:moveTo>
                  <a:cubicBezTo>
                    <a:pt x="104" y="162"/>
                    <a:pt x="99" y="159"/>
                    <a:pt x="94" y="155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5" y="176"/>
                    <a:pt x="65" y="177"/>
                    <a:pt x="66" y="178"/>
                  </a:cubicBezTo>
                  <a:cubicBezTo>
                    <a:pt x="78" y="189"/>
                    <a:pt x="93" y="197"/>
                    <a:pt x="110" y="200"/>
                  </a:cubicBezTo>
                  <a:cubicBezTo>
                    <a:pt x="110" y="163"/>
                    <a:pt x="110" y="163"/>
                    <a:pt x="110" y="163"/>
                  </a:cubicBezTo>
                  <a:close/>
                  <a:moveTo>
                    <a:pt x="82" y="139"/>
                  </a:moveTo>
                  <a:cubicBezTo>
                    <a:pt x="80" y="134"/>
                    <a:pt x="79" y="128"/>
                    <a:pt x="79" y="122"/>
                  </a:cubicBezTo>
                  <a:cubicBezTo>
                    <a:pt x="79" y="118"/>
                    <a:pt x="79" y="115"/>
                    <a:pt x="80" y="111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101"/>
                    <a:pt x="43" y="111"/>
                    <a:pt x="43" y="122"/>
                  </a:cubicBezTo>
                  <a:cubicBezTo>
                    <a:pt x="43" y="135"/>
                    <a:pt x="46" y="148"/>
                    <a:pt x="52" y="159"/>
                  </a:cubicBezTo>
                  <a:cubicBezTo>
                    <a:pt x="82" y="139"/>
                    <a:pt x="82" y="139"/>
                    <a:pt x="82" y="139"/>
                  </a:cubicBezTo>
                  <a:close/>
                  <a:moveTo>
                    <a:pt x="90" y="94"/>
                  </a:moveTo>
                  <a:cubicBezTo>
                    <a:pt x="90" y="93"/>
                    <a:pt x="91" y="92"/>
                    <a:pt x="91" y="92"/>
                  </a:cubicBezTo>
                  <a:cubicBezTo>
                    <a:pt x="97" y="86"/>
                    <a:pt x="103" y="83"/>
                    <a:pt x="110" y="81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93" y="46"/>
                    <a:pt x="78" y="55"/>
                    <a:pt x="66" y="66"/>
                  </a:cubicBezTo>
                  <a:cubicBezTo>
                    <a:pt x="63" y="69"/>
                    <a:pt x="61" y="72"/>
                    <a:pt x="59" y="74"/>
                  </a:cubicBezTo>
                  <a:lnTo>
                    <a:pt x="90" y="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CB10B6F-8432-4AAB-86FA-C6E8AC1CBD74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1928813"/>
            <a:ext cx="857250" cy="857250"/>
            <a:chOff x="1057276" y="2000208"/>
            <a:chExt cx="857250" cy="857250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0BB0F28-C702-4F59-B934-B4E68BBD9E7E}"/>
                </a:ext>
              </a:extLst>
            </p:cNvPr>
            <p:cNvSpPr/>
            <p:nvPr/>
          </p:nvSpPr>
          <p:spPr>
            <a:xfrm>
              <a:off x="1057276" y="2000208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7" name="Freeform 10">
              <a:extLst>
                <a:ext uri="{FF2B5EF4-FFF2-40B4-BE49-F238E27FC236}">
                  <a16:creationId xmlns:a16="http://schemas.microsoft.com/office/drawing/2014/main" id="{0C9F7B2E-75E4-422E-A83F-486F45B7F1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3667" y="2140995"/>
              <a:ext cx="496528" cy="551405"/>
            </a:xfrm>
            <a:custGeom>
              <a:avLst/>
              <a:gdLst>
                <a:gd name="T0" fmla="*/ 540564230 w 77"/>
                <a:gd name="T1" fmla="*/ 328874612 h 86"/>
                <a:gd name="T2" fmla="*/ 1580119755 w 77"/>
                <a:gd name="T3" fmla="*/ 41111731 h 86"/>
                <a:gd name="T4" fmla="*/ 2147483646 w 77"/>
                <a:gd name="T5" fmla="*/ 534426855 h 86"/>
                <a:gd name="T6" fmla="*/ 2147483646 w 77"/>
                <a:gd name="T7" fmla="*/ 1562168835 h 86"/>
                <a:gd name="T8" fmla="*/ 2147483646 w 77"/>
                <a:gd name="T9" fmla="*/ 2147483646 h 86"/>
                <a:gd name="T10" fmla="*/ 2147483646 w 77"/>
                <a:gd name="T11" fmla="*/ 2147483646 h 86"/>
                <a:gd name="T12" fmla="*/ 2147483646 w 77"/>
                <a:gd name="T13" fmla="*/ 2147483646 h 86"/>
                <a:gd name="T14" fmla="*/ 2147483646 w 77"/>
                <a:gd name="T15" fmla="*/ 2147483646 h 86"/>
                <a:gd name="T16" fmla="*/ 2147483646 w 77"/>
                <a:gd name="T17" fmla="*/ 2147483646 h 86"/>
                <a:gd name="T18" fmla="*/ 2147483646 w 77"/>
                <a:gd name="T19" fmla="*/ 2147483646 h 86"/>
                <a:gd name="T20" fmla="*/ 2120683985 w 77"/>
                <a:gd name="T21" fmla="*/ 2147483646 h 86"/>
                <a:gd name="T22" fmla="*/ 2037518769 w 77"/>
                <a:gd name="T23" fmla="*/ 2147483646 h 86"/>
                <a:gd name="T24" fmla="*/ 1247458892 w 77"/>
                <a:gd name="T25" fmla="*/ 2147483646 h 86"/>
                <a:gd name="T26" fmla="*/ 332654415 w 77"/>
                <a:gd name="T27" fmla="*/ 2147483646 h 86"/>
                <a:gd name="T28" fmla="*/ 41579384 w 77"/>
                <a:gd name="T29" fmla="*/ 1233294223 h 86"/>
                <a:gd name="T30" fmla="*/ 540564230 w 77"/>
                <a:gd name="T31" fmla="*/ 328874612 h 86"/>
                <a:gd name="T32" fmla="*/ 1247458892 w 77"/>
                <a:gd name="T33" fmla="*/ 2014378640 h 86"/>
                <a:gd name="T34" fmla="*/ 1580119755 w 77"/>
                <a:gd name="T35" fmla="*/ 2014378640 h 86"/>
                <a:gd name="T36" fmla="*/ 1580119755 w 77"/>
                <a:gd name="T37" fmla="*/ 1644385885 h 86"/>
                <a:gd name="T38" fmla="*/ 1954360002 w 77"/>
                <a:gd name="T39" fmla="*/ 1644385885 h 86"/>
                <a:gd name="T40" fmla="*/ 1954360002 w 77"/>
                <a:gd name="T41" fmla="*/ 1315511273 h 86"/>
                <a:gd name="T42" fmla="*/ 1580119755 w 77"/>
                <a:gd name="T43" fmla="*/ 1315511273 h 86"/>
                <a:gd name="T44" fmla="*/ 1580119755 w 77"/>
                <a:gd name="T45" fmla="*/ 945524930 h 86"/>
                <a:gd name="T46" fmla="*/ 1247458892 w 77"/>
                <a:gd name="T47" fmla="*/ 945524930 h 86"/>
                <a:gd name="T48" fmla="*/ 1247458892 w 77"/>
                <a:gd name="T49" fmla="*/ 1315511273 h 86"/>
                <a:gd name="T50" fmla="*/ 873225093 w 77"/>
                <a:gd name="T51" fmla="*/ 1315511273 h 86"/>
                <a:gd name="T52" fmla="*/ 873225093 w 77"/>
                <a:gd name="T53" fmla="*/ 1644385885 h 86"/>
                <a:gd name="T54" fmla="*/ 1247458892 w 77"/>
                <a:gd name="T55" fmla="*/ 1644385885 h 86"/>
                <a:gd name="T56" fmla="*/ 1247458892 w 77"/>
                <a:gd name="T57" fmla="*/ 2014378640 h 86"/>
                <a:gd name="T58" fmla="*/ 748474045 w 77"/>
                <a:gd name="T59" fmla="*/ 1479951785 h 86"/>
                <a:gd name="T60" fmla="*/ 1788029570 w 77"/>
                <a:gd name="T61" fmla="*/ 781084418 h 86"/>
                <a:gd name="T62" fmla="*/ 748474045 w 77"/>
                <a:gd name="T63" fmla="*/ 1479951785 h 86"/>
                <a:gd name="T64" fmla="*/ 1496954539 w 77"/>
                <a:gd name="T65" fmla="*/ 493315124 h 86"/>
                <a:gd name="T66" fmla="*/ 831639261 w 77"/>
                <a:gd name="T67" fmla="*/ 657755636 h 86"/>
                <a:gd name="T68" fmla="*/ 498984846 w 77"/>
                <a:gd name="T69" fmla="*/ 1274399542 h 86"/>
                <a:gd name="T70" fmla="*/ 665315278 w 77"/>
                <a:gd name="T71" fmla="*/ 1932155178 h 86"/>
                <a:gd name="T72" fmla="*/ 1289044724 w 77"/>
                <a:gd name="T73" fmla="*/ 2147483646 h 86"/>
                <a:gd name="T74" fmla="*/ 1954360002 w 77"/>
                <a:gd name="T75" fmla="*/ 2096595690 h 86"/>
                <a:gd name="T76" fmla="*/ 2147483646 w 77"/>
                <a:gd name="T77" fmla="*/ 1479951785 h 86"/>
                <a:gd name="T78" fmla="*/ 2120683985 w 77"/>
                <a:gd name="T79" fmla="*/ 822196148 h 86"/>
                <a:gd name="T80" fmla="*/ 1496954539 w 77"/>
                <a:gd name="T81" fmla="*/ 49331512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B46B755-F1F1-4661-A4B9-EC300D788351}"/>
              </a:ext>
            </a:extLst>
          </p:cNvPr>
          <p:cNvGrpSpPr>
            <a:grpSpLocks/>
          </p:cNvGrpSpPr>
          <p:nvPr/>
        </p:nvGrpSpPr>
        <p:grpSpPr bwMode="auto">
          <a:xfrm>
            <a:off x="6196013" y="1933575"/>
            <a:ext cx="857250" cy="857250"/>
            <a:chOff x="6196012" y="2005013"/>
            <a:chExt cx="857250" cy="857250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8C94349-0143-4292-9336-E730AFA33DFB}"/>
                </a:ext>
              </a:extLst>
            </p:cNvPr>
            <p:cNvSpPr/>
            <p:nvPr/>
          </p:nvSpPr>
          <p:spPr>
            <a:xfrm>
              <a:off x="6196012" y="2005013"/>
              <a:ext cx="857250" cy="8572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5" name="Freeform 17">
              <a:extLst>
                <a:ext uri="{FF2B5EF4-FFF2-40B4-BE49-F238E27FC236}">
                  <a16:creationId xmlns:a16="http://schemas.microsoft.com/office/drawing/2014/main" id="{D0C05EC6-EAC3-49A9-B583-89F26AD06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950" y="2198688"/>
              <a:ext cx="590480" cy="460374"/>
            </a:xfrm>
            <a:custGeom>
              <a:avLst/>
              <a:gdLst>
                <a:gd name="T0" fmla="*/ 1222871905 w 97"/>
                <a:gd name="T1" fmla="*/ 2147483646 h 75"/>
                <a:gd name="T2" fmla="*/ 1630497903 w 97"/>
                <a:gd name="T3" fmla="*/ 2147483646 h 75"/>
                <a:gd name="T4" fmla="*/ 1741666416 w 97"/>
                <a:gd name="T5" fmla="*/ 2147483646 h 75"/>
                <a:gd name="T6" fmla="*/ 1741666416 w 97"/>
                <a:gd name="T7" fmla="*/ 1846271613 h 75"/>
                <a:gd name="T8" fmla="*/ 1445208931 w 97"/>
                <a:gd name="T9" fmla="*/ 1695551304 h 75"/>
                <a:gd name="T10" fmla="*/ 1111703392 w 97"/>
                <a:gd name="T11" fmla="*/ 1883948621 h 75"/>
                <a:gd name="T12" fmla="*/ 1111703392 w 97"/>
                <a:gd name="T13" fmla="*/ 2147483646 h 75"/>
                <a:gd name="T14" fmla="*/ 1222871905 w 97"/>
                <a:gd name="T15" fmla="*/ 2147483646 h 75"/>
                <a:gd name="T16" fmla="*/ 0 w 97"/>
                <a:gd name="T17" fmla="*/ 1846271613 h 75"/>
                <a:gd name="T18" fmla="*/ 1371100647 w 97"/>
                <a:gd name="T19" fmla="*/ 1055011473 h 75"/>
                <a:gd name="T20" fmla="*/ 1445208931 w 97"/>
                <a:gd name="T21" fmla="*/ 979651319 h 75"/>
                <a:gd name="T22" fmla="*/ 1519323302 w 97"/>
                <a:gd name="T23" fmla="*/ 1055011473 h 75"/>
                <a:gd name="T24" fmla="*/ 1926949300 w 97"/>
                <a:gd name="T25" fmla="*/ 1281085799 h 75"/>
                <a:gd name="T26" fmla="*/ 2147483646 w 97"/>
                <a:gd name="T27" fmla="*/ 339111488 h 75"/>
                <a:gd name="T28" fmla="*/ 2147483646 w 97"/>
                <a:gd name="T29" fmla="*/ 150714171 h 75"/>
                <a:gd name="T30" fmla="*/ 2147483646 w 97"/>
                <a:gd name="T31" fmla="*/ 75360155 h 75"/>
                <a:gd name="T32" fmla="*/ 2147483646 w 97"/>
                <a:gd name="T33" fmla="*/ 0 h 75"/>
                <a:gd name="T34" fmla="*/ 2147483646 w 97"/>
                <a:gd name="T35" fmla="*/ 376788497 h 75"/>
                <a:gd name="T36" fmla="*/ 2147483646 w 97"/>
                <a:gd name="T37" fmla="*/ 715899985 h 75"/>
                <a:gd name="T38" fmla="*/ 2147483646 w 97"/>
                <a:gd name="T39" fmla="*/ 565185814 h 75"/>
                <a:gd name="T40" fmla="*/ 2038117813 w 97"/>
                <a:gd name="T41" fmla="*/ 1582514141 h 75"/>
                <a:gd name="T42" fmla="*/ 1964003442 w 97"/>
                <a:gd name="T43" fmla="*/ 1657874296 h 75"/>
                <a:gd name="T44" fmla="*/ 1852834929 w 97"/>
                <a:gd name="T45" fmla="*/ 1620197287 h 75"/>
                <a:gd name="T46" fmla="*/ 1445208931 w 97"/>
                <a:gd name="T47" fmla="*/ 1356445954 h 75"/>
                <a:gd name="T48" fmla="*/ 185282884 w 97"/>
                <a:gd name="T49" fmla="*/ 2147483646 h 75"/>
                <a:gd name="T50" fmla="*/ 0 w 97"/>
                <a:gd name="T51" fmla="*/ 1846271613 h 75"/>
                <a:gd name="T52" fmla="*/ 370565768 w 97"/>
                <a:gd name="T53" fmla="*/ 2147483646 h 75"/>
                <a:gd name="T54" fmla="*/ 778191766 w 97"/>
                <a:gd name="T55" fmla="*/ 2147483646 h 75"/>
                <a:gd name="T56" fmla="*/ 852306137 w 97"/>
                <a:gd name="T57" fmla="*/ 2147483646 h 75"/>
                <a:gd name="T58" fmla="*/ 852306137 w 97"/>
                <a:gd name="T59" fmla="*/ 2034662792 h 75"/>
                <a:gd name="T60" fmla="*/ 259397255 w 97"/>
                <a:gd name="T61" fmla="*/ 2147483646 h 75"/>
                <a:gd name="T62" fmla="*/ 259397255 w 97"/>
                <a:gd name="T63" fmla="*/ 2147483646 h 75"/>
                <a:gd name="T64" fmla="*/ 370565768 w 97"/>
                <a:gd name="T65" fmla="*/ 2147483646 h 75"/>
                <a:gd name="T66" fmla="*/ 2075178042 w 97"/>
                <a:gd name="T67" fmla="*/ 2147483646 h 75"/>
                <a:gd name="T68" fmla="*/ 2147483646 w 97"/>
                <a:gd name="T69" fmla="*/ 2147483646 h 75"/>
                <a:gd name="T70" fmla="*/ 2147483646 w 97"/>
                <a:gd name="T71" fmla="*/ 2147483646 h 75"/>
                <a:gd name="T72" fmla="*/ 2147483646 w 97"/>
                <a:gd name="T73" fmla="*/ 1469476978 h 75"/>
                <a:gd name="T74" fmla="*/ 2147483646 w 97"/>
                <a:gd name="T75" fmla="*/ 1469476978 h 75"/>
                <a:gd name="T76" fmla="*/ 2001063671 w 97"/>
                <a:gd name="T77" fmla="*/ 1996985784 h 75"/>
                <a:gd name="T78" fmla="*/ 1964003442 w 97"/>
                <a:gd name="T79" fmla="*/ 1959308776 h 75"/>
                <a:gd name="T80" fmla="*/ 1964003442 w 97"/>
                <a:gd name="T81" fmla="*/ 2147483646 h 75"/>
                <a:gd name="T82" fmla="*/ 2075178042 w 97"/>
                <a:gd name="T83" fmla="*/ 2147483646 h 75"/>
                <a:gd name="T84" fmla="*/ 2147483646 w 97"/>
                <a:gd name="T85" fmla="*/ 2147483646 h 75"/>
                <a:gd name="T86" fmla="*/ 2147483646 w 97"/>
                <a:gd name="T87" fmla="*/ 2147483646 h 75"/>
                <a:gd name="T88" fmla="*/ 2147483646 w 97"/>
                <a:gd name="T89" fmla="*/ 2147483646 h 75"/>
                <a:gd name="T90" fmla="*/ 2147483646 w 97"/>
                <a:gd name="T91" fmla="*/ 1205725644 h 75"/>
                <a:gd name="T92" fmla="*/ 2147483646 w 97"/>
                <a:gd name="T93" fmla="*/ 904297302 h 75"/>
                <a:gd name="T94" fmla="*/ 2147483646 w 97"/>
                <a:gd name="T95" fmla="*/ 1243408791 h 75"/>
                <a:gd name="T96" fmla="*/ 2147483646 w 97"/>
                <a:gd name="T97" fmla="*/ 2147483646 h 75"/>
                <a:gd name="T98" fmla="*/ 2147483646 w 97"/>
                <a:gd name="T99" fmla="*/ 2147483646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A3D93E1-5C52-4147-A7CD-5465D369B089}"/>
              </a:ext>
            </a:extLst>
          </p:cNvPr>
          <p:cNvGrpSpPr>
            <a:grpSpLocks/>
          </p:cNvGrpSpPr>
          <p:nvPr/>
        </p:nvGrpSpPr>
        <p:grpSpPr bwMode="auto">
          <a:xfrm>
            <a:off x="1057275" y="3357563"/>
            <a:ext cx="857250" cy="857250"/>
            <a:chOff x="1057276" y="3429000"/>
            <a:chExt cx="857250" cy="857250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AD9F6265-D764-4685-9E8E-BBAFFC57225D}"/>
                </a:ext>
              </a:extLst>
            </p:cNvPr>
            <p:cNvSpPr/>
            <p:nvPr/>
          </p:nvSpPr>
          <p:spPr>
            <a:xfrm>
              <a:off x="1057276" y="3429000"/>
              <a:ext cx="857250" cy="85725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193" name="Freeform 13">
              <a:extLst>
                <a:ext uri="{FF2B5EF4-FFF2-40B4-BE49-F238E27FC236}">
                  <a16:creationId xmlns:a16="http://schemas.microsoft.com/office/drawing/2014/main" id="{7FA651A8-4A3E-4E0E-A0E2-AC06E2B11F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3110" y="3529551"/>
              <a:ext cx="566299" cy="580818"/>
            </a:xfrm>
            <a:custGeom>
              <a:avLst/>
              <a:gdLst>
                <a:gd name="T0" fmla="*/ 173989469 w 96"/>
                <a:gd name="T1" fmla="*/ 1445638401 h 99"/>
                <a:gd name="T2" fmla="*/ 2147483646 w 96"/>
                <a:gd name="T3" fmla="*/ 1445638401 h 99"/>
                <a:gd name="T4" fmla="*/ 2147483646 w 96"/>
                <a:gd name="T5" fmla="*/ 1411217601 h 99"/>
                <a:gd name="T6" fmla="*/ 2147483646 w 96"/>
                <a:gd name="T7" fmla="*/ 1617736535 h 99"/>
                <a:gd name="T8" fmla="*/ 2147483646 w 96"/>
                <a:gd name="T9" fmla="*/ 2065195202 h 99"/>
                <a:gd name="T10" fmla="*/ 2147483646 w 96"/>
                <a:gd name="T11" fmla="*/ 2147483646 h 99"/>
                <a:gd name="T12" fmla="*/ 2147483646 w 96"/>
                <a:gd name="T13" fmla="*/ 2147483646 h 99"/>
                <a:gd name="T14" fmla="*/ 2147483646 w 96"/>
                <a:gd name="T15" fmla="*/ 2147483646 h 99"/>
                <a:gd name="T16" fmla="*/ 2147483646 w 96"/>
                <a:gd name="T17" fmla="*/ 2147483646 h 99"/>
                <a:gd name="T18" fmla="*/ 2147483646 w 96"/>
                <a:gd name="T19" fmla="*/ 2147483646 h 99"/>
                <a:gd name="T20" fmla="*/ 2147483646 w 96"/>
                <a:gd name="T21" fmla="*/ 2147483646 h 99"/>
                <a:gd name="T22" fmla="*/ 2147483646 w 96"/>
                <a:gd name="T23" fmla="*/ 2147483646 h 99"/>
                <a:gd name="T24" fmla="*/ 591558295 w 96"/>
                <a:gd name="T25" fmla="*/ 2147483646 h 99"/>
                <a:gd name="T26" fmla="*/ 417568826 w 96"/>
                <a:gd name="T27" fmla="*/ 2147483646 h 99"/>
                <a:gd name="T28" fmla="*/ 0 w 96"/>
                <a:gd name="T29" fmla="*/ 2147483646 h 99"/>
                <a:gd name="T30" fmla="*/ 591558295 w 96"/>
                <a:gd name="T31" fmla="*/ 2147483646 h 99"/>
                <a:gd name="T32" fmla="*/ 730749870 w 96"/>
                <a:gd name="T33" fmla="*/ 2147483646 h 99"/>
                <a:gd name="T34" fmla="*/ 173989469 w 96"/>
                <a:gd name="T35" fmla="*/ 1445638401 h 99"/>
                <a:gd name="T36" fmla="*/ 1948664354 w 96"/>
                <a:gd name="T37" fmla="*/ 1239119468 h 99"/>
                <a:gd name="T38" fmla="*/ 1913866460 w 96"/>
                <a:gd name="T39" fmla="*/ 206518934 h 99"/>
                <a:gd name="T40" fmla="*/ 1948664354 w 96"/>
                <a:gd name="T41" fmla="*/ 1239119468 h 99"/>
                <a:gd name="T42" fmla="*/ 1496297634 w 96"/>
                <a:gd name="T43" fmla="*/ 1032594668 h 99"/>
                <a:gd name="T44" fmla="*/ 1461499740 w 96"/>
                <a:gd name="T45" fmla="*/ 0 h 99"/>
                <a:gd name="T46" fmla="*/ 1496297634 w 96"/>
                <a:gd name="T47" fmla="*/ 1032594668 h 99"/>
                <a:gd name="T48" fmla="*/ 1043925015 w 96"/>
                <a:gd name="T49" fmla="*/ 1170277868 h 99"/>
                <a:gd name="T50" fmla="*/ 1009127121 w 96"/>
                <a:gd name="T51" fmla="*/ 137677333 h 99"/>
                <a:gd name="T52" fmla="*/ 1043925015 w 96"/>
                <a:gd name="T53" fmla="*/ 1170277868 h 99"/>
                <a:gd name="T54" fmla="*/ 521962507 w 96"/>
                <a:gd name="T55" fmla="*/ 1824255468 h 99"/>
                <a:gd name="T56" fmla="*/ 904739339 w 96"/>
                <a:gd name="T57" fmla="*/ 2147483646 h 99"/>
                <a:gd name="T58" fmla="*/ 1148318696 w 96"/>
                <a:gd name="T59" fmla="*/ 2147483646 h 99"/>
                <a:gd name="T60" fmla="*/ 835143551 w 96"/>
                <a:gd name="T61" fmla="*/ 1789834668 h 99"/>
                <a:gd name="T62" fmla="*/ 521962507 w 96"/>
                <a:gd name="T63" fmla="*/ 1824255468 h 99"/>
                <a:gd name="T64" fmla="*/ 2147483646 w 96"/>
                <a:gd name="T65" fmla="*/ 1720993068 h 99"/>
                <a:gd name="T66" fmla="*/ 2147483646 w 96"/>
                <a:gd name="T67" fmla="*/ 2147483646 h 99"/>
                <a:gd name="T68" fmla="*/ 2147483646 w 96"/>
                <a:gd name="T69" fmla="*/ 2147483646 h 99"/>
                <a:gd name="T70" fmla="*/ 2147483646 w 96"/>
                <a:gd name="T71" fmla="*/ 2147483646 h 99"/>
                <a:gd name="T72" fmla="*/ 2147483646 w 96"/>
                <a:gd name="T73" fmla="*/ 2065195202 h 99"/>
                <a:gd name="T74" fmla="*/ 2147483646 w 96"/>
                <a:gd name="T75" fmla="*/ 1824255468 h 99"/>
                <a:gd name="T76" fmla="*/ 2147483646 w 96"/>
                <a:gd name="T77" fmla="*/ 1720993068 h 99"/>
                <a:gd name="T78" fmla="*/ 2147483646 w 96"/>
                <a:gd name="T79" fmla="*/ 1720993068 h 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6" h="99">
                  <a:moveTo>
                    <a:pt x="5" y="42"/>
                  </a:moveTo>
                  <a:cubicBezTo>
                    <a:pt x="28" y="42"/>
                    <a:pt x="51" y="42"/>
                    <a:pt x="74" y="42"/>
                  </a:cubicBezTo>
                  <a:cubicBezTo>
                    <a:pt x="75" y="41"/>
                    <a:pt x="76" y="41"/>
                    <a:pt x="77" y="41"/>
                  </a:cubicBezTo>
                  <a:cubicBezTo>
                    <a:pt x="83" y="41"/>
                    <a:pt x="87" y="43"/>
                    <a:pt x="91" y="47"/>
                  </a:cubicBezTo>
                  <a:cubicBezTo>
                    <a:pt x="94" y="50"/>
                    <a:pt x="96" y="55"/>
                    <a:pt x="96" y="60"/>
                  </a:cubicBezTo>
                  <a:cubicBezTo>
                    <a:pt x="96" y="65"/>
                    <a:pt x="94" y="70"/>
                    <a:pt x="91" y="73"/>
                  </a:cubicBezTo>
                  <a:cubicBezTo>
                    <a:pt x="87" y="76"/>
                    <a:pt x="83" y="78"/>
                    <a:pt x="77" y="78"/>
                  </a:cubicBezTo>
                  <a:cubicBezTo>
                    <a:pt x="74" y="78"/>
                    <a:pt x="71" y="78"/>
                    <a:pt x="68" y="76"/>
                  </a:cubicBezTo>
                  <a:cubicBezTo>
                    <a:pt x="67" y="79"/>
                    <a:pt x="65" y="82"/>
                    <a:pt x="62" y="85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11" y="72"/>
                    <a:pt x="6" y="58"/>
                    <a:pt x="5" y="42"/>
                  </a:cubicBezTo>
                  <a:close/>
                  <a:moveTo>
                    <a:pt x="56" y="36"/>
                  </a:moveTo>
                  <a:cubicBezTo>
                    <a:pt x="42" y="15"/>
                    <a:pt x="59" y="19"/>
                    <a:pt x="55" y="6"/>
                  </a:cubicBezTo>
                  <a:cubicBezTo>
                    <a:pt x="64" y="18"/>
                    <a:pt x="50" y="19"/>
                    <a:pt x="56" y="36"/>
                  </a:cubicBezTo>
                  <a:close/>
                  <a:moveTo>
                    <a:pt x="43" y="30"/>
                  </a:moveTo>
                  <a:cubicBezTo>
                    <a:pt x="37" y="13"/>
                    <a:pt x="51" y="12"/>
                    <a:pt x="42" y="0"/>
                  </a:cubicBezTo>
                  <a:cubicBezTo>
                    <a:pt x="46" y="14"/>
                    <a:pt x="29" y="10"/>
                    <a:pt x="43" y="30"/>
                  </a:cubicBezTo>
                  <a:close/>
                  <a:moveTo>
                    <a:pt x="30" y="34"/>
                  </a:moveTo>
                  <a:cubicBezTo>
                    <a:pt x="16" y="14"/>
                    <a:pt x="33" y="18"/>
                    <a:pt x="29" y="4"/>
                  </a:cubicBezTo>
                  <a:cubicBezTo>
                    <a:pt x="38" y="17"/>
                    <a:pt x="24" y="17"/>
                    <a:pt x="30" y="34"/>
                  </a:cubicBezTo>
                  <a:close/>
                  <a:moveTo>
                    <a:pt x="15" y="53"/>
                  </a:moveTo>
                  <a:cubicBezTo>
                    <a:pt x="17" y="62"/>
                    <a:pt x="21" y="72"/>
                    <a:pt x="26" y="8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9" y="68"/>
                    <a:pt x="25" y="59"/>
                    <a:pt x="24" y="52"/>
                  </a:cubicBezTo>
                  <a:cubicBezTo>
                    <a:pt x="15" y="53"/>
                    <a:pt x="15" y="53"/>
                    <a:pt x="15" y="53"/>
                  </a:cubicBezTo>
                  <a:close/>
                  <a:moveTo>
                    <a:pt x="77" y="50"/>
                  </a:moveTo>
                  <a:cubicBezTo>
                    <a:pt x="76" y="56"/>
                    <a:pt x="74" y="62"/>
                    <a:pt x="72" y="68"/>
                  </a:cubicBezTo>
                  <a:cubicBezTo>
                    <a:pt x="74" y="69"/>
                    <a:pt x="75" y="70"/>
                    <a:pt x="77" y="70"/>
                  </a:cubicBezTo>
                  <a:cubicBezTo>
                    <a:pt x="80" y="70"/>
                    <a:pt x="83" y="69"/>
                    <a:pt x="84" y="67"/>
                  </a:cubicBezTo>
                  <a:cubicBezTo>
                    <a:pt x="86" y="65"/>
                    <a:pt x="87" y="63"/>
                    <a:pt x="87" y="60"/>
                  </a:cubicBezTo>
                  <a:cubicBezTo>
                    <a:pt x="87" y="57"/>
                    <a:pt x="86" y="55"/>
                    <a:pt x="84" y="53"/>
                  </a:cubicBezTo>
                  <a:cubicBezTo>
                    <a:pt x="83" y="51"/>
                    <a:pt x="80" y="50"/>
                    <a:pt x="77" y="50"/>
                  </a:cubicBezTo>
                  <a:cubicBezTo>
                    <a:pt x="77" y="50"/>
                    <a:pt x="77" y="50"/>
                    <a:pt x="77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39CEE053-6654-4EE3-9CB9-5C8DAF6813DE}"/>
              </a:ext>
            </a:extLst>
          </p:cNvPr>
          <p:cNvSpPr txBox="1"/>
          <p:nvPr/>
        </p:nvSpPr>
        <p:spPr>
          <a:xfrm>
            <a:off x="1906588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8B7EF-EC09-4912-806B-90215090A11B}"/>
              </a:ext>
            </a:extLst>
          </p:cNvPr>
          <p:cNvSpPr/>
          <p:nvPr/>
        </p:nvSpPr>
        <p:spPr>
          <a:xfrm>
            <a:off x="1906588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B0821ED-6438-4B44-B0BA-14852C6443C0}"/>
              </a:ext>
            </a:extLst>
          </p:cNvPr>
          <p:cNvSpPr txBox="1"/>
          <p:nvPr/>
        </p:nvSpPr>
        <p:spPr>
          <a:xfrm>
            <a:off x="7040563" y="178276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F3FAD9C-284B-46C4-8B31-1AB85F0F99C0}"/>
              </a:ext>
            </a:extLst>
          </p:cNvPr>
          <p:cNvSpPr/>
          <p:nvPr/>
        </p:nvSpPr>
        <p:spPr>
          <a:xfrm>
            <a:off x="7040563" y="2111375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83B0FBA-9DB1-4245-A702-E25E0098282A}"/>
              </a:ext>
            </a:extLst>
          </p:cNvPr>
          <p:cNvSpPr txBox="1"/>
          <p:nvPr/>
        </p:nvSpPr>
        <p:spPr>
          <a:xfrm>
            <a:off x="1906588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00FA0D-267C-4F4C-BC74-22AA33CC7F77}"/>
              </a:ext>
            </a:extLst>
          </p:cNvPr>
          <p:cNvSpPr/>
          <p:nvPr/>
        </p:nvSpPr>
        <p:spPr>
          <a:xfrm>
            <a:off x="1906588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FE307B7-C6EE-471B-A0A3-699B2CE0A631}"/>
              </a:ext>
            </a:extLst>
          </p:cNvPr>
          <p:cNvSpPr txBox="1"/>
          <p:nvPr/>
        </p:nvSpPr>
        <p:spPr>
          <a:xfrm>
            <a:off x="7053263" y="3227388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0DE1A6B-8849-4FEC-8C9E-F8A707C52522}"/>
              </a:ext>
            </a:extLst>
          </p:cNvPr>
          <p:cNvSpPr/>
          <p:nvPr/>
        </p:nvSpPr>
        <p:spPr>
          <a:xfrm>
            <a:off x="7053263" y="3556000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4A12A85-5A90-49AD-8253-007C553C4EB4}"/>
              </a:ext>
            </a:extLst>
          </p:cNvPr>
          <p:cNvSpPr txBox="1"/>
          <p:nvPr/>
        </p:nvSpPr>
        <p:spPr>
          <a:xfrm>
            <a:off x="1901825" y="4675188"/>
            <a:ext cx="19415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0E70BB0-D177-4C1E-89EF-7875825E1C32}"/>
              </a:ext>
            </a:extLst>
          </p:cNvPr>
          <p:cNvSpPr/>
          <p:nvPr/>
        </p:nvSpPr>
        <p:spPr>
          <a:xfrm>
            <a:off x="1901825" y="5002213"/>
            <a:ext cx="41497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39083F0A-D19C-4602-B49F-13792E36D164}"/>
              </a:ext>
            </a:extLst>
          </p:cNvPr>
          <p:cNvSpPr txBox="1"/>
          <p:nvPr/>
        </p:nvSpPr>
        <p:spPr>
          <a:xfrm>
            <a:off x="7040563" y="4672013"/>
            <a:ext cx="1941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Add your title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A6A3773-31B4-4CB5-B21F-F3FC3B0E7549}"/>
              </a:ext>
            </a:extLst>
          </p:cNvPr>
          <p:cNvSpPr/>
          <p:nvPr/>
        </p:nvSpPr>
        <p:spPr>
          <a:xfrm>
            <a:off x="7040563" y="5000625"/>
            <a:ext cx="41497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350"/>
                            </p:stCondLst>
                            <p:childTnLst>
                              <p:par>
                                <p:cTn id="8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D5E5DEC-A06E-4D91-917D-A685D98D6ADE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E2D6E64-6E32-46EF-8AC2-9AC714823DD7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6E8649-7F60-4A52-B1C2-E039CC4477F3}"/>
              </a:ext>
            </a:extLst>
          </p:cNvPr>
          <p:cNvSpPr txBox="1"/>
          <p:nvPr/>
        </p:nvSpPr>
        <p:spPr>
          <a:xfrm>
            <a:off x="220663" y="228600"/>
            <a:ext cx="53371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OUR SERVIVES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6337216-2A7B-4DF3-A765-91B98D7C014E}"/>
              </a:ext>
            </a:extLst>
          </p:cNvPr>
          <p:cNvSpPr txBox="1"/>
          <p:nvPr/>
        </p:nvSpPr>
        <p:spPr>
          <a:xfrm>
            <a:off x="255588" y="823913"/>
            <a:ext cx="63896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services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" name="Freeform 92">
            <a:extLst>
              <a:ext uri="{FF2B5EF4-FFF2-40B4-BE49-F238E27FC236}">
                <a16:creationId xmlns:a16="http://schemas.microsoft.com/office/drawing/2014/main" id="{A1BA753D-76FA-4C23-AC69-EA316DC149E3}"/>
              </a:ext>
            </a:extLst>
          </p:cNvPr>
          <p:cNvSpPr>
            <a:spLocks noEditPoints="1"/>
          </p:cNvSpPr>
          <p:nvPr/>
        </p:nvSpPr>
        <p:spPr bwMode="auto">
          <a:xfrm rot="-1309184">
            <a:off x="461963" y="2147888"/>
            <a:ext cx="2373312" cy="1570037"/>
          </a:xfrm>
          <a:custGeom>
            <a:avLst/>
            <a:gdLst>
              <a:gd name="T0" fmla="*/ 2147483646 w 254"/>
              <a:gd name="T1" fmla="*/ 2147483646 h 168"/>
              <a:gd name="T2" fmla="*/ 2147483646 w 254"/>
              <a:gd name="T3" fmla="*/ 2147483646 h 168"/>
              <a:gd name="T4" fmla="*/ 2147483646 w 254"/>
              <a:gd name="T5" fmla="*/ 0 h 168"/>
              <a:gd name="T6" fmla="*/ 2147483646 w 254"/>
              <a:gd name="T7" fmla="*/ 2147483646 h 168"/>
              <a:gd name="T8" fmla="*/ 2147483646 w 254"/>
              <a:gd name="T9" fmla="*/ 2147483646 h 168"/>
              <a:gd name="T10" fmla="*/ 2147483646 w 254"/>
              <a:gd name="T11" fmla="*/ 2147483646 h 168"/>
              <a:gd name="T12" fmla="*/ 2147483646 w 254"/>
              <a:gd name="T13" fmla="*/ 2147483646 h 168"/>
              <a:gd name="T14" fmla="*/ 2147483646 w 254"/>
              <a:gd name="T15" fmla="*/ 2147483646 h 168"/>
              <a:gd name="T16" fmla="*/ 2147483646 w 254"/>
              <a:gd name="T17" fmla="*/ 2147483646 h 168"/>
              <a:gd name="T18" fmla="*/ 1920588720 w 254"/>
              <a:gd name="T19" fmla="*/ 2147483646 h 168"/>
              <a:gd name="T20" fmla="*/ 0 w 254"/>
              <a:gd name="T21" fmla="*/ 2147483646 h 168"/>
              <a:gd name="T22" fmla="*/ 0 w 254"/>
              <a:gd name="T23" fmla="*/ 2147483646 h 168"/>
              <a:gd name="T24" fmla="*/ 2147483646 w 254"/>
              <a:gd name="T25" fmla="*/ 2147483646 h 168"/>
              <a:gd name="T26" fmla="*/ 2147483646 w 254"/>
              <a:gd name="T27" fmla="*/ 2147483646 h 168"/>
              <a:gd name="T28" fmla="*/ 2147483646 w 254"/>
              <a:gd name="T29" fmla="*/ 2147483646 h 168"/>
              <a:gd name="T30" fmla="*/ 2147483646 w 254"/>
              <a:gd name="T31" fmla="*/ 2147483646 h 168"/>
              <a:gd name="T32" fmla="*/ 2147483646 w 254"/>
              <a:gd name="T33" fmla="*/ 2147483646 h 168"/>
              <a:gd name="T34" fmla="*/ 2147483646 w 254"/>
              <a:gd name="T35" fmla="*/ 2147483646 h 168"/>
              <a:gd name="T36" fmla="*/ 2147483646 w 254"/>
              <a:gd name="T37" fmla="*/ 2147483646 h 168"/>
              <a:gd name="T38" fmla="*/ 2147483646 w 254"/>
              <a:gd name="T39" fmla="*/ 2147483646 h 168"/>
              <a:gd name="T40" fmla="*/ 2147483646 w 254"/>
              <a:gd name="T41" fmla="*/ 2147483646 h 168"/>
              <a:gd name="T42" fmla="*/ 2147483646 w 254"/>
              <a:gd name="T43" fmla="*/ 1920940270 h 168"/>
              <a:gd name="T44" fmla="*/ 2147483646 w 254"/>
              <a:gd name="T45" fmla="*/ 2147483646 h 168"/>
              <a:gd name="T46" fmla="*/ 2147483646 w 254"/>
              <a:gd name="T47" fmla="*/ 2147483646 h 168"/>
              <a:gd name="T48" fmla="*/ 2147483646 w 254"/>
              <a:gd name="T49" fmla="*/ 2147483646 h 168"/>
              <a:gd name="T50" fmla="*/ 2147483646 w 254"/>
              <a:gd name="T51" fmla="*/ 2147483646 h 168"/>
              <a:gd name="T52" fmla="*/ 2147483646 w 254"/>
              <a:gd name="T53" fmla="*/ 2147483646 h 168"/>
              <a:gd name="T54" fmla="*/ 2147483646 w 254"/>
              <a:gd name="T55" fmla="*/ 2147483646 h 168"/>
              <a:gd name="T56" fmla="*/ 2147483646 w 254"/>
              <a:gd name="T57" fmla="*/ 2147483646 h 168"/>
              <a:gd name="T58" fmla="*/ 2147483646 w 254"/>
              <a:gd name="T59" fmla="*/ 2147483646 h 168"/>
              <a:gd name="T60" fmla="*/ 2147483646 w 254"/>
              <a:gd name="T61" fmla="*/ 2147483646 h 1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4" h="168">
                <a:moveTo>
                  <a:pt x="67" y="50"/>
                </a:moveTo>
                <a:lnTo>
                  <a:pt x="90" y="41"/>
                </a:lnTo>
                <a:lnTo>
                  <a:pt x="187" y="0"/>
                </a:lnTo>
                <a:lnTo>
                  <a:pt x="187" y="79"/>
                </a:lnTo>
                <a:lnTo>
                  <a:pt x="187" y="157"/>
                </a:lnTo>
                <a:lnTo>
                  <a:pt x="90" y="116"/>
                </a:lnTo>
                <a:lnTo>
                  <a:pt x="67" y="109"/>
                </a:lnTo>
                <a:lnTo>
                  <a:pt x="83" y="168"/>
                </a:lnTo>
                <a:lnTo>
                  <a:pt x="36" y="168"/>
                </a:lnTo>
                <a:lnTo>
                  <a:pt x="22" y="107"/>
                </a:lnTo>
                <a:lnTo>
                  <a:pt x="0" y="107"/>
                </a:lnTo>
                <a:lnTo>
                  <a:pt x="0" y="50"/>
                </a:lnTo>
                <a:lnTo>
                  <a:pt x="67" y="50"/>
                </a:lnTo>
                <a:close/>
                <a:moveTo>
                  <a:pt x="211" y="109"/>
                </a:moveTo>
                <a:lnTo>
                  <a:pt x="249" y="121"/>
                </a:lnTo>
                <a:lnTo>
                  <a:pt x="242" y="135"/>
                </a:lnTo>
                <a:lnTo>
                  <a:pt x="206" y="124"/>
                </a:lnTo>
                <a:lnTo>
                  <a:pt x="211" y="109"/>
                </a:lnTo>
                <a:close/>
                <a:moveTo>
                  <a:pt x="209" y="34"/>
                </a:moveTo>
                <a:lnTo>
                  <a:pt x="244" y="22"/>
                </a:lnTo>
                <a:lnTo>
                  <a:pt x="249" y="36"/>
                </a:lnTo>
                <a:lnTo>
                  <a:pt x="213" y="50"/>
                </a:lnTo>
                <a:lnTo>
                  <a:pt x="209" y="34"/>
                </a:lnTo>
                <a:close/>
                <a:moveTo>
                  <a:pt x="216" y="71"/>
                </a:moveTo>
                <a:lnTo>
                  <a:pt x="254" y="71"/>
                </a:lnTo>
                <a:lnTo>
                  <a:pt x="254" y="88"/>
                </a:lnTo>
                <a:lnTo>
                  <a:pt x="216" y="88"/>
                </a:lnTo>
                <a:lnTo>
                  <a:pt x="216" y="71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F87ED4D-9D4F-4476-BAF1-5CEE2CA4B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1749425"/>
            <a:ext cx="4540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rgbClr val="FF6600"/>
                </a:solidFill>
              </a:rPr>
              <a:t>We are very influential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EF4D7BA-8D76-4E14-9AFD-D295FDCE3C37}"/>
              </a:ext>
            </a:extLst>
          </p:cNvPr>
          <p:cNvSpPr/>
          <p:nvPr/>
        </p:nvSpPr>
        <p:spPr>
          <a:xfrm>
            <a:off x="3151188" y="2228850"/>
            <a:ext cx="80676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apart from creed or dogma.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7D66255-76A6-484C-9AC3-E54698A6041D}"/>
              </a:ext>
            </a:extLst>
          </p:cNvPr>
          <p:cNvSpPr txBox="1"/>
          <p:nvPr/>
        </p:nvSpPr>
        <p:spPr>
          <a:xfrm>
            <a:off x="3151188" y="2646363"/>
            <a:ext cx="866298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 choose for my subject faith wrought into life, apart from creed or dogma. By faith I mean a vision of good one cherishes and the enthusiasm that pushes one to seek its fulfillment regardless of obstacles. Faith is a dynamic power that breaks the chain of routine and gives a new, fine turn to old commonplaces. Faith reinvigorates the will, enriches the affections and awakens a sense of creativeness.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　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3170686-00EE-4748-ACAC-51600E871C6D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4478338"/>
            <a:ext cx="1487487" cy="925512"/>
            <a:chOff x="948464" y="4477776"/>
            <a:chExt cx="1486689" cy="926709"/>
          </a:xfrm>
        </p:grpSpPr>
        <p:sp>
          <p:nvSpPr>
            <p:cNvPr id="8220" name="Freeform 337">
              <a:extLst>
                <a:ext uri="{FF2B5EF4-FFF2-40B4-BE49-F238E27FC236}">
                  <a16:creationId xmlns:a16="http://schemas.microsoft.com/office/drawing/2014/main" id="{4EB1D155-8845-4EB4-98FD-8CDC8BF9C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48" y="4477776"/>
              <a:ext cx="572460" cy="592699"/>
            </a:xfrm>
            <a:custGeom>
              <a:avLst/>
              <a:gdLst>
                <a:gd name="T0" fmla="*/ 1448034354 w 89"/>
                <a:gd name="T1" fmla="*/ 456545732 h 92"/>
                <a:gd name="T2" fmla="*/ 2147483646 w 89"/>
                <a:gd name="T3" fmla="*/ 456545732 h 92"/>
                <a:gd name="T4" fmla="*/ 2147483646 w 89"/>
                <a:gd name="T5" fmla="*/ 415043917 h 92"/>
                <a:gd name="T6" fmla="*/ 2147483646 w 89"/>
                <a:gd name="T7" fmla="*/ 1120613422 h 92"/>
                <a:gd name="T8" fmla="*/ 2147483646 w 89"/>
                <a:gd name="T9" fmla="*/ 415043917 h 92"/>
                <a:gd name="T10" fmla="*/ 1241170466 w 89"/>
                <a:gd name="T11" fmla="*/ 2147483646 h 92"/>
                <a:gd name="T12" fmla="*/ 1323913448 w 89"/>
                <a:gd name="T13" fmla="*/ 2147483646 h 92"/>
                <a:gd name="T14" fmla="*/ 910192104 w 89"/>
                <a:gd name="T15" fmla="*/ 2147483646 h 92"/>
                <a:gd name="T16" fmla="*/ 703328215 w 89"/>
                <a:gd name="T17" fmla="*/ 2147483646 h 92"/>
                <a:gd name="T18" fmla="*/ 455092836 w 89"/>
                <a:gd name="T19" fmla="*/ 2147483646 h 92"/>
                <a:gd name="T20" fmla="*/ 165492397 w 89"/>
                <a:gd name="T21" fmla="*/ 2147483646 h 92"/>
                <a:gd name="T22" fmla="*/ 413721344 w 89"/>
                <a:gd name="T23" fmla="*/ 1162121679 h 92"/>
                <a:gd name="T24" fmla="*/ 868820612 w 89"/>
                <a:gd name="T25" fmla="*/ 1452647268 h 92"/>
                <a:gd name="T26" fmla="*/ 1282541957 w 89"/>
                <a:gd name="T27" fmla="*/ 1162121679 h 92"/>
                <a:gd name="T28" fmla="*/ 1820384207 w 89"/>
                <a:gd name="T29" fmla="*/ 996101536 h 92"/>
                <a:gd name="T30" fmla="*/ 1820384207 w 89"/>
                <a:gd name="T31" fmla="*/ 1120613422 h 92"/>
                <a:gd name="T32" fmla="*/ 1861755698 w 89"/>
                <a:gd name="T33" fmla="*/ 1992203071 h 92"/>
                <a:gd name="T34" fmla="*/ 1861755698 w 89"/>
                <a:gd name="T35" fmla="*/ 1992203071 h 92"/>
                <a:gd name="T36" fmla="*/ 1861755698 w 89"/>
                <a:gd name="T37" fmla="*/ 1992203071 h 92"/>
                <a:gd name="T38" fmla="*/ 1944498681 w 89"/>
                <a:gd name="T39" fmla="*/ 1120613422 h 92"/>
                <a:gd name="T40" fmla="*/ 1944498681 w 89"/>
                <a:gd name="T41" fmla="*/ 996101536 h 92"/>
                <a:gd name="T42" fmla="*/ 2147483646 w 89"/>
                <a:gd name="T43" fmla="*/ 1162121679 h 92"/>
                <a:gd name="T44" fmla="*/ 2147483646 w 89"/>
                <a:gd name="T45" fmla="*/ 1452647268 h 92"/>
                <a:gd name="T46" fmla="*/ 2147483646 w 89"/>
                <a:gd name="T47" fmla="*/ 1162121679 h 92"/>
                <a:gd name="T48" fmla="*/ 2147483646 w 89"/>
                <a:gd name="T49" fmla="*/ 2116714958 h 92"/>
                <a:gd name="T50" fmla="*/ 2147483646 w 89"/>
                <a:gd name="T51" fmla="*/ 2147483646 h 92"/>
                <a:gd name="T52" fmla="*/ 2147483646 w 89"/>
                <a:gd name="T53" fmla="*/ 2147483646 h 92"/>
                <a:gd name="T54" fmla="*/ 2147483646 w 89"/>
                <a:gd name="T55" fmla="*/ 2147483646 h 92"/>
                <a:gd name="T56" fmla="*/ 2147483646 w 89"/>
                <a:gd name="T57" fmla="*/ 2147483646 h 92"/>
                <a:gd name="T58" fmla="*/ 2147483646 w 89"/>
                <a:gd name="T59" fmla="*/ 2147483646 h 92"/>
                <a:gd name="T60" fmla="*/ 2147483646 w 89"/>
                <a:gd name="T61" fmla="*/ 2147483646 h 92"/>
                <a:gd name="T62" fmla="*/ 2027248096 w 89"/>
                <a:gd name="T63" fmla="*/ 2147483646 h 92"/>
                <a:gd name="T64" fmla="*/ 1779012716 w 89"/>
                <a:gd name="T65" fmla="*/ 2147483646 h 92"/>
                <a:gd name="T66" fmla="*/ 1323913448 w 89"/>
                <a:gd name="T67" fmla="*/ 2147483646 h 92"/>
                <a:gd name="T68" fmla="*/ 1241170466 w 89"/>
                <a:gd name="T69" fmla="*/ 2147483646 h 92"/>
                <a:gd name="T70" fmla="*/ 537842250 w 89"/>
                <a:gd name="T71" fmla="*/ 747077762 h 92"/>
                <a:gd name="T72" fmla="*/ 1199798974 w 89"/>
                <a:gd name="T73" fmla="*/ 747077762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9" h="92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8A31498-1ED0-4D95-BAC3-0A6A9FE903AF}"/>
                </a:ext>
              </a:extLst>
            </p:cNvPr>
            <p:cNvSpPr txBox="1"/>
            <p:nvPr/>
          </p:nvSpPr>
          <p:spPr>
            <a:xfrm>
              <a:off x="948464" y="5003918"/>
              <a:ext cx="1486689" cy="4005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Professional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91B9D75-AA03-4342-9242-7EB287F109F0}"/>
              </a:ext>
            </a:extLst>
          </p:cNvPr>
          <p:cNvGrpSpPr>
            <a:grpSpLocks/>
          </p:cNvGrpSpPr>
          <p:nvPr/>
        </p:nvGrpSpPr>
        <p:grpSpPr bwMode="auto">
          <a:xfrm>
            <a:off x="3108325" y="4514850"/>
            <a:ext cx="1052513" cy="889000"/>
            <a:chOff x="3107904" y="4515027"/>
            <a:chExt cx="1052276" cy="889458"/>
          </a:xfrm>
        </p:grpSpPr>
        <p:sp>
          <p:nvSpPr>
            <p:cNvPr id="8218" name="Freeform 284">
              <a:extLst>
                <a:ext uri="{FF2B5EF4-FFF2-40B4-BE49-F238E27FC236}">
                  <a16:creationId xmlns:a16="http://schemas.microsoft.com/office/drawing/2014/main" id="{20797C7C-4A15-4E41-9ABE-CF6BA3685B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0977" y="4515027"/>
              <a:ext cx="621611" cy="576000"/>
            </a:xfrm>
            <a:custGeom>
              <a:avLst/>
              <a:gdLst>
                <a:gd name="T0" fmla="*/ 328537434 w 97"/>
                <a:gd name="T1" fmla="*/ 400649143 h 91"/>
                <a:gd name="T2" fmla="*/ 1149877816 w 97"/>
                <a:gd name="T3" fmla="*/ 400649143 h 91"/>
                <a:gd name="T4" fmla="*/ 1683751948 w 97"/>
                <a:gd name="T5" fmla="*/ 1802911648 h 91"/>
                <a:gd name="T6" fmla="*/ 2094418935 w 97"/>
                <a:gd name="T7" fmla="*/ 1642650725 h 91"/>
                <a:gd name="T8" fmla="*/ 2147483646 w 97"/>
                <a:gd name="T9" fmla="*/ 1842978462 h 91"/>
                <a:gd name="T10" fmla="*/ 2147483646 w 97"/>
                <a:gd name="T11" fmla="*/ 1081746989 h 91"/>
                <a:gd name="T12" fmla="*/ 2147483646 w 97"/>
                <a:gd name="T13" fmla="*/ 1362202022 h 91"/>
                <a:gd name="T14" fmla="*/ 2147483646 w 97"/>
                <a:gd name="T15" fmla="*/ 921486066 h 91"/>
                <a:gd name="T16" fmla="*/ 2147483646 w 97"/>
                <a:gd name="T17" fmla="*/ 1602590242 h 91"/>
                <a:gd name="T18" fmla="*/ 2147483646 w 97"/>
                <a:gd name="T19" fmla="*/ 1322135209 h 91"/>
                <a:gd name="T20" fmla="*/ 2147483646 w 97"/>
                <a:gd name="T21" fmla="*/ 2043299868 h 91"/>
                <a:gd name="T22" fmla="*/ 2094418935 w 97"/>
                <a:gd name="T23" fmla="*/ 1802911648 h 91"/>
                <a:gd name="T24" fmla="*/ 1683751948 w 97"/>
                <a:gd name="T25" fmla="*/ 1802911648 h 91"/>
                <a:gd name="T26" fmla="*/ 2147483646 w 97"/>
                <a:gd name="T27" fmla="*/ 2147483646 h 91"/>
                <a:gd name="T28" fmla="*/ 1765887909 w 97"/>
                <a:gd name="T29" fmla="*/ 2147483646 h 91"/>
                <a:gd name="T30" fmla="*/ 2147483646 w 97"/>
                <a:gd name="T31" fmla="*/ 2147483646 h 91"/>
                <a:gd name="T32" fmla="*/ 2147483646 w 97"/>
                <a:gd name="T33" fmla="*/ 2147483646 h 91"/>
                <a:gd name="T34" fmla="*/ 2147483646 w 97"/>
                <a:gd name="T35" fmla="*/ 240388220 h 91"/>
                <a:gd name="T36" fmla="*/ 2147483646 w 97"/>
                <a:gd name="T37" fmla="*/ 120194110 h 91"/>
                <a:gd name="T38" fmla="*/ 1396279290 w 97"/>
                <a:gd name="T39" fmla="*/ 360582330 h 91"/>
                <a:gd name="T40" fmla="*/ 2147483646 w 97"/>
                <a:gd name="T41" fmla="*/ 2147483646 h 91"/>
                <a:gd name="T42" fmla="*/ 1478415251 w 97"/>
                <a:gd name="T43" fmla="*/ 2147483646 h 91"/>
                <a:gd name="T44" fmla="*/ 2147483646 w 97"/>
                <a:gd name="T45" fmla="*/ 2147483646 h 91"/>
                <a:gd name="T46" fmla="*/ 2147483646 w 97"/>
                <a:gd name="T47" fmla="*/ 2147483646 h 91"/>
                <a:gd name="T48" fmla="*/ 287472658 w 97"/>
                <a:gd name="T49" fmla="*/ 2147483646 h 91"/>
                <a:gd name="T50" fmla="*/ 574938908 w 97"/>
                <a:gd name="T51" fmla="*/ 2147483646 h 91"/>
                <a:gd name="T52" fmla="*/ 821340382 w 97"/>
                <a:gd name="T53" fmla="*/ 2147483646 h 91"/>
                <a:gd name="T54" fmla="*/ 1273078553 w 97"/>
                <a:gd name="T55" fmla="*/ 2147483646 h 91"/>
                <a:gd name="T56" fmla="*/ 1149877816 w 97"/>
                <a:gd name="T57" fmla="*/ 1322135209 h 91"/>
                <a:gd name="T58" fmla="*/ 2147483646 w 97"/>
                <a:gd name="T59" fmla="*/ 961552879 h 91"/>
                <a:gd name="T60" fmla="*/ 821340382 w 97"/>
                <a:gd name="T61" fmla="*/ 921486066 h 91"/>
                <a:gd name="T62" fmla="*/ 780275606 w 97"/>
                <a:gd name="T63" fmla="*/ 1081746989 h 91"/>
                <a:gd name="T64" fmla="*/ 739204421 w 97"/>
                <a:gd name="T65" fmla="*/ 1883045275 h 91"/>
                <a:gd name="T66" fmla="*/ 739204421 w 97"/>
                <a:gd name="T67" fmla="*/ 1883045275 h 91"/>
                <a:gd name="T68" fmla="*/ 739204421 w 97"/>
                <a:gd name="T69" fmla="*/ 1883045275 h 91"/>
                <a:gd name="T70" fmla="*/ 657074869 w 97"/>
                <a:gd name="T71" fmla="*/ 1081746989 h 91"/>
                <a:gd name="T72" fmla="*/ 657074869 w 97"/>
                <a:gd name="T73" fmla="*/ 921486066 h 91"/>
                <a:gd name="T74" fmla="*/ 0 w 97"/>
                <a:gd name="T75" fmla="*/ 2003239385 h 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C9C3DD72-0C21-44AC-BDBE-D0B6E4F9A804}"/>
                </a:ext>
              </a:extLst>
            </p:cNvPr>
            <p:cNvSpPr txBox="1"/>
            <p:nvPr/>
          </p:nvSpPr>
          <p:spPr>
            <a:xfrm>
              <a:off x="3107904" y="5004229"/>
              <a:ext cx="1052276" cy="400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Efficient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97B6AF8-72A0-4544-BF08-19A9ABBCA44D}"/>
              </a:ext>
            </a:extLst>
          </p:cNvPr>
          <p:cNvGrpSpPr>
            <a:grpSpLocks/>
          </p:cNvGrpSpPr>
          <p:nvPr/>
        </p:nvGrpSpPr>
        <p:grpSpPr bwMode="auto">
          <a:xfrm>
            <a:off x="5276850" y="4537075"/>
            <a:ext cx="1052513" cy="866775"/>
            <a:chOff x="5277146" y="4537633"/>
            <a:chExt cx="1052276" cy="866852"/>
          </a:xfrm>
        </p:grpSpPr>
        <p:sp>
          <p:nvSpPr>
            <p:cNvPr id="8216" name="Freeform 70">
              <a:extLst>
                <a:ext uri="{FF2B5EF4-FFF2-40B4-BE49-F238E27FC236}">
                  <a16:creationId xmlns:a16="http://schemas.microsoft.com/office/drawing/2014/main" id="{44972BAF-0AD9-495C-BE07-396E5415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692" y="4537633"/>
              <a:ext cx="594449" cy="547130"/>
            </a:xfrm>
            <a:custGeom>
              <a:avLst/>
              <a:gdLst>
                <a:gd name="T0" fmla="*/ 1418369301 w 85"/>
                <a:gd name="T1" fmla="*/ 0 h 78"/>
                <a:gd name="T2" fmla="*/ 1662918626 w 85"/>
                <a:gd name="T3" fmla="*/ 1426886982 h 78"/>
                <a:gd name="T4" fmla="*/ 391273325 w 85"/>
                <a:gd name="T5" fmla="*/ 1426886982 h 78"/>
                <a:gd name="T6" fmla="*/ 293454994 w 85"/>
                <a:gd name="T7" fmla="*/ 1426886982 h 78"/>
                <a:gd name="T8" fmla="*/ 0 w 85"/>
                <a:gd name="T9" fmla="*/ 1722105704 h 78"/>
                <a:gd name="T10" fmla="*/ 0 w 85"/>
                <a:gd name="T11" fmla="*/ 1722105704 h 78"/>
                <a:gd name="T12" fmla="*/ 195636663 w 85"/>
                <a:gd name="T13" fmla="*/ 2066524039 h 78"/>
                <a:gd name="T14" fmla="*/ 0 w 85"/>
                <a:gd name="T15" fmla="*/ 2147483646 h 78"/>
                <a:gd name="T16" fmla="*/ 0 w 85"/>
                <a:gd name="T17" fmla="*/ 2147483646 h 78"/>
                <a:gd name="T18" fmla="*/ 244549325 w 85"/>
                <a:gd name="T19" fmla="*/ 2147483646 h 78"/>
                <a:gd name="T20" fmla="*/ 195636663 w 85"/>
                <a:gd name="T21" fmla="*/ 2147483646 h 78"/>
                <a:gd name="T22" fmla="*/ 195636663 w 85"/>
                <a:gd name="T23" fmla="*/ 2147483646 h 78"/>
                <a:gd name="T24" fmla="*/ 489091657 w 85"/>
                <a:gd name="T25" fmla="*/ 2147483646 h 78"/>
                <a:gd name="T26" fmla="*/ 538004319 w 85"/>
                <a:gd name="T27" fmla="*/ 2147483646 h 78"/>
                <a:gd name="T28" fmla="*/ 440185988 w 85"/>
                <a:gd name="T29" fmla="*/ 2147483646 h 78"/>
                <a:gd name="T30" fmla="*/ 440185988 w 85"/>
                <a:gd name="T31" fmla="*/ 2147483646 h 78"/>
                <a:gd name="T32" fmla="*/ 733640982 w 85"/>
                <a:gd name="T33" fmla="*/ 2147483646 h 78"/>
                <a:gd name="T34" fmla="*/ 1418369301 w 85"/>
                <a:gd name="T35" fmla="*/ 2147483646 h 78"/>
                <a:gd name="T36" fmla="*/ 2147483646 w 85"/>
                <a:gd name="T37" fmla="*/ 2147483646 h 78"/>
                <a:gd name="T38" fmla="*/ 2147483646 w 85"/>
                <a:gd name="T39" fmla="*/ 2147483646 h 78"/>
                <a:gd name="T40" fmla="*/ 2147483646 w 85"/>
                <a:gd name="T41" fmla="*/ 2147483646 h 78"/>
                <a:gd name="T42" fmla="*/ 2147483646 w 85"/>
                <a:gd name="T43" fmla="*/ 2147483646 h 78"/>
                <a:gd name="T44" fmla="*/ 2147483646 w 85"/>
                <a:gd name="T45" fmla="*/ 2147483646 h 78"/>
                <a:gd name="T46" fmla="*/ 2147483646 w 85"/>
                <a:gd name="T47" fmla="*/ 2147483646 h 78"/>
                <a:gd name="T48" fmla="*/ 2147483646 w 85"/>
                <a:gd name="T49" fmla="*/ 1230074501 h 78"/>
                <a:gd name="T50" fmla="*/ 2147483646 w 85"/>
                <a:gd name="T51" fmla="*/ 1230074501 h 78"/>
                <a:gd name="T52" fmla="*/ 2147483646 w 85"/>
                <a:gd name="T53" fmla="*/ 1574499850 h 78"/>
                <a:gd name="T54" fmla="*/ 2147483646 w 85"/>
                <a:gd name="T55" fmla="*/ 1574499850 h 78"/>
                <a:gd name="T56" fmla="*/ 1418369301 w 85"/>
                <a:gd name="T57" fmla="*/ 0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575FBD8-183B-4400-8523-B173C79F7C77}"/>
                </a:ext>
              </a:extLst>
            </p:cNvPr>
            <p:cNvSpPr txBox="1"/>
            <p:nvPr/>
          </p:nvSpPr>
          <p:spPr>
            <a:xfrm>
              <a:off x="5277146" y="5004399"/>
              <a:ext cx="1052276" cy="4000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Reliable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C315ED0-7D88-47B7-B5E7-A7F9D2A16232}"/>
              </a:ext>
            </a:extLst>
          </p:cNvPr>
          <p:cNvGrpSpPr>
            <a:grpSpLocks/>
          </p:cNvGrpSpPr>
          <p:nvPr/>
        </p:nvGrpSpPr>
        <p:grpSpPr bwMode="auto">
          <a:xfrm>
            <a:off x="7427913" y="4454525"/>
            <a:ext cx="1331912" cy="949325"/>
            <a:chOff x="7428653" y="4453985"/>
            <a:chExt cx="1330814" cy="950500"/>
          </a:xfrm>
        </p:grpSpPr>
        <p:sp>
          <p:nvSpPr>
            <p:cNvPr id="8214" name="Freeform 48">
              <a:extLst>
                <a:ext uri="{FF2B5EF4-FFF2-40B4-BE49-F238E27FC236}">
                  <a16:creationId xmlns:a16="http://schemas.microsoft.com/office/drawing/2014/main" id="{58A4EFA7-815C-47A6-B77D-1B0DED80F4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365" y="4453985"/>
              <a:ext cx="458966" cy="648000"/>
            </a:xfrm>
            <a:custGeom>
              <a:avLst/>
              <a:gdLst>
                <a:gd name="T0" fmla="*/ 2147483646 w 67"/>
                <a:gd name="T1" fmla="*/ 373712604 h 106"/>
                <a:gd name="T2" fmla="*/ 2147483646 w 67"/>
                <a:gd name="T3" fmla="*/ 1905939170 h 106"/>
                <a:gd name="T4" fmla="*/ 2147483646 w 67"/>
                <a:gd name="T5" fmla="*/ 2147483646 h 106"/>
                <a:gd name="T6" fmla="*/ 2147483646 w 67"/>
                <a:gd name="T7" fmla="*/ 2147483646 h 106"/>
                <a:gd name="T8" fmla="*/ 2147483646 w 67"/>
                <a:gd name="T9" fmla="*/ 2147483646 h 106"/>
                <a:gd name="T10" fmla="*/ 2147483646 w 67"/>
                <a:gd name="T11" fmla="*/ 2147483646 h 106"/>
                <a:gd name="T12" fmla="*/ 2147483646 w 67"/>
                <a:gd name="T13" fmla="*/ 2147483646 h 106"/>
                <a:gd name="T14" fmla="*/ 2147483646 w 67"/>
                <a:gd name="T15" fmla="*/ 2147483646 h 106"/>
                <a:gd name="T16" fmla="*/ 703889438 w 67"/>
                <a:gd name="T17" fmla="*/ 2147483646 h 106"/>
                <a:gd name="T18" fmla="*/ 563110181 w 67"/>
                <a:gd name="T19" fmla="*/ 2147483646 h 106"/>
                <a:gd name="T20" fmla="*/ 563110181 w 67"/>
                <a:gd name="T21" fmla="*/ 2147483646 h 106"/>
                <a:gd name="T22" fmla="*/ 563110181 w 67"/>
                <a:gd name="T23" fmla="*/ 2147483646 h 106"/>
                <a:gd name="T24" fmla="*/ 563110181 w 67"/>
                <a:gd name="T25" fmla="*/ 2147483646 h 106"/>
                <a:gd name="T26" fmla="*/ 703889438 w 67"/>
                <a:gd name="T27" fmla="*/ 2147483646 h 106"/>
                <a:gd name="T28" fmla="*/ 750813574 w 67"/>
                <a:gd name="T29" fmla="*/ 2147483646 h 106"/>
                <a:gd name="T30" fmla="*/ 0 w 67"/>
                <a:gd name="T31" fmla="*/ 1270624075 h 106"/>
                <a:gd name="T32" fmla="*/ 1548551284 w 67"/>
                <a:gd name="T33" fmla="*/ 0 h 106"/>
                <a:gd name="T34" fmla="*/ 1313923755 w 67"/>
                <a:gd name="T35" fmla="*/ 1532226566 h 106"/>
                <a:gd name="T36" fmla="*/ 1407772026 w 67"/>
                <a:gd name="T37" fmla="*/ 1457480377 h 106"/>
                <a:gd name="T38" fmla="*/ 1548551284 w 67"/>
                <a:gd name="T39" fmla="*/ 1532226566 h 106"/>
                <a:gd name="T40" fmla="*/ 1689330542 w 67"/>
                <a:gd name="T41" fmla="*/ 1457480377 h 106"/>
                <a:gd name="T42" fmla="*/ 1830102949 w 67"/>
                <a:gd name="T43" fmla="*/ 1532226566 h 106"/>
                <a:gd name="T44" fmla="*/ 2017806343 w 67"/>
                <a:gd name="T45" fmla="*/ 1420110340 h 106"/>
                <a:gd name="T46" fmla="*/ 1830102949 w 67"/>
                <a:gd name="T47" fmla="*/ 1943309208 h 106"/>
                <a:gd name="T48" fmla="*/ 2064737329 w 67"/>
                <a:gd name="T49" fmla="*/ 2147483646 h 106"/>
                <a:gd name="T50" fmla="*/ 2064737329 w 67"/>
                <a:gd name="T51" fmla="*/ 2147483646 h 106"/>
                <a:gd name="T52" fmla="*/ 2147483646 w 67"/>
                <a:gd name="T53" fmla="*/ 1756452906 h 106"/>
                <a:gd name="T54" fmla="*/ 2147483646 w 67"/>
                <a:gd name="T55" fmla="*/ 560568906 h 106"/>
                <a:gd name="T56" fmla="*/ 703889438 w 67"/>
                <a:gd name="T57" fmla="*/ 560568906 h 106"/>
                <a:gd name="T58" fmla="*/ 516186045 w 67"/>
                <a:gd name="T59" fmla="*/ 1793822943 h 106"/>
                <a:gd name="T60" fmla="*/ 1079289375 w 67"/>
                <a:gd name="T61" fmla="*/ 2147483646 h 106"/>
                <a:gd name="T62" fmla="*/ 1079289375 w 67"/>
                <a:gd name="T63" fmla="*/ 2147483646 h 106"/>
                <a:gd name="T64" fmla="*/ 1360847890 w 67"/>
                <a:gd name="T65" fmla="*/ 1943309208 h 106"/>
                <a:gd name="T66" fmla="*/ 1173144497 w 67"/>
                <a:gd name="T67" fmla="*/ 1420110340 h 106"/>
                <a:gd name="T68" fmla="*/ 1877033935 w 67"/>
                <a:gd name="T69" fmla="*/ 1606966642 h 106"/>
                <a:gd name="T70" fmla="*/ 1689330542 w 67"/>
                <a:gd name="T71" fmla="*/ 1569596604 h 106"/>
                <a:gd name="T72" fmla="*/ 1407772026 w 67"/>
                <a:gd name="T73" fmla="*/ 1569596604 h 106"/>
                <a:gd name="T74" fmla="*/ 1266992769 w 67"/>
                <a:gd name="T75" fmla="*/ 1569596604 h 106"/>
                <a:gd name="T76" fmla="*/ 1501627148 w 67"/>
                <a:gd name="T77" fmla="*/ 1905939170 h 106"/>
                <a:gd name="T78" fmla="*/ 1501627148 w 67"/>
                <a:gd name="T79" fmla="*/ 2147483646 h 106"/>
                <a:gd name="T80" fmla="*/ 1642399556 w 67"/>
                <a:gd name="T81" fmla="*/ 1905939170 h 106"/>
                <a:gd name="T82" fmla="*/ 1642399556 w 67"/>
                <a:gd name="T83" fmla="*/ 1868563019 h 106"/>
                <a:gd name="T84" fmla="*/ 2017806343 w 67"/>
                <a:gd name="T85" fmla="*/ 2147483646 h 106"/>
                <a:gd name="T86" fmla="*/ 1595475420 w 67"/>
                <a:gd name="T87" fmla="*/ 2147483646 h 106"/>
                <a:gd name="T88" fmla="*/ 2017806343 w 67"/>
                <a:gd name="T89" fmla="*/ 2147483646 h 106"/>
                <a:gd name="T90" fmla="*/ 797737710 w 67"/>
                <a:gd name="T91" fmla="*/ 2147483646 h 106"/>
                <a:gd name="T92" fmla="*/ 797737710 w 67"/>
                <a:gd name="T93" fmla="*/ 2147483646 h 106"/>
                <a:gd name="T94" fmla="*/ 2147483646 w 67"/>
                <a:gd name="T95" fmla="*/ 2147483646 h 106"/>
                <a:gd name="T96" fmla="*/ 2147483646 w 67"/>
                <a:gd name="T97" fmla="*/ 2147483646 h 106"/>
                <a:gd name="T98" fmla="*/ 797737710 w 67"/>
                <a:gd name="T99" fmla="*/ 2147483646 h 106"/>
                <a:gd name="T100" fmla="*/ 2147483646 w 67"/>
                <a:gd name="T101" fmla="*/ 2147483646 h 106"/>
                <a:gd name="T102" fmla="*/ 2147483646 w 67"/>
                <a:gd name="T103" fmla="*/ 2147483646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A592CC5-59CB-4EAF-AB24-490C6264A197}"/>
                </a:ext>
              </a:extLst>
            </p:cNvPr>
            <p:cNvSpPr txBox="1"/>
            <p:nvPr/>
          </p:nvSpPr>
          <p:spPr>
            <a:xfrm>
              <a:off x="7428653" y="5003940"/>
              <a:ext cx="1330814" cy="4005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Inspiration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07C1C69-8A54-4092-94F7-B30B82919455}"/>
              </a:ext>
            </a:extLst>
          </p:cNvPr>
          <p:cNvGrpSpPr>
            <a:grpSpLocks/>
          </p:cNvGrpSpPr>
          <p:nvPr/>
        </p:nvGrpSpPr>
        <p:grpSpPr bwMode="auto">
          <a:xfrm>
            <a:off x="9591675" y="4594225"/>
            <a:ext cx="1671638" cy="809625"/>
            <a:chOff x="9591758" y="4594706"/>
            <a:chExt cx="1671676" cy="809779"/>
          </a:xfrm>
        </p:grpSpPr>
        <p:sp>
          <p:nvSpPr>
            <p:cNvPr id="8212" name="Freeform 245">
              <a:extLst>
                <a:ext uri="{FF2B5EF4-FFF2-40B4-BE49-F238E27FC236}">
                  <a16:creationId xmlns:a16="http://schemas.microsoft.com/office/drawing/2014/main" id="{A711596D-425A-46EE-A2AF-65EC99F1E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1969" y="4594706"/>
              <a:ext cx="739435" cy="490057"/>
            </a:xfrm>
            <a:custGeom>
              <a:avLst/>
              <a:gdLst>
                <a:gd name="T0" fmla="*/ 413434183 w 115"/>
                <a:gd name="T1" fmla="*/ 0 h 76"/>
                <a:gd name="T2" fmla="*/ 578803999 w 115"/>
                <a:gd name="T3" fmla="*/ 1746285879 h 76"/>
                <a:gd name="T4" fmla="*/ 992238182 w 115"/>
                <a:gd name="T5" fmla="*/ 1787863346 h 76"/>
                <a:gd name="T6" fmla="*/ 2147483646 w 115"/>
                <a:gd name="T7" fmla="*/ 997878566 h 76"/>
                <a:gd name="T8" fmla="*/ 2147483646 w 115"/>
                <a:gd name="T9" fmla="*/ 1164188437 h 76"/>
                <a:gd name="T10" fmla="*/ 1736418425 w 115"/>
                <a:gd name="T11" fmla="*/ 498936059 h 76"/>
                <a:gd name="T12" fmla="*/ 1074926304 w 115"/>
                <a:gd name="T13" fmla="*/ 540519975 h 76"/>
                <a:gd name="T14" fmla="*/ 826861936 w 115"/>
                <a:gd name="T15" fmla="*/ 914723631 h 76"/>
                <a:gd name="T16" fmla="*/ 1033582243 w 115"/>
                <a:gd name="T17" fmla="*/ 207893786 h 76"/>
                <a:gd name="T18" fmla="*/ 2147483646 w 115"/>
                <a:gd name="T19" fmla="*/ 1330504755 h 76"/>
                <a:gd name="T20" fmla="*/ 2147483646 w 115"/>
                <a:gd name="T21" fmla="*/ 1579976009 h 76"/>
                <a:gd name="T22" fmla="*/ 2147483646 w 115"/>
                <a:gd name="T23" fmla="*/ 1912595749 h 76"/>
                <a:gd name="T24" fmla="*/ 2147483646 w 115"/>
                <a:gd name="T25" fmla="*/ 2147483646 h 76"/>
                <a:gd name="T26" fmla="*/ 2147483646 w 115"/>
                <a:gd name="T27" fmla="*/ 2147483646 h 76"/>
                <a:gd name="T28" fmla="*/ 2147483646 w 115"/>
                <a:gd name="T29" fmla="*/ 2147483646 h 76"/>
                <a:gd name="T30" fmla="*/ 2147483646 w 115"/>
                <a:gd name="T31" fmla="*/ 2147483646 h 76"/>
                <a:gd name="T32" fmla="*/ 2147483646 w 115"/>
                <a:gd name="T33" fmla="*/ 2147483646 h 76"/>
                <a:gd name="T34" fmla="*/ 1653730303 w 115"/>
                <a:gd name="T35" fmla="*/ 2147483646 h 76"/>
                <a:gd name="T36" fmla="*/ 1984476363 w 115"/>
                <a:gd name="T37" fmla="*/ 1995757133 h 76"/>
                <a:gd name="T38" fmla="*/ 1281640181 w 115"/>
                <a:gd name="T39" fmla="*/ 2147483646 h 76"/>
                <a:gd name="T40" fmla="*/ 2067158056 w 115"/>
                <a:gd name="T41" fmla="*/ 1247349820 h 76"/>
                <a:gd name="T42" fmla="*/ 2147483646 w 115"/>
                <a:gd name="T43" fmla="*/ 1538392093 h 76"/>
                <a:gd name="T44" fmla="*/ 2147483646 w 115"/>
                <a:gd name="T45" fmla="*/ 789984780 h 76"/>
                <a:gd name="T46" fmla="*/ 2147483646 w 115"/>
                <a:gd name="T47" fmla="*/ 1122610969 h 76"/>
                <a:gd name="T48" fmla="*/ 2147483646 w 115"/>
                <a:gd name="T49" fmla="*/ 582097442 h 76"/>
                <a:gd name="T50" fmla="*/ 2147483646 w 115"/>
                <a:gd name="T51" fmla="*/ 498936059 h 76"/>
                <a:gd name="T52" fmla="*/ 2147483646 w 115"/>
                <a:gd name="T53" fmla="*/ 2147483646 h 76"/>
                <a:gd name="T54" fmla="*/ 2147483646 w 115"/>
                <a:gd name="T55" fmla="*/ 2147483646 h 76"/>
                <a:gd name="T56" fmla="*/ 2147483646 w 115"/>
                <a:gd name="T57" fmla="*/ 2147483646 h 76"/>
                <a:gd name="T58" fmla="*/ 2147483646 w 115"/>
                <a:gd name="T59" fmla="*/ 2147483646 h 76"/>
                <a:gd name="T60" fmla="*/ 2147483646 w 115"/>
                <a:gd name="T61" fmla="*/ 2147483646 h 76"/>
                <a:gd name="T62" fmla="*/ 2147483646 w 115"/>
                <a:gd name="T63" fmla="*/ 2147483646 h 76"/>
                <a:gd name="T64" fmla="*/ 2147483646 w 115"/>
                <a:gd name="T65" fmla="*/ 2147483646 h 76"/>
                <a:gd name="T66" fmla="*/ 2147483646 w 115"/>
                <a:gd name="T67" fmla="*/ 214748364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757F758-1E92-4AF2-A7F7-3FD9BD946B66}"/>
                </a:ext>
              </a:extLst>
            </p:cNvPr>
            <p:cNvSpPr txBox="1"/>
            <p:nvPr/>
          </p:nvSpPr>
          <p:spPr>
            <a:xfrm>
              <a:off x="9591758" y="5004359"/>
              <a:ext cx="1671676" cy="40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</a:rPr>
                <a:t>Responsibility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B9350905-94CF-4A5A-9183-4456C191E781}"/>
              </a:ext>
            </a:extLst>
          </p:cNvPr>
          <p:cNvSpPr/>
          <p:nvPr/>
        </p:nvSpPr>
        <p:spPr>
          <a:xfrm>
            <a:off x="947738" y="5251450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66D9C6-2D1F-447F-A9F2-FB6ADCE7C62B}"/>
              </a:ext>
            </a:extLst>
          </p:cNvPr>
          <p:cNvSpPr/>
          <p:nvPr/>
        </p:nvSpPr>
        <p:spPr>
          <a:xfrm>
            <a:off x="3108325" y="5251450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824276D-0826-4DBA-8425-A28F7114A95E}"/>
              </a:ext>
            </a:extLst>
          </p:cNvPr>
          <p:cNvSpPr/>
          <p:nvPr/>
        </p:nvSpPr>
        <p:spPr>
          <a:xfrm>
            <a:off x="5276850" y="5251450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A539009-44BB-4BB6-9361-C33674D0DF94}"/>
              </a:ext>
            </a:extLst>
          </p:cNvPr>
          <p:cNvSpPr/>
          <p:nvPr/>
        </p:nvSpPr>
        <p:spPr>
          <a:xfrm>
            <a:off x="7427913" y="5251450"/>
            <a:ext cx="1852612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554C410-9073-4559-9963-E878E556F09E}"/>
              </a:ext>
            </a:extLst>
          </p:cNvPr>
          <p:cNvSpPr/>
          <p:nvPr/>
        </p:nvSpPr>
        <p:spPr>
          <a:xfrm>
            <a:off x="9591675" y="5251450"/>
            <a:ext cx="1852613" cy="866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Just do what you love and believe in, and it will come naturally.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5" grpId="0"/>
      <p:bldP spid="7" grpId="0"/>
      <p:bldP spid="8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9F95CCD-2275-402E-B2B9-32D9C6AF7612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6EEE689-68CB-4775-A50B-941E4014A6F3}"/>
              </a:ext>
            </a:extLst>
          </p:cNvPr>
          <p:cNvSpPr txBox="1"/>
          <p:nvPr/>
        </p:nvSpPr>
        <p:spPr>
          <a:xfrm>
            <a:off x="231775" y="276225"/>
            <a:ext cx="57753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COMPANY HISTORY</a:t>
            </a:r>
            <a:endParaRPr lang="zh-CN" altLang="en-US" sz="4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879CFA-B05C-4D4B-8897-E2AFCF2A32CD}"/>
              </a:ext>
            </a:extLst>
          </p:cNvPr>
          <p:cNvSpPr txBox="1"/>
          <p:nvPr/>
        </p:nvSpPr>
        <p:spPr>
          <a:xfrm>
            <a:off x="255588" y="779463"/>
            <a:ext cx="5508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introduction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16A7E858-4DD9-4DDC-9C85-5B8E1D54BEF0}"/>
              </a:ext>
            </a:extLst>
          </p:cNvPr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>
            <a:extLst>
              <a:ext uri="{FF2B5EF4-FFF2-40B4-BE49-F238E27FC236}">
                <a16:creationId xmlns:a16="http://schemas.microsoft.com/office/drawing/2014/main" id="{DDDABCDE-D412-4D66-AC18-9A44D334114C}"/>
              </a:ext>
            </a:extLst>
          </p:cNvPr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B37EDA2D-E6C7-4D58-9950-9AF64DAB1E03}"/>
              </a:ext>
            </a:extLst>
          </p:cNvPr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6609D2B7-4D63-425D-AE45-8C792A016515}"/>
              </a:ext>
            </a:extLst>
          </p:cNvPr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50DFE6A1-C4A5-405D-B56D-E7EB5BA48F65}"/>
              </a:ext>
            </a:extLst>
          </p:cNvPr>
          <p:cNvSpPr txBox="1"/>
          <p:nvPr/>
        </p:nvSpPr>
        <p:spPr>
          <a:xfrm>
            <a:off x="1593850" y="3587750"/>
            <a:ext cx="13773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20XX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33026BBF-85DB-4635-9F0F-626DCA82A9B0}"/>
              </a:ext>
            </a:extLst>
          </p:cNvPr>
          <p:cNvSpPr txBox="1"/>
          <p:nvPr/>
        </p:nvSpPr>
        <p:spPr>
          <a:xfrm>
            <a:off x="5435600" y="3587750"/>
            <a:ext cx="13773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20XX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01FF570C-D4B1-49B0-A7D2-255807124A64}"/>
              </a:ext>
            </a:extLst>
          </p:cNvPr>
          <p:cNvSpPr txBox="1"/>
          <p:nvPr/>
        </p:nvSpPr>
        <p:spPr>
          <a:xfrm>
            <a:off x="9277350" y="3587750"/>
            <a:ext cx="13773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20XX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F2BE95CA-0BB6-4E4A-84C4-F04F407036E1}"/>
              </a:ext>
            </a:extLst>
          </p:cNvPr>
          <p:cNvSpPr/>
          <p:nvPr/>
        </p:nvSpPr>
        <p:spPr>
          <a:xfrm>
            <a:off x="523875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38F1A42F-E19D-40D2-9913-D3DE06A5C8CC}"/>
              </a:ext>
            </a:extLst>
          </p:cNvPr>
          <p:cNvSpPr/>
          <p:nvPr/>
        </p:nvSpPr>
        <p:spPr>
          <a:xfrm>
            <a:off x="4367213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2E536E11-2A23-4FD1-8ED8-34C6A51F8A94}"/>
              </a:ext>
            </a:extLst>
          </p:cNvPr>
          <p:cNvSpPr/>
          <p:nvPr/>
        </p:nvSpPr>
        <p:spPr>
          <a:xfrm>
            <a:off x="8210550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8" name="Freeform 14">
            <a:extLst>
              <a:ext uri="{FF2B5EF4-FFF2-40B4-BE49-F238E27FC236}">
                <a16:creationId xmlns:a16="http://schemas.microsoft.com/office/drawing/2014/main" id="{68E5B689-5DE2-4578-B330-F8FF457CB05C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1855788"/>
            <a:ext cx="1333500" cy="928687"/>
          </a:xfrm>
          <a:custGeom>
            <a:avLst/>
            <a:gdLst>
              <a:gd name="T0" fmla="*/ 2147483646 w 112"/>
              <a:gd name="T1" fmla="*/ 2147483646 h 77"/>
              <a:gd name="T2" fmla="*/ 2124920344 w 112"/>
              <a:gd name="T3" fmla="*/ 2147483646 h 77"/>
              <a:gd name="T4" fmla="*/ 1416617531 w 112"/>
              <a:gd name="T5" fmla="*/ 2147483646 h 77"/>
              <a:gd name="T6" fmla="*/ 566642250 w 112"/>
              <a:gd name="T7" fmla="*/ 2147483646 h 77"/>
              <a:gd name="T8" fmla="*/ 566642250 w 112"/>
              <a:gd name="T9" fmla="*/ 2147483646 h 77"/>
              <a:gd name="T10" fmla="*/ 0 w 112"/>
              <a:gd name="T11" fmla="*/ 2147483646 h 77"/>
              <a:gd name="T12" fmla="*/ 1841599219 w 112"/>
              <a:gd name="T13" fmla="*/ 2147483646 h 77"/>
              <a:gd name="T14" fmla="*/ 2124920344 w 112"/>
              <a:gd name="T15" fmla="*/ 2147483646 h 77"/>
              <a:gd name="T16" fmla="*/ 2124920344 w 112"/>
              <a:gd name="T17" fmla="*/ 2147483646 h 77"/>
              <a:gd name="T18" fmla="*/ 424981688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1310148200 h 77"/>
              <a:gd name="T84" fmla="*/ 2147483646 w 112"/>
              <a:gd name="T85" fmla="*/ 2147483646 h 77"/>
              <a:gd name="T86" fmla="*/ 2147483646 w 112"/>
              <a:gd name="T87" fmla="*/ 1310148200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10">
            <a:extLst>
              <a:ext uri="{FF2B5EF4-FFF2-40B4-BE49-F238E27FC236}">
                <a16:creationId xmlns:a16="http://schemas.microsoft.com/office/drawing/2014/main" id="{801A992D-DBB5-4002-8FB0-11EC7BC1C2C3}"/>
              </a:ext>
            </a:extLst>
          </p:cNvPr>
          <p:cNvSpPr>
            <a:spLocks noEditPoints="1"/>
          </p:cNvSpPr>
          <p:nvPr/>
        </p:nvSpPr>
        <p:spPr bwMode="auto">
          <a:xfrm>
            <a:off x="5548313" y="1711325"/>
            <a:ext cx="1095375" cy="1217613"/>
          </a:xfrm>
          <a:custGeom>
            <a:avLst/>
            <a:gdLst>
              <a:gd name="T0" fmla="*/ 2147483646 w 77"/>
              <a:gd name="T1" fmla="*/ 1602152175 h 86"/>
              <a:gd name="T2" fmla="*/ 2147483646 w 77"/>
              <a:gd name="T3" fmla="*/ 200269022 h 86"/>
              <a:gd name="T4" fmla="*/ 2147483646 w 77"/>
              <a:gd name="T5" fmla="*/ 2147483646 h 86"/>
              <a:gd name="T6" fmla="*/ 2147483646 w 77"/>
              <a:gd name="T7" fmla="*/ 2147483646 h 86"/>
              <a:gd name="T8" fmla="*/ 2147483646 w 77"/>
              <a:gd name="T9" fmla="*/ 2147483646 h 86"/>
              <a:gd name="T10" fmla="*/ 2147483646 w 77"/>
              <a:gd name="T11" fmla="*/ 2147483646 h 86"/>
              <a:gd name="T12" fmla="*/ 2147483646 w 77"/>
              <a:gd name="T13" fmla="*/ 2147483646 h 86"/>
              <a:gd name="T14" fmla="*/ 2147483646 w 77"/>
              <a:gd name="T15" fmla="*/ 2147483646 h 86"/>
              <a:gd name="T16" fmla="*/ 2147483646 w 77"/>
              <a:gd name="T17" fmla="*/ 2147483646 h 86"/>
              <a:gd name="T18" fmla="*/ 2147483646 w 77"/>
              <a:gd name="T19" fmla="*/ 2147483646 h 86"/>
              <a:gd name="T20" fmla="*/ 2147483646 w 77"/>
              <a:gd name="T21" fmla="*/ 2147483646 h 86"/>
              <a:gd name="T22" fmla="*/ 2147483646 w 77"/>
              <a:gd name="T23" fmla="*/ 2147483646 h 86"/>
              <a:gd name="T24" fmla="*/ 2147483646 w 77"/>
              <a:gd name="T25" fmla="*/ 2147483646 h 86"/>
              <a:gd name="T26" fmla="*/ 1618992701 w 77"/>
              <a:gd name="T27" fmla="*/ 2147483646 h 86"/>
              <a:gd name="T28" fmla="*/ 202374088 w 77"/>
              <a:gd name="T29" fmla="*/ 2147483646 h 86"/>
              <a:gd name="T30" fmla="*/ 2147483646 w 77"/>
              <a:gd name="T31" fmla="*/ 1602152175 h 86"/>
              <a:gd name="T32" fmla="*/ 2147483646 w 77"/>
              <a:gd name="T33" fmla="*/ 2147483646 h 86"/>
              <a:gd name="T34" fmla="*/ 2147483646 w 77"/>
              <a:gd name="T35" fmla="*/ 2147483646 h 86"/>
              <a:gd name="T36" fmla="*/ 2147483646 w 77"/>
              <a:gd name="T37" fmla="*/ 2147483646 h 86"/>
              <a:gd name="T38" fmla="*/ 2147483646 w 77"/>
              <a:gd name="T39" fmla="*/ 2147483646 h 86"/>
              <a:gd name="T40" fmla="*/ 2147483646 w 77"/>
              <a:gd name="T41" fmla="*/ 2147483646 h 86"/>
              <a:gd name="T42" fmla="*/ 2147483646 w 77"/>
              <a:gd name="T43" fmla="*/ 2147483646 h 86"/>
              <a:gd name="T44" fmla="*/ 2147483646 w 77"/>
              <a:gd name="T45" fmla="*/ 2147483646 h 86"/>
              <a:gd name="T46" fmla="*/ 2147483646 w 77"/>
              <a:gd name="T47" fmla="*/ 2147483646 h 86"/>
              <a:gd name="T48" fmla="*/ 2147483646 w 77"/>
              <a:gd name="T49" fmla="*/ 2147483646 h 86"/>
              <a:gd name="T50" fmla="*/ 2147483646 w 77"/>
              <a:gd name="T51" fmla="*/ 2147483646 h 86"/>
              <a:gd name="T52" fmla="*/ 2147483646 w 77"/>
              <a:gd name="T53" fmla="*/ 2147483646 h 86"/>
              <a:gd name="T54" fmla="*/ 2147483646 w 77"/>
              <a:gd name="T55" fmla="*/ 2147483646 h 86"/>
              <a:gd name="T56" fmla="*/ 2147483646 w 77"/>
              <a:gd name="T57" fmla="*/ 2147483646 h 86"/>
              <a:gd name="T58" fmla="*/ 2147483646 w 77"/>
              <a:gd name="T59" fmla="*/ 2147483646 h 86"/>
              <a:gd name="T60" fmla="*/ 2147483646 w 77"/>
              <a:gd name="T61" fmla="*/ 2147483646 h 86"/>
              <a:gd name="T62" fmla="*/ 2147483646 w 77"/>
              <a:gd name="T63" fmla="*/ 2147483646 h 86"/>
              <a:gd name="T64" fmla="*/ 2147483646 w 77"/>
              <a:gd name="T65" fmla="*/ 2147483646 h 86"/>
              <a:gd name="T66" fmla="*/ 2147483646 w 77"/>
              <a:gd name="T67" fmla="*/ 2147483646 h 86"/>
              <a:gd name="T68" fmla="*/ 2147483646 w 77"/>
              <a:gd name="T69" fmla="*/ 2147483646 h 86"/>
              <a:gd name="T70" fmla="*/ 2147483646 w 77"/>
              <a:gd name="T71" fmla="*/ 2147483646 h 86"/>
              <a:gd name="T72" fmla="*/ 2147483646 w 77"/>
              <a:gd name="T73" fmla="*/ 2147483646 h 86"/>
              <a:gd name="T74" fmla="*/ 2147483646 w 77"/>
              <a:gd name="T75" fmla="*/ 2147483646 h 86"/>
              <a:gd name="T76" fmla="*/ 2147483646 w 77"/>
              <a:gd name="T77" fmla="*/ 2147483646 h 86"/>
              <a:gd name="T78" fmla="*/ 2147483646 w 77"/>
              <a:gd name="T79" fmla="*/ 2147483646 h 86"/>
              <a:gd name="T80" fmla="*/ 2147483646 w 77"/>
              <a:gd name="T81" fmla="*/ 2147483646 h 8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19">
            <a:extLst>
              <a:ext uri="{FF2B5EF4-FFF2-40B4-BE49-F238E27FC236}">
                <a16:creationId xmlns:a16="http://schemas.microsoft.com/office/drawing/2014/main" id="{0C75586D-9231-46FA-BA86-0DEDC677B6F1}"/>
              </a:ext>
            </a:extLst>
          </p:cNvPr>
          <p:cNvSpPr>
            <a:spLocks noEditPoints="1"/>
          </p:cNvSpPr>
          <p:nvPr/>
        </p:nvSpPr>
        <p:spPr bwMode="auto">
          <a:xfrm>
            <a:off x="9475788" y="1697038"/>
            <a:ext cx="984250" cy="1246187"/>
          </a:xfrm>
          <a:custGeom>
            <a:avLst/>
            <a:gdLst>
              <a:gd name="T0" fmla="*/ 0 w 77"/>
              <a:gd name="T1" fmla="*/ 2147483646 h 98"/>
              <a:gd name="T2" fmla="*/ 2147483646 w 77"/>
              <a:gd name="T3" fmla="*/ 2147483646 h 98"/>
              <a:gd name="T4" fmla="*/ 2147483646 w 77"/>
              <a:gd name="T5" fmla="*/ 2147483646 h 98"/>
              <a:gd name="T6" fmla="*/ 2147483646 w 77"/>
              <a:gd name="T7" fmla="*/ 2147483646 h 98"/>
              <a:gd name="T8" fmla="*/ 2147483646 w 77"/>
              <a:gd name="T9" fmla="*/ 2147483646 h 98"/>
              <a:gd name="T10" fmla="*/ 2147483646 w 77"/>
              <a:gd name="T11" fmla="*/ 2147483646 h 98"/>
              <a:gd name="T12" fmla="*/ 2147483646 w 77"/>
              <a:gd name="T13" fmla="*/ 2147483646 h 98"/>
              <a:gd name="T14" fmla="*/ 2147483646 w 77"/>
              <a:gd name="T15" fmla="*/ 2147483646 h 98"/>
              <a:gd name="T16" fmla="*/ 2147483646 w 77"/>
              <a:gd name="T17" fmla="*/ 2147483646 h 98"/>
              <a:gd name="T18" fmla="*/ 2147483646 w 77"/>
              <a:gd name="T19" fmla="*/ 2147483646 h 98"/>
              <a:gd name="T20" fmla="*/ 2147483646 w 77"/>
              <a:gd name="T21" fmla="*/ 2147483646 h 98"/>
              <a:gd name="T22" fmla="*/ 2147483646 w 77"/>
              <a:gd name="T23" fmla="*/ 2147483646 h 98"/>
              <a:gd name="T24" fmla="*/ 2147483646 w 77"/>
              <a:gd name="T25" fmla="*/ 2147483646 h 98"/>
              <a:gd name="T26" fmla="*/ 2147483646 w 77"/>
              <a:gd name="T27" fmla="*/ 2147483646 h 98"/>
              <a:gd name="T28" fmla="*/ 2147483646 w 77"/>
              <a:gd name="T29" fmla="*/ 2147483646 h 98"/>
              <a:gd name="T30" fmla="*/ 2147483646 w 77"/>
              <a:gd name="T31" fmla="*/ 2147483646 h 98"/>
              <a:gd name="T32" fmla="*/ 2147483646 w 77"/>
              <a:gd name="T33" fmla="*/ 2147483646 h 98"/>
              <a:gd name="T34" fmla="*/ 2147483646 w 77"/>
              <a:gd name="T35" fmla="*/ 2147483646 h 98"/>
              <a:gd name="T36" fmla="*/ 2147483646 w 77"/>
              <a:gd name="T37" fmla="*/ 2147483646 h 98"/>
              <a:gd name="T38" fmla="*/ 2147483646 w 77"/>
              <a:gd name="T39" fmla="*/ 2147483646 h 98"/>
              <a:gd name="T40" fmla="*/ 2147483646 w 77"/>
              <a:gd name="T41" fmla="*/ 2147483646 h 98"/>
              <a:gd name="T42" fmla="*/ 2147483646 w 77"/>
              <a:gd name="T43" fmla="*/ 2147483646 h 98"/>
              <a:gd name="T44" fmla="*/ 2147483646 w 77"/>
              <a:gd name="T45" fmla="*/ 2147483646 h 98"/>
              <a:gd name="T46" fmla="*/ 2147483646 w 77"/>
              <a:gd name="T47" fmla="*/ 2147483646 h 98"/>
              <a:gd name="T48" fmla="*/ 2147483646 w 77"/>
              <a:gd name="T49" fmla="*/ 2147483646 h 98"/>
              <a:gd name="T50" fmla="*/ 2147483646 w 77"/>
              <a:gd name="T51" fmla="*/ 2147483646 h 98"/>
              <a:gd name="T52" fmla="*/ 2147483646 w 77"/>
              <a:gd name="T53" fmla="*/ 0 h 98"/>
              <a:gd name="T54" fmla="*/ 2147483646 w 77"/>
              <a:gd name="T55" fmla="*/ 971212024 h 98"/>
              <a:gd name="T56" fmla="*/ 2147483646 w 77"/>
              <a:gd name="T57" fmla="*/ 0 h 98"/>
              <a:gd name="T58" fmla="*/ 2147483646 w 77"/>
              <a:gd name="T59" fmla="*/ 971212024 h 98"/>
              <a:gd name="T60" fmla="*/ 2147483646 w 77"/>
              <a:gd name="T61" fmla="*/ 0 h 98"/>
              <a:gd name="T62" fmla="*/ 2147483646 w 77"/>
              <a:gd name="T63" fmla="*/ 971212024 h 98"/>
              <a:gd name="T64" fmla="*/ 2147483646 w 77"/>
              <a:gd name="T65" fmla="*/ 161864432 h 98"/>
              <a:gd name="T66" fmla="*/ 2147483646 w 77"/>
              <a:gd name="T67" fmla="*/ 2147483646 h 98"/>
              <a:gd name="T68" fmla="*/ 2147483646 w 77"/>
              <a:gd name="T69" fmla="*/ 2147483646 h 98"/>
              <a:gd name="T70" fmla="*/ 2147483646 w 77"/>
              <a:gd name="T71" fmla="*/ 2147483646 h 98"/>
              <a:gd name="T72" fmla="*/ 2147483646 w 77"/>
              <a:gd name="T73" fmla="*/ 2147483646 h 98"/>
              <a:gd name="T74" fmla="*/ 2147483646 w 77"/>
              <a:gd name="T75" fmla="*/ 2147483646 h 98"/>
              <a:gd name="T76" fmla="*/ 2147483646 w 77"/>
              <a:gd name="T77" fmla="*/ 2147483646 h 98"/>
              <a:gd name="T78" fmla="*/ 2147483646 w 77"/>
              <a:gd name="T79" fmla="*/ 2147483646 h 98"/>
              <a:gd name="T80" fmla="*/ 2147483646 w 77"/>
              <a:gd name="T81" fmla="*/ 2147483646 h 98"/>
              <a:gd name="T82" fmla="*/ 2147483646 w 77"/>
              <a:gd name="T83" fmla="*/ 2147483646 h 98"/>
              <a:gd name="T84" fmla="*/ 2147483646 w 77"/>
              <a:gd name="T85" fmla="*/ 2147483646 h 98"/>
              <a:gd name="T86" fmla="*/ 2147483646 w 77"/>
              <a:gd name="T87" fmla="*/ 2147483646 h 98"/>
              <a:gd name="T88" fmla="*/ 2147483646 w 77"/>
              <a:gd name="T89" fmla="*/ 2147483646 h 98"/>
              <a:gd name="T90" fmla="*/ 2147483646 w 77"/>
              <a:gd name="T91" fmla="*/ 2147483646 h 98"/>
              <a:gd name="T92" fmla="*/ 2147483646 w 77"/>
              <a:gd name="T93" fmla="*/ 2147483646 h 98"/>
              <a:gd name="T94" fmla="*/ 2147483646 w 77"/>
              <a:gd name="T95" fmla="*/ 2147483646 h 98"/>
              <a:gd name="T96" fmla="*/ 2147483646 w 77"/>
              <a:gd name="T97" fmla="*/ 2147483646 h 98"/>
              <a:gd name="T98" fmla="*/ 2147483646 w 77"/>
              <a:gd name="T99" fmla="*/ 2147483646 h 98"/>
              <a:gd name="T100" fmla="*/ 2147483646 w 77"/>
              <a:gd name="T101" fmla="*/ 2147483646 h 98"/>
              <a:gd name="T102" fmla="*/ 2147483646 w 77"/>
              <a:gd name="T103" fmla="*/ 2147483646 h 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7" h="98">
                <a:moveTo>
                  <a:pt x="22" y="33"/>
                </a:moveTo>
                <a:cubicBezTo>
                  <a:pt x="11" y="49"/>
                  <a:pt x="4" y="66"/>
                  <a:pt x="0" y="85"/>
                </a:cubicBezTo>
                <a:cubicBezTo>
                  <a:pt x="1" y="91"/>
                  <a:pt x="5" y="96"/>
                  <a:pt x="11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4" y="98"/>
                  <a:pt x="34" y="98"/>
                  <a:pt x="34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98"/>
                  <a:pt x="35" y="98"/>
                  <a:pt x="35" y="98"/>
                </a:cubicBezTo>
                <a:cubicBezTo>
                  <a:pt x="36" y="98"/>
                  <a:pt x="36" y="98"/>
                  <a:pt x="36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7" y="98"/>
                  <a:pt x="37" y="98"/>
                  <a:pt x="37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8" y="98"/>
                  <a:pt x="38" y="98"/>
                  <a:pt x="38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1" y="98"/>
                  <a:pt x="41" y="98"/>
                  <a:pt x="41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2" y="98"/>
                  <a:pt x="42" y="98"/>
                  <a:pt x="4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98"/>
                  <a:pt x="47" y="98"/>
                  <a:pt x="47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72" y="96"/>
                  <a:pt x="75" y="91"/>
                  <a:pt x="77" y="85"/>
                </a:cubicBezTo>
                <a:cubicBezTo>
                  <a:pt x="72" y="66"/>
                  <a:pt x="66" y="49"/>
                  <a:pt x="55" y="33"/>
                </a:cubicBezTo>
                <a:cubicBezTo>
                  <a:pt x="44" y="33"/>
                  <a:pt x="33" y="33"/>
                  <a:pt x="22" y="33"/>
                </a:cubicBezTo>
                <a:close/>
                <a:moveTo>
                  <a:pt x="50" y="20"/>
                </a:moveTo>
                <a:cubicBezTo>
                  <a:pt x="42" y="20"/>
                  <a:pt x="34" y="20"/>
                  <a:pt x="25" y="20"/>
                </a:cubicBezTo>
                <a:cubicBezTo>
                  <a:pt x="16" y="1"/>
                  <a:pt x="16" y="1"/>
                  <a:pt x="16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6" y="6"/>
                  <a:pt x="36" y="6"/>
                  <a:pt x="36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0"/>
                  <a:pt x="40" y="0"/>
                  <a:pt x="4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3" y="0"/>
                  <a:pt x="53" y="0"/>
                  <a:pt x="53" y="0"/>
                </a:cubicBezTo>
                <a:cubicBezTo>
                  <a:pt x="59" y="1"/>
                  <a:pt x="59" y="1"/>
                  <a:pt x="59" y="1"/>
                </a:cubicBezTo>
                <a:cubicBezTo>
                  <a:pt x="50" y="20"/>
                  <a:pt x="50" y="20"/>
                  <a:pt x="50" y="20"/>
                </a:cubicBezTo>
                <a:close/>
                <a:moveTo>
                  <a:pt x="18" y="31"/>
                </a:moveTo>
                <a:cubicBezTo>
                  <a:pt x="16" y="31"/>
                  <a:pt x="14" y="29"/>
                  <a:pt x="14" y="26"/>
                </a:cubicBezTo>
                <a:cubicBezTo>
                  <a:pt x="14" y="24"/>
                  <a:pt x="16" y="22"/>
                  <a:pt x="18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1" y="22"/>
                  <a:pt x="63" y="24"/>
                  <a:pt x="63" y="26"/>
                </a:cubicBezTo>
                <a:cubicBezTo>
                  <a:pt x="63" y="29"/>
                  <a:pt x="61" y="31"/>
                  <a:pt x="59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43" y="84"/>
                </a:moveTo>
                <a:cubicBezTo>
                  <a:pt x="43" y="86"/>
                  <a:pt x="43" y="86"/>
                  <a:pt x="43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84"/>
                  <a:pt x="35" y="84"/>
                  <a:pt x="35" y="84"/>
                </a:cubicBezTo>
                <a:cubicBezTo>
                  <a:pt x="32" y="83"/>
                  <a:pt x="30" y="81"/>
                  <a:pt x="30" y="77"/>
                </a:cubicBezTo>
                <a:cubicBezTo>
                  <a:pt x="30" y="69"/>
                  <a:pt x="30" y="69"/>
                  <a:pt x="30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8" y="79"/>
                  <a:pt x="39" y="79"/>
                </a:cubicBezTo>
                <a:cubicBezTo>
                  <a:pt x="40" y="79"/>
                  <a:pt x="40" y="78"/>
                  <a:pt x="40" y="78"/>
                </a:cubicBezTo>
                <a:cubicBezTo>
                  <a:pt x="40" y="73"/>
                  <a:pt x="40" y="73"/>
                  <a:pt x="40" y="73"/>
                </a:cubicBezTo>
                <a:cubicBezTo>
                  <a:pt x="40" y="72"/>
                  <a:pt x="40" y="71"/>
                  <a:pt x="39" y="70"/>
                </a:cubicBezTo>
                <a:cubicBezTo>
                  <a:pt x="38" y="69"/>
                  <a:pt x="36" y="67"/>
                  <a:pt x="32" y="63"/>
                </a:cubicBezTo>
                <a:cubicBezTo>
                  <a:pt x="31" y="61"/>
                  <a:pt x="30" y="59"/>
                  <a:pt x="30" y="57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49"/>
                  <a:pt x="32" y="47"/>
                  <a:pt x="35" y="46"/>
                </a:cubicBezTo>
                <a:cubicBezTo>
                  <a:pt x="35" y="44"/>
                  <a:pt x="35" y="44"/>
                  <a:pt x="35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3" y="46"/>
                  <a:pt x="43" y="46"/>
                  <a:pt x="43" y="46"/>
                </a:cubicBezTo>
                <a:cubicBezTo>
                  <a:pt x="46" y="47"/>
                  <a:pt x="48" y="49"/>
                  <a:pt x="48" y="53"/>
                </a:cubicBezTo>
                <a:cubicBezTo>
                  <a:pt x="48" y="59"/>
                  <a:pt x="48" y="59"/>
                  <a:pt x="48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1"/>
                  <a:pt x="40" y="51"/>
                  <a:pt x="39" y="51"/>
                </a:cubicBezTo>
                <a:cubicBezTo>
                  <a:pt x="38" y="51"/>
                  <a:pt x="38" y="52"/>
                  <a:pt x="38" y="53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7"/>
                  <a:pt x="39" y="59"/>
                  <a:pt x="41" y="61"/>
                </a:cubicBezTo>
                <a:cubicBezTo>
                  <a:pt x="44" y="64"/>
                  <a:pt x="47" y="67"/>
                  <a:pt x="47" y="68"/>
                </a:cubicBezTo>
                <a:cubicBezTo>
                  <a:pt x="48" y="69"/>
                  <a:pt x="49" y="71"/>
                  <a:pt x="49" y="72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81"/>
                  <a:pt x="47" y="83"/>
                  <a:pt x="43" y="8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25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25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175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375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875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3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225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725"/>
                            </p:stCondLst>
                            <p:childTnLst>
                              <p:par>
                                <p:cTn id="6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75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75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BD1F192-5A37-4887-8D9E-8A974ADB9DB7}"/>
              </a:ext>
            </a:extLst>
          </p:cNvPr>
          <p:cNvCxnSpPr/>
          <p:nvPr/>
        </p:nvCxnSpPr>
        <p:spPr>
          <a:xfrm>
            <a:off x="-171450" y="3429000"/>
            <a:ext cx="12549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C78BF526-C017-46E8-BDC8-3D9E86F51FE4}"/>
              </a:ext>
            </a:extLst>
          </p:cNvPr>
          <p:cNvSpPr/>
          <p:nvPr/>
        </p:nvSpPr>
        <p:spPr>
          <a:xfrm>
            <a:off x="2000250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736F487-175A-4BB6-8EF5-3AFA2513B7A6}"/>
              </a:ext>
            </a:extLst>
          </p:cNvPr>
          <p:cNvSpPr/>
          <p:nvPr/>
        </p:nvSpPr>
        <p:spPr>
          <a:xfrm>
            <a:off x="5842000" y="3167063"/>
            <a:ext cx="514350" cy="514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003303C-4950-49F7-B9AE-BBB3AC5ED530}"/>
              </a:ext>
            </a:extLst>
          </p:cNvPr>
          <p:cNvSpPr/>
          <p:nvPr/>
        </p:nvSpPr>
        <p:spPr>
          <a:xfrm>
            <a:off x="9682163" y="3171825"/>
            <a:ext cx="514350" cy="51435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1ED34B2-4A4C-4122-9528-40EB5245085E}"/>
              </a:ext>
            </a:extLst>
          </p:cNvPr>
          <p:cNvSpPr/>
          <p:nvPr/>
        </p:nvSpPr>
        <p:spPr>
          <a:xfrm>
            <a:off x="10433050" y="6546850"/>
            <a:ext cx="1758950" cy="311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/>
              <a:t>PAGE: 01</a:t>
            </a:r>
            <a:endParaRPr lang="zh-CN" altLang="en-US" sz="1400" dirty="0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02AE2AB3-988F-47F4-8AD5-CF0A8A77A9E1}"/>
              </a:ext>
            </a:extLst>
          </p:cNvPr>
          <p:cNvSpPr>
            <a:spLocks noEditPoints="1"/>
          </p:cNvSpPr>
          <p:nvPr/>
        </p:nvSpPr>
        <p:spPr bwMode="auto">
          <a:xfrm>
            <a:off x="1633538" y="1446213"/>
            <a:ext cx="1238250" cy="1317625"/>
          </a:xfrm>
          <a:custGeom>
            <a:avLst/>
            <a:gdLst>
              <a:gd name="T0" fmla="*/ 2147483646 w 60"/>
              <a:gd name="T1" fmla="*/ 0 h 64"/>
              <a:gd name="T2" fmla="*/ 2147483646 w 60"/>
              <a:gd name="T3" fmla="*/ 2147483646 h 64"/>
              <a:gd name="T4" fmla="*/ 2147483646 w 60"/>
              <a:gd name="T5" fmla="*/ 2147483646 h 64"/>
              <a:gd name="T6" fmla="*/ 2147483646 w 60"/>
              <a:gd name="T7" fmla="*/ 2147483646 h 64"/>
              <a:gd name="T8" fmla="*/ 2147483646 w 60"/>
              <a:gd name="T9" fmla="*/ 2147483646 h 64"/>
              <a:gd name="T10" fmla="*/ 1705379813 w 60"/>
              <a:gd name="T11" fmla="*/ 2147483646 h 64"/>
              <a:gd name="T12" fmla="*/ 2147483646 w 60"/>
              <a:gd name="T13" fmla="*/ 2147483646 h 64"/>
              <a:gd name="T14" fmla="*/ 0 w 60"/>
              <a:gd name="T15" fmla="*/ 2147483646 h 64"/>
              <a:gd name="T16" fmla="*/ 2147483646 w 60"/>
              <a:gd name="T17" fmla="*/ 0 h 64"/>
              <a:gd name="T18" fmla="*/ 2147483646 w 60"/>
              <a:gd name="T19" fmla="*/ 2147483646 h 64"/>
              <a:gd name="T20" fmla="*/ 2147483646 w 60"/>
              <a:gd name="T21" fmla="*/ 2147483646 h 64"/>
              <a:gd name="T22" fmla="*/ 2147483646 w 60"/>
              <a:gd name="T23" fmla="*/ 2147483646 h 64"/>
              <a:gd name="T24" fmla="*/ 2147483646 w 60"/>
              <a:gd name="T25" fmla="*/ 2147483646 h 64"/>
              <a:gd name="T26" fmla="*/ 2147483646 w 60"/>
              <a:gd name="T27" fmla="*/ 2147483646 h 64"/>
              <a:gd name="T28" fmla="*/ 2147483646 w 60"/>
              <a:gd name="T29" fmla="*/ 2147483646 h 64"/>
              <a:gd name="T30" fmla="*/ 2147483646 w 60"/>
              <a:gd name="T31" fmla="*/ 2147483646 h 64"/>
              <a:gd name="T32" fmla="*/ 2147483646 w 60"/>
              <a:gd name="T33" fmla="*/ 2147483646 h 64"/>
              <a:gd name="T34" fmla="*/ 2147483646 w 60"/>
              <a:gd name="T35" fmla="*/ 2147483646 h 64"/>
              <a:gd name="T36" fmla="*/ 2147483646 w 60"/>
              <a:gd name="T37" fmla="*/ 2147483646 h 64"/>
              <a:gd name="T38" fmla="*/ 2147483646 w 60"/>
              <a:gd name="T39" fmla="*/ 2147483646 h 64"/>
              <a:gd name="T40" fmla="*/ 2147483646 w 60"/>
              <a:gd name="T41" fmla="*/ 2147483646 h 64"/>
              <a:gd name="T42" fmla="*/ 2147483646 w 60"/>
              <a:gd name="T43" fmla="*/ 2147483646 h 64"/>
              <a:gd name="T44" fmla="*/ 2147483646 w 60"/>
              <a:gd name="T45" fmla="*/ 2147483646 h 64"/>
              <a:gd name="T46" fmla="*/ 2147483646 w 60"/>
              <a:gd name="T47" fmla="*/ 2147483646 h 64"/>
              <a:gd name="T48" fmla="*/ 2147483646 w 60"/>
              <a:gd name="T49" fmla="*/ 2147483646 h 64"/>
              <a:gd name="T50" fmla="*/ 2147483646 w 60"/>
              <a:gd name="T51" fmla="*/ 2147483646 h 6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64">
                <a:moveTo>
                  <a:pt x="30" y="0"/>
                </a:moveTo>
                <a:cubicBezTo>
                  <a:pt x="46" y="0"/>
                  <a:pt x="60" y="13"/>
                  <a:pt x="60" y="29"/>
                </a:cubicBezTo>
                <a:cubicBezTo>
                  <a:pt x="60" y="38"/>
                  <a:pt x="56" y="45"/>
                  <a:pt x="50" y="51"/>
                </a:cubicBezTo>
                <a:cubicBezTo>
                  <a:pt x="54" y="46"/>
                  <a:pt x="56" y="40"/>
                  <a:pt x="56" y="34"/>
                </a:cubicBezTo>
                <a:cubicBezTo>
                  <a:pt x="56" y="19"/>
                  <a:pt x="45" y="7"/>
                  <a:pt x="30" y="7"/>
                </a:cubicBezTo>
                <a:cubicBezTo>
                  <a:pt x="15" y="7"/>
                  <a:pt x="4" y="19"/>
                  <a:pt x="4" y="34"/>
                </a:cubicBezTo>
                <a:cubicBezTo>
                  <a:pt x="4" y="40"/>
                  <a:pt x="6" y="46"/>
                  <a:pt x="10" y="51"/>
                </a:cubicBezTo>
                <a:cubicBezTo>
                  <a:pt x="4" y="45"/>
                  <a:pt x="0" y="38"/>
                  <a:pt x="0" y="29"/>
                </a:cubicBezTo>
                <a:cubicBezTo>
                  <a:pt x="0" y="13"/>
                  <a:pt x="14" y="0"/>
                  <a:pt x="30" y="0"/>
                </a:cubicBezTo>
                <a:close/>
                <a:moveTo>
                  <a:pt x="36" y="47"/>
                </a:moveTo>
                <a:cubicBezTo>
                  <a:pt x="39" y="45"/>
                  <a:pt x="41" y="41"/>
                  <a:pt x="41" y="37"/>
                </a:cubicBezTo>
                <a:cubicBezTo>
                  <a:pt x="41" y="30"/>
                  <a:pt x="36" y="25"/>
                  <a:pt x="30" y="25"/>
                </a:cubicBezTo>
                <a:cubicBezTo>
                  <a:pt x="23" y="25"/>
                  <a:pt x="18" y="30"/>
                  <a:pt x="18" y="37"/>
                </a:cubicBezTo>
                <a:cubicBezTo>
                  <a:pt x="18" y="41"/>
                  <a:pt x="21" y="45"/>
                  <a:pt x="24" y="47"/>
                </a:cubicBezTo>
                <a:cubicBezTo>
                  <a:pt x="24" y="64"/>
                  <a:pt x="24" y="64"/>
                  <a:pt x="2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47"/>
                  <a:pt x="36" y="47"/>
                  <a:pt x="36" y="47"/>
                </a:cubicBezTo>
                <a:close/>
                <a:moveTo>
                  <a:pt x="30" y="14"/>
                </a:moveTo>
                <a:cubicBezTo>
                  <a:pt x="19" y="14"/>
                  <a:pt x="10" y="23"/>
                  <a:pt x="10" y="34"/>
                </a:cubicBezTo>
                <a:cubicBezTo>
                  <a:pt x="10" y="41"/>
                  <a:pt x="13" y="47"/>
                  <a:pt x="18" y="51"/>
                </a:cubicBezTo>
                <a:cubicBezTo>
                  <a:pt x="15" y="47"/>
                  <a:pt x="12" y="43"/>
                  <a:pt x="12" y="37"/>
                </a:cubicBezTo>
                <a:cubicBezTo>
                  <a:pt x="12" y="27"/>
                  <a:pt x="20" y="19"/>
                  <a:pt x="30" y="19"/>
                </a:cubicBezTo>
                <a:cubicBezTo>
                  <a:pt x="40" y="19"/>
                  <a:pt x="48" y="27"/>
                  <a:pt x="48" y="37"/>
                </a:cubicBezTo>
                <a:cubicBezTo>
                  <a:pt x="48" y="43"/>
                  <a:pt x="45" y="47"/>
                  <a:pt x="42" y="51"/>
                </a:cubicBezTo>
                <a:cubicBezTo>
                  <a:pt x="47" y="47"/>
                  <a:pt x="50" y="41"/>
                  <a:pt x="50" y="34"/>
                </a:cubicBezTo>
                <a:cubicBezTo>
                  <a:pt x="50" y="23"/>
                  <a:pt x="41" y="14"/>
                  <a:pt x="30" y="14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0DE882ED-C604-4A31-A5BE-7D70F1F2C979}"/>
              </a:ext>
            </a:extLst>
          </p:cNvPr>
          <p:cNvSpPr>
            <a:spLocks noEditPoints="1"/>
          </p:cNvSpPr>
          <p:nvPr/>
        </p:nvSpPr>
        <p:spPr bwMode="auto">
          <a:xfrm>
            <a:off x="9183688" y="1477963"/>
            <a:ext cx="1511300" cy="1252537"/>
          </a:xfrm>
          <a:custGeom>
            <a:avLst/>
            <a:gdLst>
              <a:gd name="T0" fmla="*/ 2147483646 w 74"/>
              <a:gd name="T1" fmla="*/ 0 h 61"/>
              <a:gd name="T2" fmla="*/ 2147483646 w 74"/>
              <a:gd name="T3" fmla="*/ 2147483646 h 61"/>
              <a:gd name="T4" fmla="*/ 2147483646 w 74"/>
              <a:gd name="T5" fmla="*/ 2147483646 h 61"/>
              <a:gd name="T6" fmla="*/ 0 w 74"/>
              <a:gd name="T7" fmla="*/ 2147483646 h 61"/>
              <a:gd name="T8" fmla="*/ 2084307353 w 74"/>
              <a:gd name="T9" fmla="*/ 2147483646 h 61"/>
              <a:gd name="T10" fmla="*/ 1250580327 w 74"/>
              <a:gd name="T11" fmla="*/ 2147483646 h 61"/>
              <a:gd name="T12" fmla="*/ 2084307353 w 74"/>
              <a:gd name="T13" fmla="*/ 0 h 61"/>
              <a:gd name="T14" fmla="*/ 2147483646 w 74"/>
              <a:gd name="T15" fmla="*/ 2147483646 h 61"/>
              <a:gd name="T16" fmla="*/ 2147483646 w 74"/>
              <a:gd name="T17" fmla="*/ 2147483646 h 61"/>
              <a:gd name="T18" fmla="*/ 2147483646 w 74"/>
              <a:gd name="T19" fmla="*/ 2147483646 h 61"/>
              <a:gd name="T20" fmla="*/ 2147483646 w 74"/>
              <a:gd name="T21" fmla="*/ 2147483646 h 61"/>
              <a:gd name="T22" fmla="*/ 2147483646 w 74"/>
              <a:gd name="T23" fmla="*/ 2147483646 h 61"/>
              <a:gd name="T24" fmla="*/ 2147483646 w 74"/>
              <a:gd name="T25" fmla="*/ 2147483646 h 61"/>
              <a:gd name="T26" fmla="*/ 2147483646 w 74"/>
              <a:gd name="T27" fmla="*/ 2147483646 h 61"/>
              <a:gd name="T28" fmla="*/ 2147483646 w 74"/>
              <a:gd name="T29" fmla="*/ 2147483646 h 61"/>
              <a:gd name="T30" fmla="*/ 2147483646 w 74"/>
              <a:gd name="T31" fmla="*/ 2147483646 h 61"/>
              <a:gd name="T32" fmla="*/ 2147483646 w 74"/>
              <a:gd name="T33" fmla="*/ 2147483646 h 61"/>
              <a:gd name="T34" fmla="*/ 2147483646 w 74"/>
              <a:gd name="T35" fmla="*/ 2147483646 h 61"/>
              <a:gd name="T36" fmla="*/ 2147483646 w 74"/>
              <a:gd name="T37" fmla="*/ 2147483646 h 61"/>
              <a:gd name="T38" fmla="*/ 2147483646 w 74"/>
              <a:gd name="T39" fmla="*/ 2147483646 h 61"/>
              <a:gd name="T40" fmla="*/ 2147483646 w 74"/>
              <a:gd name="T41" fmla="*/ 2147483646 h 61"/>
              <a:gd name="T42" fmla="*/ 2147483646 w 74"/>
              <a:gd name="T43" fmla="*/ 2147483646 h 61"/>
              <a:gd name="T44" fmla="*/ 2147483646 w 74"/>
              <a:gd name="T45" fmla="*/ 2147483646 h 61"/>
              <a:gd name="T46" fmla="*/ 2147483646 w 74"/>
              <a:gd name="T47" fmla="*/ 2147483646 h 61"/>
              <a:gd name="T48" fmla="*/ 2147483646 w 74"/>
              <a:gd name="T49" fmla="*/ 2147483646 h 61"/>
              <a:gd name="T50" fmla="*/ 2147483646 w 74"/>
              <a:gd name="T51" fmla="*/ 2147483646 h 61"/>
              <a:gd name="T52" fmla="*/ 2147483646 w 74"/>
              <a:gd name="T53" fmla="*/ 2147483646 h 61"/>
              <a:gd name="T54" fmla="*/ 2147483646 w 74"/>
              <a:gd name="T55" fmla="*/ 2147483646 h 61"/>
              <a:gd name="T56" fmla="*/ 2147483646 w 74"/>
              <a:gd name="T57" fmla="*/ 2147483646 h 61"/>
              <a:gd name="T58" fmla="*/ 2147483646 w 74"/>
              <a:gd name="T59" fmla="*/ 2147483646 h 61"/>
              <a:gd name="T60" fmla="*/ 0 w 74"/>
              <a:gd name="T61" fmla="*/ 2147483646 h 61"/>
              <a:gd name="T62" fmla="*/ 2084307353 w 74"/>
              <a:gd name="T63" fmla="*/ 2147483646 h 61"/>
              <a:gd name="T64" fmla="*/ 1250580327 w 74"/>
              <a:gd name="T65" fmla="*/ 2147483646 h 61"/>
              <a:gd name="T66" fmla="*/ 2084307353 w 74"/>
              <a:gd name="T67" fmla="*/ 2147483646 h 61"/>
              <a:gd name="T68" fmla="*/ 2147483646 w 74"/>
              <a:gd name="T69" fmla="*/ 2147483646 h 61"/>
              <a:gd name="T70" fmla="*/ 2147483646 w 74"/>
              <a:gd name="T71" fmla="*/ 2147483646 h 61"/>
              <a:gd name="T72" fmla="*/ 2147483646 w 74"/>
              <a:gd name="T73" fmla="*/ 2147483646 h 61"/>
              <a:gd name="T74" fmla="*/ 2147483646 w 74"/>
              <a:gd name="T75" fmla="*/ 2147483646 h 61"/>
              <a:gd name="T76" fmla="*/ 2147483646 w 74"/>
              <a:gd name="T77" fmla="*/ 2147483646 h 61"/>
              <a:gd name="T78" fmla="*/ 2147483646 w 74"/>
              <a:gd name="T79" fmla="*/ 2147483646 h 61"/>
              <a:gd name="T80" fmla="*/ 2147483646 w 74"/>
              <a:gd name="T81" fmla="*/ 2147483646 h 61"/>
              <a:gd name="T82" fmla="*/ 2147483646 w 74"/>
              <a:gd name="T83" fmla="*/ 1686243336 h 61"/>
              <a:gd name="T84" fmla="*/ 2147483646 w 74"/>
              <a:gd name="T85" fmla="*/ 2147483646 h 61"/>
              <a:gd name="T86" fmla="*/ 2147483646 w 74"/>
              <a:gd name="T87" fmla="*/ 168624333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4" h="61">
                <a:moveTo>
                  <a:pt x="5" y="0"/>
                </a:move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0" y="1"/>
                  <a:pt x="30" y="3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7"/>
                  <a:pt x="30" y="18"/>
                  <a:pt x="28" y="19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24"/>
                  <a:pt x="33" y="24"/>
                  <a:pt x="3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2"/>
                  <a:pt x="0" y="22"/>
                  <a:pt x="0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4" y="18"/>
                  <a:pt x="3" y="17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1"/>
                  <a:pt x="4" y="0"/>
                  <a:pt x="5" y="0"/>
                </a:cubicBezTo>
                <a:close/>
                <a:moveTo>
                  <a:pt x="38" y="38"/>
                </a:moveTo>
                <a:cubicBezTo>
                  <a:pt x="32" y="44"/>
                  <a:pt x="32" y="44"/>
                  <a:pt x="32" y="44"/>
                </a:cubicBezTo>
                <a:cubicBezTo>
                  <a:pt x="32" y="50"/>
                  <a:pt x="32" y="50"/>
                  <a:pt x="32" y="50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38"/>
                  <a:pt x="38" y="38"/>
                  <a:pt x="38" y="38"/>
                </a:cubicBezTo>
                <a:close/>
                <a:moveTo>
                  <a:pt x="19" y="26"/>
                </a:moveTo>
                <a:cubicBezTo>
                  <a:pt x="19" y="35"/>
                  <a:pt x="19" y="35"/>
                  <a:pt x="19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32" y="8"/>
                </a:moveTo>
                <a:cubicBezTo>
                  <a:pt x="32" y="8"/>
                  <a:pt x="32" y="8"/>
                  <a:pt x="32" y="8"/>
                </a:cubicBezTo>
                <a:cubicBezTo>
                  <a:pt x="32" y="14"/>
                  <a:pt x="32" y="14"/>
                  <a:pt x="32" y="1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18"/>
                  <a:pt x="42" y="18"/>
                  <a:pt x="42" y="18"/>
                </a:cubicBezTo>
                <a:cubicBezTo>
                  <a:pt x="32" y="8"/>
                  <a:pt x="32" y="8"/>
                  <a:pt x="32" y="8"/>
                </a:cubicBezTo>
                <a:close/>
                <a:moveTo>
                  <a:pt x="46" y="14"/>
                </a:moveTo>
                <a:cubicBezTo>
                  <a:pt x="69" y="14"/>
                  <a:pt x="69" y="14"/>
                  <a:pt x="69" y="14"/>
                </a:cubicBezTo>
                <a:cubicBezTo>
                  <a:pt x="70" y="14"/>
                  <a:pt x="71" y="15"/>
                  <a:pt x="71" y="16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1"/>
                  <a:pt x="70" y="32"/>
                  <a:pt x="69" y="32"/>
                </a:cubicBezTo>
                <a:cubicBezTo>
                  <a:pt x="74" y="36"/>
                  <a:pt x="74" y="36"/>
                  <a:pt x="74" y="36"/>
                </a:cubicBezTo>
                <a:cubicBezTo>
                  <a:pt x="74" y="38"/>
                  <a:pt x="74" y="38"/>
                  <a:pt x="74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4" y="32"/>
                  <a:pt x="44" y="31"/>
                  <a:pt x="44" y="3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5"/>
                  <a:pt x="45" y="14"/>
                  <a:pt x="46" y="14"/>
                </a:cubicBezTo>
                <a:close/>
                <a:moveTo>
                  <a:pt x="56" y="34"/>
                </a:moveTo>
                <a:cubicBezTo>
                  <a:pt x="55" y="36"/>
                  <a:pt x="55" y="36"/>
                  <a:pt x="55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4"/>
                  <a:pt x="59" y="34"/>
                  <a:pt x="59" y="34"/>
                </a:cubicBezTo>
                <a:cubicBezTo>
                  <a:pt x="56" y="34"/>
                  <a:pt x="56" y="34"/>
                  <a:pt x="56" y="34"/>
                </a:cubicBezTo>
                <a:close/>
                <a:moveTo>
                  <a:pt x="47" y="18"/>
                </a:moveTo>
                <a:cubicBezTo>
                  <a:pt x="47" y="29"/>
                  <a:pt x="47" y="29"/>
                  <a:pt x="4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18"/>
                  <a:pt x="68" y="18"/>
                  <a:pt x="68" y="18"/>
                </a:cubicBezTo>
                <a:cubicBezTo>
                  <a:pt x="47" y="18"/>
                  <a:pt x="47" y="18"/>
                  <a:pt x="47" y="18"/>
                </a:cubicBezTo>
                <a:close/>
                <a:moveTo>
                  <a:pt x="5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9" y="37"/>
                  <a:pt x="30" y="38"/>
                  <a:pt x="30" y="39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4"/>
                  <a:pt x="30" y="55"/>
                  <a:pt x="28" y="55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61"/>
                  <a:pt x="33" y="61"/>
                  <a:pt x="33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59"/>
                  <a:pt x="0" y="59"/>
                  <a:pt x="0" y="59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5"/>
                  <a:pt x="3" y="54"/>
                  <a:pt x="3" y="53"/>
                </a:cubicBezTo>
                <a:cubicBezTo>
                  <a:pt x="3" y="39"/>
                  <a:pt x="3" y="39"/>
                  <a:pt x="3" y="39"/>
                </a:cubicBezTo>
                <a:cubicBezTo>
                  <a:pt x="3" y="38"/>
                  <a:pt x="4" y="37"/>
                  <a:pt x="5" y="37"/>
                </a:cubicBezTo>
                <a:close/>
                <a:moveTo>
                  <a:pt x="15" y="57"/>
                </a:moveTo>
                <a:cubicBezTo>
                  <a:pt x="14" y="59"/>
                  <a:pt x="14" y="59"/>
                  <a:pt x="14" y="59"/>
                </a:cubicBezTo>
                <a:cubicBezTo>
                  <a:pt x="20" y="59"/>
                  <a:pt x="20" y="59"/>
                  <a:pt x="20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5" y="57"/>
                  <a:pt x="15" y="57"/>
                  <a:pt x="15" y="57"/>
                </a:cubicBezTo>
                <a:close/>
                <a:moveTo>
                  <a:pt x="6" y="40"/>
                </a:moveTo>
                <a:cubicBezTo>
                  <a:pt x="6" y="52"/>
                  <a:pt x="6" y="52"/>
                  <a:pt x="6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40"/>
                  <a:pt x="27" y="40"/>
                  <a:pt x="27" y="40"/>
                </a:cubicBezTo>
                <a:cubicBezTo>
                  <a:pt x="6" y="40"/>
                  <a:pt x="6" y="40"/>
                  <a:pt x="6" y="40"/>
                </a:cubicBezTo>
                <a:close/>
                <a:moveTo>
                  <a:pt x="15" y="20"/>
                </a:moveTo>
                <a:cubicBezTo>
                  <a:pt x="14" y="22"/>
                  <a:pt x="14" y="22"/>
                  <a:pt x="1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8" y="20"/>
                  <a:pt x="18" y="20"/>
                  <a:pt x="18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6" y="4"/>
                </a:moveTo>
                <a:cubicBezTo>
                  <a:pt x="6" y="15"/>
                  <a:pt x="6" y="15"/>
                  <a:pt x="6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4"/>
                  <a:pt x="27" y="4"/>
                  <a:pt x="27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CDD378D-A5C0-4C35-890D-60B0C2D81BDA}"/>
              </a:ext>
            </a:extLst>
          </p:cNvPr>
          <p:cNvSpPr>
            <a:spLocks noEditPoints="1"/>
          </p:cNvSpPr>
          <p:nvPr/>
        </p:nvSpPr>
        <p:spPr bwMode="auto">
          <a:xfrm>
            <a:off x="5360988" y="1444625"/>
            <a:ext cx="1333500" cy="1319213"/>
          </a:xfrm>
          <a:custGeom>
            <a:avLst/>
            <a:gdLst>
              <a:gd name="T0" fmla="*/ 2147483646 w 66"/>
              <a:gd name="T1" fmla="*/ 2147483646 h 65"/>
              <a:gd name="T2" fmla="*/ 2147483646 w 66"/>
              <a:gd name="T3" fmla="*/ 2147483646 h 65"/>
              <a:gd name="T4" fmla="*/ 2147483646 w 66"/>
              <a:gd name="T5" fmla="*/ 2147483646 h 65"/>
              <a:gd name="T6" fmla="*/ 2041103591 w 66"/>
              <a:gd name="T7" fmla="*/ 2147483646 h 65"/>
              <a:gd name="T8" fmla="*/ 2041103591 w 66"/>
              <a:gd name="T9" fmla="*/ 2147483646 h 65"/>
              <a:gd name="T10" fmla="*/ 1632890955 w 66"/>
              <a:gd name="T11" fmla="*/ 2147483646 h 65"/>
              <a:gd name="T12" fmla="*/ 2147483646 w 66"/>
              <a:gd name="T13" fmla="*/ 2147483646 h 65"/>
              <a:gd name="T14" fmla="*/ 2147483646 w 66"/>
              <a:gd name="T15" fmla="*/ 2147483646 h 65"/>
              <a:gd name="T16" fmla="*/ 2147483646 w 66"/>
              <a:gd name="T17" fmla="*/ 2147483646 h 65"/>
              <a:gd name="T18" fmla="*/ 2147483646 w 66"/>
              <a:gd name="T19" fmla="*/ 2147483646 h 65"/>
              <a:gd name="T20" fmla="*/ 2147483646 w 66"/>
              <a:gd name="T21" fmla="*/ 2147483646 h 65"/>
              <a:gd name="T22" fmla="*/ 2147483646 w 66"/>
              <a:gd name="T23" fmla="*/ 2147483646 h 65"/>
              <a:gd name="T24" fmla="*/ 2147483646 w 66"/>
              <a:gd name="T25" fmla="*/ 2147483646 h 65"/>
              <a:gd name="T26" fmla="*/ 2147483646 w 66"/>
              <a:gd name="T27" fmla="*/ 2147483646 h 65"/>
              <a:gd name="T28" fmla="*/ 2147483646 w 66"/>
              <a:gd name="T29" fmla="*/ 823026547 h 65"/>
              <a:gd name="T30" fmla="*/ 2147483646 w 66"/>
              <a:gd name="T31" fmla="*/ 823026547 h 65"/>
              <a:gd name="T32" fmla="*/ 2147483646 w 66"/>
              <a:gd name="T33" fmla="*/ 2147483646 h 65"/>
              <a:gd name="T34" fmla="*/ 2147483646 w 66"/>
              <a:gd name="T35" fmla="*/ 2147483646 h 65"/>
              <a:gd name="T36" fmla="*/ 2147483646 w 66"/>
              <a:gd name="T37" fmla="*/ 2147483646 h 65"/>
              <a:gd name="T38" fmla="*/ 2147483646 w 66"/>
              <a:gd name="T39" fmla="*/ 2147483646 h 65"/>
              <a:gd name="T40" fmla="*/ 2147483646 w 66"/>
              <a:gd name="T41" fmla="*/ 2147483646 h 65"/>
              <a:gd name="T42" fmla="*/ 2147483646 w 66"/>
              <a:gd name="T43" fmla="*/ 2147483646 h 65"/>
              <a:gd name="T44" fmla="*/ 2147483646 w 66"/>
              <a:gd name="T45" fmla="*/ 2147483646 h 65"/>
              <a:gd name="T46" fmla="*/ 2147483646 w 66"/>
              <a:gd name="T47" fmla="*/ 2147483646 h 65"/>
              <a:gd name="T48" fmla="*/ 2147483646 w 66"/>
              <a:gd name="T49" fmla="*/ 0 h 65"/>
              <a:gd name="T50" fmla="*/ 0 w 66"/>
              <a:gd name="T51" fmla="*/ 2147483646 h 65"/>
              <a:gd name="T52" fmla="*/ 2147483646 w 66"/>
              <a:gd name="T53" fmla="*/ 2147483646 h 65"/>
              <a:gd name="T54" fmla="*/ 2147483646 w 66"/>
              <a:gd name="T55" fmla="*/ 2147483646 h 65"/>
              <a:gd name="T56" fmla="*/ 2147483646 w 66"/>
              <a:gd name="T57" fmla="*/ 2147483646 h 65"/>
              <a:gd name="T58" fmla="*/ 2147483646 w 66"/>
              <a:gd name="T59" fmla="*/ 2147483646 h 65"/>
              <a:gd name="T60" fmla="*/ 2147483646 w 66"/>
              <a:gd name="T61" fmla="*/ 2147483646 h 65"/>
              <a:gd name="T62" fmla="*/ 2147483646 w 66"/>
              <a:gd name="T63" fmla="*/ 2147483646 h 65"/>
              <a:gd name="T64" fmla="*/ 2147483646 w 66"/>
              <a:gd name="T65" fmla="*/ 2147483646 h 65"/>
              <a:gd name="T66" fmla="*/ 2147483646 w 66"/>
              <a:gd name="T67" fmla="*/ 2147483646 h 65"/>
              <a:gd name="T68" fmla="*/ 2147483646 w 66"/>
              <a:gd name="T69" fmla="*/ 2147483646 h 65"/>
              <a:gd name="T70" fmla="*/ 2147483646 w 66"/>
              <a:gd name="T71" fmla="*/ 2147483646 h 65"/>
              <a:gd name="T72" fmla="*/ 2147483646 w 66"/>
              <a:gd name="T73" fmla="*/ 2147483646 h 65"/>
              <a:gd name="T74" fmla="*/ 2147483646 w 66"/>
              <a:gd name="T75" fmla="*/ 2147483646 h 65"/>
              <a:gd name="T76" fmla="*/ 2147483646 w 66"/>
              <a:gd name="T77" fmla="*/ 2147483646 h 65"/>
              <a:gd name="T78" fmla="*/ 2147483646 w 66"/>
              <a:gd name="T79" fmla="*/ 2147483646 h 65"/>
              <a:gd name="T80" fmla="*/ 2147483646 w 66"/>
              <a:gd name="T81" fmla="*/ 2147483646 h 65"/>
              <a:gd name="T82" fmla="*/ 2147483646 w 66"/>
              <a:gd name="T83" fmla="*/ 2147483646 h 65"/>
              <a:gd name="T84" fmla="*/ 2147483646 w 66"/>
              <a:gd name="T85" fmla="*/ 2147483646 h 65"/>
              <a:gd name="T86" fmla="*/ 2147483646 w 66"/>
              <a:gd name="T87" fmla="*/ 2147483646 h 65"/>
              <a:gd name="T88" fmla="*/ 2147483646 w 66"/>
              <a:gd name="T89" fmla="*/ 2147483646 h 65"/>
              <a:gd name="T90" fmla="*/ 2147483646 w 66"/>
              <a:gd name="T91" fmla="*/ 2147483646 h 65"/>
              <a:gd name="T92" fmla="*/ 2147483646 w 66"/>
              <a:gd name="T93" fmla="*/ 2147483646 h 65"/>
              <a:gd name="T94" fmla="*/ 2147483646 w 66"/>
              <a:gd name="T95" fmla="*/ 2147483646 h 65"/>
              <a:gd name="T96" fmla="*/ 2147483646 w 66"/>
              <a:gd name="T97" fmla="*/ 2147483646 h 65"/>
              <a:gd name="T98" fmla="*/ 2147483646 w 66"/>
              <a:gd name="T99" fmla="*/ 2147483646 h 65"/>
              <a:gd name="T100" fmla="*/ 2147483646 w 66"/>
              <a:gd name="T101" fmla="*/ 2147483646 h 65"/>
              <a:gd name="T102" fmla="*/ 2147483646 w 66"/>
              <a:gd name="T103" fmla="*/ 2147483646 h 65"/>
              <a:gd name="T104" fmla="*/ 2147483646 w 66"/>
              <a:gd name="T105" fmla="*/ 2147483646 h 65"/>
              <a:gd name="T106" fmla="*/ 2147483646 w 66"/>
              <a:gd name="T107" fmla="*/ 2147483646 h 65"/>
              <a:gd name="T108" fmla="*/ 2147483646 w 66"/>
              <a:gd name="T109" fmla="*/ 2147483646 h 65"/>
              <a:gd name="T110" fmla="*/ 2147483646 w 66"/>
              <a:gd name="T111" fmla="*/ 2147483646 h 65"/>
              <a:gd name="T112" fmla="*/ 2147483646 w 66"/>
              <a:gd name="T113" fmla="*/ 2147483646 h 65"/>
              <a:gd name="T114" fmla="*/ 2147483646 w 66"/>
              <a:gd name="T115" fmla="*/ 2147483646 h 65"/>
              <a:gd name="T116" fmla="*/ 2147483646 w 66"/>
              <a:gd name="T117" fmla="*/ 2147483646 h 65"/>
              <a:gd name="T118" fmla="*/ 2147483646 w 66"/>
              <a:gd name="T119" fmla="*/ 2147483646 h 65"/>
              <a:gd name="T120" fmla="*/ 2147483646 w 66"/>
              <a:gd name="T121" fmla="*/ 2147483646 h 65"/>
              <a:gd name="T122" fmla="*/ 2147483646 w 66"/>
              <a:gd name="T123" fmla="*/ 2147483646 h 65"/>
              <a:gd name="T124" fmla="*/ 2147483646 w 66"/>
              <a:gd name="T125" fmla="*/ 2147483646 h 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6" h="65">
                <a:moveTo>
                  <a:pt x="31" y="64"/>
                </a:moveTo>
                <a:cubicBezTo>
                  <a:pt x="31" y="64"/>
                  <a:pt x="31" y="64"/>
                  <a:pt x="31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4" y="63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7" y="59"/>
                  <a:pt x="13" y="56"/>
                  <a:pt x="10" y="52"/>
                </a:cubicBezTo>
                <a:cubicBezTo>
                  <a:pt x="8" y="49"/>
                  <a:pt x="6" y="44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4" y="38"/>
                  <a:pt x="4" y="37"/>
                  <a:pt x="4" y="36"/>
                </a:cubicBezTo>
                <a:cubicBezTo>
                  <a:pt x="4" y="33"/>
                  <a:pt x="4" y="33"/>
                  <a:pt x="4" y="33"/>
                </a:cubicBezTo>
                <a:cubicBezTo>
                  <a:pt x="5" y="31"/>
                  <a:pt x="5" y="28"/>
                  <a:pt x="6" y="26"/>
                </a:cubicBezTo>
                <a:cubicBezTo>
                  <a:pt x="8" y="23"/>
                  <a:pt x="12" y="20"/>
                  <a:pt x="16" y="19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3"/>
                  <a:pt x="12" y="24"/>
                </a:cubicBezTo>
                <a:cubicBezTo>
                  <a:pt x="12" y="25"/>
                  <a:pt x="11" y="26"/>
                  <a:pt x="11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28"/>
                  <a:pt x="17" y="26"/>
                  <a:pt x="17" y="24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6"/>
                  <a:pt x="21" y="28"/>
                  <a:pt x="21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20"/>
                  <a:pt x="33" y="20"/>
                  <a:pt x="33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4" y="15"/>
                  <a:pt x="44" y="15"/>
                  <a:pt x="44" y="15"/>
                </a:cubicBezTo>
                <a:cubicBezTo>
                  <a:pt x="32" y="2"/>
                  <a:pt x="32" y="2"/>
                  <a:pt x="32" y="2"/>
                </a:cubicBezTo>
                <a:cubicBezTo>
                  <a:pt x="35" y="2"/>
                  <a:pt x="37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6" y="3"/>
                  <a:pt x="52" y="6"/>
                  <a:pt x="57" y="11"/>
                </a:cubicBezTo>
                <a:cubicBezTo>
                  <a:pt x="61" y="15"/>
                  <a:pt x="64" y="21"/>
                  <a:pt x="66" y="27"/>
                </a:cubicBezTo>
                <a:cubicBezTo>
                  <a:pt x="66" y="27"/>
                  <a:pt x="66" y="27"/>
                  <a:pt x="66" y="27"/>
                </a:cubicBezTo>
                <a:cubicBezTo>
                  <a:pt x="66" y="30"/>
                  <a:pt x="66" y="34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6" y="37"/>
                  <a:pt x="66" y="37"/>
                  <a:pt x="66" y="37"/>
                </a:cubicBezTo>
                <a:cubicBezTo>
                  <a:pt x="65" y="41"/>
                  <a:pt x="64" y="44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1" y="52"/>
                  <a:pt x="58" y="55"/>
                  <a:pt x="54" y="58"/>
                </a:cubicBezTo>
                <a:cubicBezTo>
                  <a:pt x="50" y="61"/>
                  <a:pt x="46" y="63"/>
                  <a:pt x="42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5" y="65"/>
                  <a:pt x="31" y="64"/>
                </a:cubicBezTo>
                <a:close/>
                <a:moveTo>
                  <a:pt x="37" y="14"/>
                </a:moveTo>
                <a:cubicBezTo>
                  <a:pt x="24" y="0"/>
                  <a:pt x="24" y="0"/>
                  <a:pt x="24" y="0"/>
                </a:cubicBezTo>
                <a:cubicBezTo>
                  <a:pt x="23" y="5"/>
                  <a:pt x="23" y="5"/>
                  <a:pt x="23" y="5"/>
                </a:cubicBezTo>
                <a:cubicBezTo>
                  <a:pt x="9" y="5"/>
                  <a:pt x="1" y="17"/>
                  <a:pt x="0" y="33"/>
                </a:cubicBezTo>
                <a:cubicBezTo>
                  <a:pt x="1" y="20"/>
                  <a:pt x="10" y="14"/>
                  <a:pt x="21" y="15"/>
                </a:cubicBezTo>
                <a:cubicBezTo>
                  <a:pt x="20" y="19"/>
                  <a:pt x="20" y="19"/>
                  <a:pt x="20" y="19"/>
                </a:cubicBezTo>
                <a:cubicBezTo>
                  <a:pt x="37" y="14"/>
                  <a:pt x="37" y="14"/>
                  <a:pt x="37" y="14"/>
                </a:cubicBezTo>
                <a:close/>
                <a:moveTo>
                  <a:pt x="10" y="35"/>
                </a:moveTo>
                <a:cubicBezTo>
                  <a:pt x="10" y="36"/>
                  <a:pt x="10" y="37"/>
                  <a:pt x="11" y="38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40"/>
                  <a:pt x="11" y="41"/>
                  <a:pt x="12" y="42"/>
                </a:cubicBezTo>
                <a:cubicBezTo>
                  <a:pt x="13" y="43"/>
                  <a:pt x="15" y="43"/>
                  <a:pt x="17" y="44"/>
                </a:cubicBezTo>
                <a:cubicBezTo>
                  <a:pt x="17" y="41"/>
                  <a:pt x="16" y="38"/>
                  <a:pt x="16" y="35"/>
                </a:cubicBezTo>
                <a:cubicBezTo>
                  <a:pt x="10" y="35"/>
                  <a:pt x="10" y="35"/>
                  <a:pt x="10" y="35"/>
                </a:cubicBezTo>
                <a:close/>
                <a:moveTo>
                  <a:pt x="15" y="47"/>
                </a:moveTo>
                <a:cubicBezTo>
                  <a:pt x="15" y="48"/>
                  <a:pt x="15" y="48"/>
                  <a:pt x="15" y="48"/>
                </a:cubicBezTo>
                <a:cubicBezTo>
                  <a:pt x="16" y="49"/>
                  <a:pt x="17" y="50"/>
                  <a:pt x="17" y="51"/>
                </a:cubicBezTo>
                <a:cubicBezTo>
                  <a:pt x="18" y="51"/>
                  <a:pt x="19" y="52"/>
                  <a:pt x="19" y="52"/>
                </a:cubicBezTo>
                <a:cubicBezTo>
                  <a:pt x="19" y="51"/>
                  <a:pt x="18" y="50"/>
                  <a:pt x="18" y="48"/>
                </a:cubicBezTo>
                <a:cubicBezTo>
                  <a:pt x="17" y="48"/>
                  <a:pt x="16" y="48"/>
                  <a:pt x="15" y="47"/>
                </a:cubicBezTo>
                <a:close/>
                <a:moveTo>
                  <a:pt x="25" y="56"/>
                </a:moveTo>
                <a:cubicBezTo>
                  <a:pt x="26" y="57"/>
                  <a:pt x="27" y="57"/>
                  <a:pt x="29" y="57"/>
                </a:cubicBezTo>
                <a:cubicBezTo>
                  <a:pt x="30" y="58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3" y="58"/>
                </a:cubicBezTo>
                <a:cubicBezTo>
                  <a:pt x="33" y="51"/>
                  <a:pt x="33" y="51"/>
                  <a:pt x="33" y="51"/>
                </a:cubicBezTo>
                <a:cubicBezTo>
                  <a:pt x="29" y="51"/>
                  <a:pt x="26" y="50"/>
                  <a:pt x="23" y="50"/>
                </a:cubicBezTo>
                <a:cubicBezTo>
                  <a:pt x="23" y="52"/>
                  <a:pt x="24" y="54"/>
                  <a:pt x="25" y="56"/>
                </a:cubicBezTo>
                <a:close/>
                <a:moveTo>
                  <a:pt x="37" y="58"/>
                </a:moveTo>
                <a:cubicBezTo>
                  <a:pt x="38" y="58"/>
                  <a:pt x="39" y="58"/>
                  <a:pt x="40" y="58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7"/>
                  <a:pt x="42" y="57"/>
                  <a:pt x="43" y="57"/>
                </a:cubicBezTo>
                <a:cubicBezTo>
                  <a:pt x="44" y="54"/>
                  <a:pt x="45" y="52"/>
                  <a:pt x="46" y="50"/>
                </a:cubicBezTo>
                <a:cubicBezTo>
                  <a:pt x="43" y="51"/>
                  <a:pt x="40" y="51"/>
                  <a:pt x="37" y="51"/>
                </a:cubicBezTo>
                <a:cubicBezTo>
                  <a:pt x="37" y="58"/>
                  <a:pt x="37" y="58"/>
                  <a:pt x="37" y="58"/>
                </a:cubicBezTo>
                <a:close/>
                <a:moveTo>
                  <a:pt x="49" y="54"/>
                </a:moveTo>
                <a:cubicBezTo>
                  <a:pt x="50" y="53"/>
                  <a:pt x="50" y="53"/>
                  <a:pt x="50" y="53"/>
                </a:cubicBezTo>
                <a:cubicBezTo>
                  <a:pt x="51" y="52"/>
                  <a:pt x="52" y="52"/>
                  <a:pt x="53" y="51"/>
                </a:cubicBezTo>
                <a:cubicBezTo>
                  <a:pt x="54" y="50"/>
                  <a:pt x="55" y="49"/>
                  <a:pt x="55" y="48"/>
                </a:cubicBezTo>
                <a:cubicBezTo>
                  <a:pt x="54" y="48"/>
                  <a:pt x="52" y="49"/>
                  <a:pt x="51" y="49"/>
                </a:cubicBezTo>
                <a:cubicBezTo>
                  <a:pt x="50" y="51"/>
                  <a:pt x="50" y="52"/>
                  <a:pt x="49" y="54"/>
                </a:cubicBezTo>
                <a:close/>
                <a:moveTo>
                  <a:pt x="59" y="42"/>
                </a:moveTo>
                <a:cubicBezTo>
                  <a:pt x="59" y="41"/>
                  <a:pt x="59" y="40"/>
                  <a:pt x="59" y="40"/>
                </a:cubicBezTo>
                <a:cubicBezTo>
                  <a:pt x="59" y="39"/>
                  <a:pt x="60" y="37"/>
                  <a:pt x="60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2" y="35"/>
                  <a:pt x="52" y="35"/>
                  <a:pt x="52" y="35"/>
                </a:cubicBezTo>
                <a:cubicBezTo>
                  <a:pt x="52" y="38"/>
                  <a:pt x="52" y="41"/>
                  <a:pt x="52" y="44"/>
                </a:cubicBezTo>
                <a:cubicBezTo>
                  <a:pt x="54" y="44"/>
                  <a:pt x="56" y="43"/>
                  <a:pt x="59" y="42"/>
                </a:cubicBezTo>
                <a:close/>
                <a:moveTo>
                  <a:pt x="60" y="30"/>
                </a:moveTo>
                <a:cubicBezTo>
                  <a:pt x="60" y="28"/>
                  <a:pt x="59" y="26"/>
                  <a:pt x="58" y="24"/>
                </a:cubicBezTo>
                <a:cubicBezTo>
                  <a:pt x="56" y="23"/>
                  <a:pt x="53" y="22"/>
                  <a:pt x="51" y="21"/>
                </a:cubicBezTo>
                <a:cubicBezTo>
                  <a:pt x="52" y="24"/>
                  <a:pt x="52" y="27"/>
                  <a:pt x="52" y="30"/>
                </a:cubicBezTo>
                <a:cubicBezTo>
                  <a:pt x="60" y="30"/>
                  <a:pt x="60" y="30"/>
                  <a:pt x="60" y="30"/>
                </a:cubicBezTo>
                <a:close/>
                <a:moveTo>
                  <a:pt x="55" y="18"/>
                </a:moveTo>
                <a:cubicBezTo>
                  <a:pt x="54" y="17"/>
                  <a:pt x="53" y="16"/>
                  <a:pt x="53" y="15"/>
                </a:cubicBezTo>
                <a:cubicBezTo>
                  <a:pt x="52" y="14"/>
                  <a:pt x="50" y="13"/>
                  <a:pt x="49" y="12"/>
                </a:cubicBezTo>
                <a:cubicBezTo>
                  <a:pt x="49" y="14"/>
                  <a:pt x="50" y="15"/>
                  <a:pt x="50" y="16"/>
                </a:cubicBezTo>
                <a:cubicBezTo>
                  <a:pt x="52" y="17"/>
                  <a:pt x="53" y="17"/>
                  <a:pt x="55" y="18"/>
                </a:cubicBezTo>
                <a:close/>
                <a:moveTo>
                  <a:pt x="37" y="19"/>
                </a:moveTo>
                <a:cubicBezTo>
                  <a:pt x="37" y="30"/>
                  <a:pt x="37" y="30"/>
                  <a:pt x="37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23"/>
                  <a:pt x="46" y="20"/>
                </a:cubicBezTo>
                <a:cubicBezTo>
                  <a:pt x="43" y="19"/>
                  <a:pt x="40" y="19"/>
                  <a:pt x="37" y="19"/>
                </a:cubicBezTo>
                <a:close/>
                <a:moveTo>
                  <a:pt x="33" y="46"/>
                </a:moveTo>
                <a:cubicBezTo>
                  <a:pt x="33" y="35"/>
                  <a:pt x="33" y="35"/>
                  <a:pt x="33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8"/>
                  <a:pt x="21" y="42"/>
                  <a:pt x="22" y="45"/>
                </a:cubicBezTo>
                <a:cubicBezTo>
                  <a:pt x="25" y="46"/>
                  <a:pt x="29" y="46"/>
                  <a:pt x="33" y="46"/>
                </a:cubicBezTo>
                <a:close/>
                <a:moveTo>
                  <a:pt x="47" y="45"/>
                </a:moveTo>
                <a:cubicBezTo>
                  <a:pt x="48" y="42"/>
                  <a:pt x="48" y="38"/>
                  <a:pt x="4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7"/>
                  <a:pt x="44" y="46"/>
                  <a:pt x="47" y="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529E1CF-1799-408A-91CA-65608732ADAD}"/>
              </a:ext>
            </a:extLst>
          </p:cNvPr>
          <p:cNvSpPr txBox="1"/>
          <p:nvPr/>
        </p:nvSpPr>
        <p:spPr>
          <a:xfrm>
            <a:off x="1593850" y="3587750"/>
            <a:ext cx="13773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20XX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E6F1356-1431-4FE5-A6FB-B18DDB1CC87A}"/>
              </a:ext>
            </a:extLst>
          </p:cNvPr>
          <p:cNvSpPr txBox="1"/>
          <p:nvPr/>
        </p:nvSpPr>
        <p:spPr>
          <a:xfrm>
            <a:off x="5435600" y="3587750"/>
            <a:ext cx="13773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20XX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A068B1B-0A8F-4ADF-820E-2BDB720AD056}"/>
              </a:ext>
            </a:extLst>
          </p:cNvPr>
          <p:cNvSpPr txBox="1"/>
          <p:nvPr/>
        </p:nvSpPr>
        <p:spPr>
          <a:xfrm>
            <a:off x="9277350" y="3587750"/>
            <a:ext cx="137730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20XX</a:t>
            </a:r>
            <a:endParaRPr lang="zh-CN" altLang="en-US" sz="44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F26FD72-72D3-4642-AFD5-AFD8A5596AF7}"/>
              </a:ext>
            </a:extLst>
          </p:cNvPr>
          <p:cNvSpPr/>
          <p:nvPr/>
        </p:nvSpPr>
        <p:spPr>
          <a:xfrm>
            <a:off x="523875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823ADD5-9BD1-433B-96F3-28CE1F13FD0F}"/>
              </a:ext>
            </a:extLst>
          </p:cNvPr>
          <p:cNvSpPr/>
          <p:nvPr/>
        </p:nvSpPr>
        <p:spPr>
          <a:xfrm>
            <a:off x="4367213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F5E9BA1-A161-439F-8113-FD4814869C26}"/>
              </a:ext>
            </a:extLst>
          </p:cNvPr>
          <p:cNvSpPr/>
          <p:nvPr/>
        </p:nvSpPr>
        <p:spPr>
          <a:xfrm>
            <a:off x="8210550" y="4164013"/>
            <a:ext cx="34575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By faith I mean a vision of good one cherishes and the enthusiasm that pushes one to seek its fulfillment regardless of obstacles. Faith is a dynamic power that breaks the chain of routine and gives a new, fine turn to old commonplaces.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FAB073C-5EFD-4C5C-A8A2-C69F4C2B8C70}"/>
              </a:ext>
            </a:extLst>
          </p:cNvPr>
          <p:cNvSpPr/>
          <p:nvPr/>
        </p:nvSpPr>
        <p:spPr>
          <a:xfrm>
            <a:off x="0" y="0"/>
            <a:ext cx="215900" cy="12239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78E46F-4C69-475D-A356-065FDDC77C82}"/>
              </a:ext>
            </a:extLst>
          </p:cNvPr>
          <p:cNvSpPr txBox="1"/>
          <p:nvPr/>
        </p:nvSpPr>
        <p:spPr>
          <a:xfrm>
            <a:off x="854075" y="228600"/>
            <a:ext cx="105727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</a:rPr>
              <a:t>HOW TO SOLVE THE PROBLEM</a:t>
            </a:r>
            <a:endParaRPr lang="zh-CN" altLang="en-US" sz="4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480937-21DF-40B6-B1E5-FA6B2AE1F1CA}"/>
              </a:ext>
            </a:extLst>
          </p:cNvPr>
          <p:cNvSpPr txBox="1"/>
          <p:nvPr/>
        </p:nvSpPr>
        <p:spPr>
          <a:xfrm>
            <a:off x="3063875" y="823913"/>
            <a:ext cx="6061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This page is perfect for </a:t>
            </a: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</a:rPr>
              <a:t>show your ideas</a:t>
            </a:r>
            <a:endParaRPr lang="zh-CN" altLang="en-US" sz="280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6FB3CDB-D6FB-45FC-9062-E69ED5D53B5A}"/>
              </a:ext>
            </a:extLst>
          </p:cNvPr>
          <p:cNvCxnSpPr/>
          <p:nvPr/>
        </p:nvCxnSpPr>
        <p:spPr>
          <a:xfrm>
            <a:off x="6110288" y="1592263"/>
            <a:ext cx="0" cy="1455737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8D389D1-5FB7-42EF-90BB-DB384DD3D426}"/>
              </a:ext>
            </a:extLst>
          </p:cNvPr>
          <p:cNvCxnSpPr/>
          <p:nvPr/>
        </p:nvCxnSpPr>
        <p:spPr>
          <a:xfrm>
            <a:off x="6118225" y="4667250"/>
            <a:ext cx="0" cy="2781300"/>
          </a:xfrm>
          <a:prstGeom prst="line">
            <a:avLst/>
          </a:prstGeom>
          <a:ln w="381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48">
            <a:extLst>
              <a:ext uri="{FF2B5EF4-FFF2-40B4-BE49-F238E27FC236}">
                <a16:creationId xmlns:a16="http://schemas.microsoft.com/office/drawing/2014/main" id="{1C62984F-D098-4C85-AA38-6AFD1EDE0FB1}"/>
              </a:ext>
            </a:extLst>
          </p:cNvPr>
          <p:cNvSpPr>
            <a:spLocks noEditPoints="1"/>
          </p:cNvSpPr>
          <p:nvPr/>
        </p:nvSpPr>
        <p:spPr bwMode="auto">
          <a:xfrm>
            <a:off x="5718175" y="3251200"/>
            <a:ext cx="798513" cy="1127125"/>
          </a:xfrm>
          <a:custGeom>
            <a:avLst/>
            <a:gdLst>
              <a:gd name="T0" fmla="*/ 2147483646 w 67"/>
              <a:gd name="T1" fmla="*/ 1130325610 h 106"/>
              <a:gd name="T2" fmla="*/ 2147483646 w 67"/>
              <a:gd name="T3" fmla="*/ 2147483646 h 106"/>
              <a:gd name="T4" fmla="*/ 2147483646 w 67"/>
              <a:gd name="T5" fmla="*/ 2147483646 h 106"/>
              <a:gd name="T6" fmla="*/ 2147483646 w 67"/>
              <a:gd name="T7" fmla="*/ 2147483646 h 106"/>
              <a:gd name="T8" fmla="*/ 2147483646 w 67"/>
              <a:gd name="T9" fmla="*/ 2147483646 h 106"/>
              <a:gd name="T10" fmla="*/ 2147483646 w 67"/>
              <a:gd name="T11" fmla="*/ 2147483646 h 106"/>
              <a:gd name="T12" fmla="*/ 2147483646 w 67"/>
              <a:gd name="T13" fmla="*/ 2147483646 h 106"/>
              <a:gd name="T14" fmla="*/ 2147483646 w 67"/>
              <a:gd name="T15" fmla="*/ 2147483646 h 106"/>
              <a:gd name="T16" fmla="*/ 2129479236 w 67"/>
              <a:gd name="T17" fmla="*/ 2147483646 h 106"/>
              <a:gd name="T18" fmla="*/ 1703585772 w 67"/>
              <a:gd name="T19" fmla="*/ 2147483646 h 106"/>
              <a:gd name="T20" fmla="*/ 1703585772 w 67"/>
              <a:gd name="T21" fmla="*/ 2147483646 h 106"/>
              <a:gd name="T22" fmla="*/ 1703585772 w 67"/>
              <a:gd name="T23" fmla="*/ 2147483646 h 106"/>
              <a:gd name="T24" fmla="*/ 1703585772 w 67"/>
              <a:gd name="T25" fmla="*/ 2147483646 h 106"/>
              <a:gd name="T26" fmla="*/ 2129479236 w 67"/>
              <a:gd name="T27" fmla="*/ 2147483646 h 106"/>
              <a:gd name="T28" fmla="*/ 2147483646 w 67"/>
              <a:gd name="T29" fmla="*/ 2147483646 h 106"/>
              <a:gd name="T30" fmla="*/ 0 w 67"/>
              <a:gd name="T31" fmla="*/ 2147483646 h 106"/>
              <a:gd name="T32" fmla="*/ 2147483646 w 67"/>
              <a:gd name="T33" fmla="*/ 0 h 106"/>
              <a:gd name="T34" fmla="*/ 2147483646 w 67"/>
              <a:gd name="T35" fmla="*/ 2147483646 h 106"/>
              <a:gd name="T36" fmla="*/ 2147483646 w 67"/>
              <a:gd name="T37" fmla="*/ 2147483646 h 106"/>
              <a:gd name="T38" fmla="*/ 2147483646 w 67"/>
              <a:gd name="T39" fmla="*/ 2147483646 h 106"/>
              <a:gd name="T40" fmla="*/ 2147483646 w 67"/>
              <a:gd name="T41" fmla="*/ 2147483646 h 106"/>
              <a:gd name="T42" fmla="*/ 2147483646 w 67"/>
              <a:gd name="T43" fmla="*/ 2147483646 h 106"/>
              <a:gd name="T44" fmla="*/ 2147483646 w 67"/>
              <a:gd name="T45" fmla="*/ 2147483646 h 106"/>
              <a:gd name="T46" fmla="*/ 2147483646 w 67"/>
              <a:gd name="T47" fmla="*/ 2147483646 h 106"/>
              <a:gd name="T48" fmla="*/ 2147483646 w 67"/>
              <a:gd name="T49" fmla="*/ 2147483646 h 106"/>
              <a:gd name="T50" fmla="*/ 2147483646 w 67"/>
              <a:gd name="T51" fmla="*/ 2147483646 h 106"/>
              <a:gd name="T52" fmla="*/ 2147483646 w 67"/>
              <a:gd name="T53" fmla="*/ 2147483646 h 106"/>
              <a:gd name="T54" fmla="*/ 2147483646 w 67"/>
              <a:gd name="T55" fmla="*/ 1695493731 h 106"/>
              <a:gd name="T56" fmla="*/ 2129479236 w 67"/>
              <a:gd name="T57" fmla="*/ 1695493731 h 106"/>
              <a:gd name="T58" fmla="*/ 1561617312 w 67"/>
              <a:gd name="T59" fmla="*/ 2147483646 h 106"/>
              <a:gd name="T60" fmla="*/ 2147483646 w 67"/>
              <a:gd name="T61" fmla="*/ 2147483646 h 106"/>
              <a:gd name="T62" fmla="*/ 2147483646 w 67"/>
              <a:gd name="T63" fmla="*/ 2147483646 h 106"/>
              <a:gd name="T64" fmla="*/ 2147483646 w 67"/>
              <a:gd name="T65" fmla="*/ 2147483646 h 106"/>
              <a:gd name="T66" fmla="*/ 2147483646 w 67"/>
              <a:gd name="T67" fmla="*/ 2147483646 h 106"/>
              <a:gd name="T68" fmla="*/ 2147483646 w 67"/>
              <a:gd name="T69" fmla="*/ 2147483646 h 106"/>
              <a:gd name="T70" fmla="*/ 2147483646 w 67"/>
              <a:gd name="T71" fmla="*/ 2147483646 h 106"/>
              <a:gd name="T72" fmla="*/ 2147483646 w 67"/>
              <a:gd name="T73" fmla="*/ 2147483646 h 106"/>
              <a:gd name="T74" fmla="*/ 2147483646 w 67"/>
              <a:gd name="T75" fmla="*/ 2147483646 h 106"/>
              <a:gd name="T76" fmla="*/ 2147483646 w 67"/>
              <a:gd name="T77" fmla="*/ 2147483646 h 106"/>
              <a:gd name="T78" fmla="*/ 2147483646 w 67"/>
              <a:gd name="T79" fmla="*/ 2147483646 h 106"/>
              <a:gd name="T80" fmla="*/ 2147483646 w 67"/>
              <a:gd name="T81" fmla="*/ 2147483646 h 106"/>
              <a:gd name="T82" fmla="*/ 2147483646 w 67"/>
              <a:gd name="T83" fmla="*/ 2147483646 h 106"/>
              <a:gd name="T84" fmla="*/ 2147483646 w 67"/>
              <a:gd name="T85" fmla="*/ 2147483646 h 106"/>
              <a:gd name="T86" fmla="*/ 2147483646 w 67"/>
              <a:gd name="T87" fmla="*/ 2147483646 h 106"/>
              <a:gd name="T88" fmla="*/ 2147483646 w 67"/>
              <a:gd name="T89" fmla="*/ 2147483646 h 106"/>
              <a:gd name="T90" fmla="*/ 2147483646 w 67"/>
              <a:gd name="T91" fmla="*/ 2147483646 h 106"/>
              <a:gd name="T92" fmla="*/ 2147483646 w 67"/>
              <a:gd name="T93" fmla="*/ 2147483646 h 106"/>
              <a:gd name="T94" fmla="*/ 2147483646 w 67"/>
              <a:gd name="T95" fmla="*/ 2147483646 h 106"/>
              <a:gd name="T96" fmla="*/ 2147483646 w 67"/>
              <a:gd name="T97" fmla="*/ 2147483646 h 106"/>
              <a:gd name="T98" fmla="*/ 2147483646 w 67"/>
              <a:gd name="T99" fmla="*/ 2147483646 h 106"/>
              <a:gd name="T100" fmla="*/ 2147483646 w 67"/>
              <a:gd name="T101" fmla="*/ 2147483646 h 106"/>
              <a:gd name="T102" fmla="*/ 2147483646 w 67"/>
              <a:gd name="T103" fmla="*/ 2147483646 h 10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C24517A-4BB6-4EE6-8ADD-2F4BE99ABD0C}"/>
              </a:ext>
            </a:extLst>
          </p:cNvPr>
          <p:cNvSpPr txBox="1"/>
          <p:nvPr/>
        </p:nvSpPr>
        <p:spPr>
          <a:xfrm>
            <a:off x="6719888" y="2247900"/>
            <a:ext cx="12176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FIRST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55F174D-8A75-45AA-A614-4761BCF734BE}"/>
              </a:ext>
            </a:extLst>
          </p:cNvPr>
          <p:cNvSpPr/>
          <p:nvPr/>
        </p:nvSpPr>
        <p:spPr>
          <a:xfrm>
            <a:off x="6735763" y="2643188"/>
            <a:ext cx="4148137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BD91166-4590-4965-A1C7-0BD60DB81C36}"/>
              </a:ext>
            </a:extLst>
          </p:cNvPr>
          <p:cNvSpPr txBox="1"/>
          <p:nvPr/>
        </p:nvSpPr>
        <p:spPr>
          <a:xfrm>
            <a:off x="3716338" y="3997325"/>
            <a:ext cx="17700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</a:rPr>
              <a:t>SECOND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2D97C16-74F9-48D3-B4DF-754A7E0E6989}"/>
              </a:ext>
            </a:extLst>
          </p:cNvPr>
          <p:cNvSpPr/>
          <p:nvPr/>
        </p:nvSpPr>
        <p:spPr>
          <a:xfrm>
            <a:off x="1308100" y="4414838"/>
            <a:ext cx="41481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Faith is a dynamic power that breaks the chain of routine and gives a new, fine turn to old commonplaces.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https://www.freeppt7.com-Best PowerPoint templates for free download">
  <a:themeElements>
    <a:clrScheme name="自定义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1995</Words>
  <Application>Microsoft Office PowerPoint</Application>
  <PresentationFormat>宽屏</PresentationFormat>
  <Paragraphs>235</Paragraphs>
  <Slides>21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Calibri Light</vt:lpstr>
      <vt:lpstr>Wingdings</vt:lpstr>
      <vt:lpstr>Arial Black</vt:lpstr>
      <vt:lpstr>Arial Rounded MT Bold</vt:lpstr>
      <vt:lpstr>微软雅黑</vt:lpstr>
      <vt:lpstr>Calibri</vt:lpstr>
      <vt:lpstr>等线</vt:lpstr>
      <vt:lpstr>Arial</vt:lpstr>
      <vt:lpstr>宋体</vt:lpstr>
      <vt:lpstr>https://www.freeppt7.com-Best PowerPoint templates for free download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之灵 宇</cp:lastModifiedBy>
  <cp:revision>12</cp:revision>
  <dcterms:created xsi:type="dcterms:W3CDTF">2015-01-02T06:19:41Z</dcterms:created>
  <dcterms:modified xsi:type="dcterms:W3CDTF">2019-04-19T09:28:17Z</dcterms:modified>
</cp:coreProperties>
</file>