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60" r:id="rId3"/>
    <p:sldId id="262" r:id="rId4"/>
    <p:sldId id="264" r:id="rId5"/>
    <p:sldId id="258" r:id="rId6"/>
    <p:sldId id="259" r:id="rId7"/>
    <p:sldId id="261" r:id="rId8"/>
    <p:sldId id="263" r:id="rId9"/>
    <p:sldId id="270" r:id="rId10"/>
    <p:sldId id="265" r:id="rId11"/>
    <p:sldId id="266" r:id="rId12"/>
    <p:sldId id="267" r:id="rId13"/>
    <p:sldId id="268" r:id="rId14"/>
    <p:sldId id="269" r:id="rId15"/>
    <p:sldId id="271" r:id="rId16"/>
    <p:sldId id="546" r:id="rId17"/>
    <p:sldId id="547" r:id="rId18"/>
    <p:sldId id="548" r:id="rId19"/>
    <p:sldId id="549" r:id="rId20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2E33"/>
    <a:srgbClr val="F25C00"/>
    <a:srgbClr val="05AF88"/>
    <a:srgbClr val="306974"/>
    <a:srgbClr val="0CB8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AF619D2B-21D5-49A7-8EAE-0FC62CC023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A56B694-EF5E-4EBE-AB8B-C4F36B67F0E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7F0AFE3-F14F-4FAA-A8E5-A9EE94AA2CC0}" type="datetimeFigureOut">
              <a:rPr lang="zh-CN" altLang="en-US"/>
              <a:pPr>
                <a:defRPr/>
              </a:pPr>
              <a:t>2019/4/19 Friday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936FF63E-23F8-46B9-AA77-34F9380752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73438F1E-0C39-4A58-A7ED-304D66E394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D870F3-543D-4E4B-9B08-ADAABAADD6E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6A0129B-7A6A-4955-8285-6C847259BA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6CEFCCF-54C8-40FC-AB34-716EE6525AE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https://www.freeppt7.com-Best PowerPoint templates for free download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EFCCF-54C8-40FC-AB34-716EE6525AE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929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74AB12-8017-4E71-8E46-33CC1713D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15504-FFAE-4BD9-8483-1C5B768D1204}" type="datetimeFigureOut">
              <a:rPr lang="zh-CN" altLang="en-US"/>
              <a:pPr>
                <a:defRPr/>
              </a:pPr>
              <a:t>2019/4/19 Friday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917D06-B65F-4044-88B3-6CCDD2FE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5387DA-8916-48F2-9B71-C0B52AD8D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EAAEA-1151-4B08-935F-EB9A9310E0E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057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79BC0F-C48B-43F9-B366-70DA1AEC2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CFD17-CBA2-4E93-B41D-CCF81EE0CE26}" type="datetimeFigureOut">
              <a:rPr lang="zh-CN" altLang="en-US"/>
              <a:pPr>
                <a:defRPr/>
              </a:pPr>
              <a:t>2019/4/19 Friday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AFE7C4-8762-46CD-A14A-734E69230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020734E-B7C8-4803-8D6E-47BCC3893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DA5F5-2603-42EE-B830-4CAE7C994F7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97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EEB08F-B643-40F7-AE13-BF0BBC2D9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C080E-4819-4A60-A321-6B2011B79D0F}" type="datetimeFigureOut">
              <a:rPr lang="zh-CN" altLang="en-US"/>
              <a:pPr>
                <a:defRPr/>
              </a:pPr>
              <a:t>2019/4/19 Friday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AF4B3E-AB52-4316-B869-BD3D74DFC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DC2B28-B3CA-410B-9815-B0551E0BE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69894-DD7B-4A50-8260-E5C5B8AF080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703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6EDB1CB-EDAC-4B52-B05A-F80E541594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圆角矩形 7">
            <a:extLst>
              <a:ext uri="{FF2B5EF4-FFF2-40B4-BE49-F238E27FC236}">
                <a16:creationId xmlns:a16="http://schemas.microsoft.com/office/drawing/2014/main" id="{DD0AD883-AEFA-42EB-80E6-4A5240793668}"/>
              </a:ext>
            </a:extLst>
          </p:cNvPr>
          <p:cNvSpPr/>
          <p:nvPr userDrawn="1"/>
        </p:nvSpPr>
        <p:spPr>
          <a:xfrm>
            <a:off x="0" y="6264275"/>
            <a:ext cx="12192000" cy="620713"/>
          </a:xfrm>
          <a:prstGeom prst="roundRect">
            <a:avLst>
              <a:gd name="adj" fmla="val 0"/>
            </a:avLst>
          </a:prstGeom>
          <a:solidFill>
            <a:srgbClr val="05AF88"/>
          </a:solidFill>
          <a:ln>
            <a:noFill/>
          </a:ln>
          <a:effectLst>
            <a:outerShdw blurRad="762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弦形 5">
            <a:extLst>
              <a:ext uri="{FF2B5EF4-FFF2-40B4-BE49-F238E27FC236}">
                <a16:creationId xmlns:a16="http://schemas.microsoft.com/office/drawing/2014/main" id="{4C2D6F9D-3BEB-448B-84C9-B3C09A1E2A2A}"/>
              </a:ext>
            </a:extLst>
          </p:cNvPr>
          <p:cNvSpPr/>
          <p:nvPr userDrawn="1"/>
        </p:nvSpPr>
        <p:spPr>
          <a:xfrm rot="12125148">
            <a:off x="-139700" y="369888"/>
            <a:ext cx="439738" cy="458787"/>
          </a:xfrm>
          <a:prstGeom prst="chord">
            <a:avLst/>
          </a:prstGeom>
          <a:solidFill>
            <a:srgbClr val="F25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722B0F0-AC5F-47E4-BED1-907B4FC4819F}"/>
              </a:ext>
            </a:extLst>
          </p:cNvPr>
          <p:cNvCxnSpPr/>
          <p:nvPr userDrawn="1"/>
        </p:nvCxnSpPr>
        <p:spPr>
          <a:xfrm flipH="1" flipV="1">
            <a:off x="4597400" y="600075"/>
            <a:ext cx="7594600" cy="0"/>
          </a:xfrm>
          <a:prstGeom prst="line">
            <a:avLst/>
          </a:prstGeom>
          <a:ln>
            <a:solidFill>
              <a:srgbClr val="F25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71EAED6-224E-4241-80E7-C5AE89827695}"/>
              </a:ext>
            </a:extLst>
          </p:cNvPr>
          <p:cNvCxnSpPr/>
          <p:nvPr userDrawn="1"/>
        </p:nvCxnSpPr>
        <p:spPr>
          <a:xfrm flipH="1" flipV="1">
            <a:off x="234950" y="588963"/>
            <a:ext cx="860425" cy="11112"/>
          </a:xfrm>
          <a:prstGeom prst="line">
            <a:avLst/>
          </a:prstGeom>
          <a:ln>
            <a:solidFill>
              <a:srgbClr val="F25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日期占位符 3">
            <a:extLst>
              <a:ext uri="{FF2B5EF4-FFF2-40B4-BE49-F238E27FC236}">
                <a16:creationId xmlns:a16="http://schemas.microsoft.com/office/drawing/2014/main" id="{2F0B2931-CACB-47A1-BFA6-2EBE35F84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B5696-AC3E-4DAB-9CFF-8517B2B5746B}" type="datetimeFigureOut">
              <a:rPr lang="zh-CN" altLang="en-US"/>
              <a:pPr>
                <a:defRPr/>
              </a:pPr>
              <a:t>2019/4/19 Friday</a:t>
            </a:fld>
            <a:endParaRPr lang="zh-CN" altLang="en-US"/>
          </a:p>
        </p:txBody>
      </p:sp>
      <p:sp>
        <p:nvSpPr>
          <p:cNvPr id="10" name="页脚占位符 4">
            <a:extLst>
              <a:ext uri="{FF2B5EF4-FFF2-40B4-BE49-F238E27FC236}">
                <a16:creationId xmlns:a16="http://schemas.microsoft.com/office/drawing/2014/main" id="{9BFD9AFD-9C8D-4A7F-AF0B-2AB04BAB6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5">
            <a:extLst>
              <a:ext uri="{FF2B5EF4-FFF2-40B4-BE49-F238E27FC236}">
                <a16:creationId xmlns:a16="http://schemas.microsoft.com/office/drawing/2014/main" id="{FA6C68FD-5B13-4DB3-8DD0-4D134B05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7C9F9-A9FE-4EDF-9DC3-B38DF74DEC0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452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ED4DE9-8E41-483E-8C21-4396A7ED3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482F3-B364-4AB4-A305-5402AC9469A4}" type="datetimeFigureOut">
              <a:rPr lang="zh-CN" altLang="en-US"/>
              <a:pPr>
                <a:defRPr/>
              </a:pPr>
              <a:t>2019/4/19 Friday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138584-A0A1-4FD8-9357-2535AB51B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A54F48-00B3-46D1-A6F5-30B97666A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0433A-3E4B-4F24-BD36-BEF7AB1ACFA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936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B3DAA6A8-01FB-49F6-A538-05E080FFD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B6220-A405-45FF-B41A-B2E0173CF167}" type="datetimeFigureOut">
              <a:rPr lang="zh-CN" altLang="en-US"/>
              <a:pPr>
                <a:defRPr/>
              </a:pPr>
              <a:t>2019/4/19 Friday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E0E1D672-7C8B-4B5F-93C8-A13622A2D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9156E43C-3072-4FE3-868B-AAECEB87F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3D49F-F3B1-4B18-80AE-F2FF1D95ABB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491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2B57AAA8-D2F7-452E-9A25-898F44376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50031-1C57-4AC1-A5FD-84D194EC2C9F}" type="datetimeFigureOut">
              <a:rPr lang="zh-CN" altLang="en-US"/>
              <a:pPr>
                <a:defRPr/>
              </a:pPr>
              <a:t>2019/4/19 Friday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8A84B3B4-E7AF-4D1B-9951-E12DA5ABE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FFB57353-E69F-46CF-8263-DC35E5DEC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CA58E-0E44-4471-9299-D55B473F08E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4355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A55E0FC3-127D-47CE-8FE6-14B559057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E9F0F-91D4-446F-B5E7-F4787BD6DA6C}" type="datetimeFigureOut">
              <a:rPr lang="zh-CN" altLang="en-US"/>
              <a:pPr>
                <a:defRPr/>
              </a:pPr>
              <a:t>2019/4/19 Friday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BCBDB4E8-BCB2-4AC0-990D-6CFCE8A8C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305130B2-2FAE-46E8-9E49-995635EE9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88F43-656E-4901-893E-4FA9CE85A97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799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6E2B077D-0991-4821-9A75-10ADBD25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8A742-8ABE-4F74-87C5-794B70B129BF}" type="datetimeFigureOut">
              <a:rPr lang="zh-CN" altLang="en-US"/>
              <a:pPr>
                <a:defRPr/>
              </a:pPr>
              <a:t>2019/4/19 Friday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9A404B9A-19C9-4C24-AB3B-BE7BA4CA9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D2D61C12-2792-4272-A2F4-FE985FCEE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73878-DE1F-45A1-A5AF-BC0A861C063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592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5EE77392-99D4-491E-92EF-3C3F6E051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2BA6D-955D-4764-AD8B-B8FC47BCCC53}" type="datetimeFigureOut">
              <a:rPr lang="zh-CN" altLang="en-US"/>
              <a:pPr>
                <a:defRPr/>
              </a:pPr>
              <a:t>2019/4/19 Friday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7C30F494-D26A-42B3-BAC8-22872EEE7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6560BD12-B84E-42C1-BA07-DA8C1B0F3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14D95-3A17-4F6B-9C3C-D6AE60FEAB6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660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89A3FB14-3D64-44FE-BF93-951CF080B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C254A-EAB2-4BE6-9A83-3C51C0C0632A}" type="datetimeFigureOut">
              <a:rPr lang="zh-CN" altLang="en-US"/>
              <a:pPr>
                <a:defRPr/>
              </a:pPr>
              <a:t>2019/4/19 Friday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F524B737-592F-4A2E-B767-F7CBAEAE8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7FA5C8C-821C-4FCB-9310-FAE45C07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42F78-AC02-4AFE-8700-FE8C82BFF4A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8133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942A8328-0DF5-4CD8-83B5-8683D2F9E3E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E78258BD-12F3-4167-9E0C-614E8240C5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E4065D-E03B-44A1-A5BA-0AD94E20D1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790C5A2-188B-4E01-AD39-C0DB851A12EB}" type="datetimeFigureOut">
              <a:rPr lang="zh-CN" altLang="en-US"/>
              <a:pPr>
                <a:defRPr/>
              </a:pPr>
              <a:t>2019/4/19 Friday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5F55F3-2860-4543-BD4D-0E4F40391A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E9AF3F-7562-4597-B991-8C84C7703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F5A882D-F8B6-463A-83C9-899394F695F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2E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22">
            <a:extLst>
              <a:ext uri="{FF2B5EF4-FFF2-40B4-BE49-F238E27FC236}">
                <a16:creationId xmlns:a16="http://schemas.microsoft.com/office/drawing/2014/main" id="{AF581DD8-33BA-42DF-A31B-137A11911DE0}"/>
              </a:ext>
            </a:extLst>
          </p:cNvPr>
          <p:cNvGrpSpPr>
            <a:grpSpLocks/>
          </p:cNvGrpSpPr>
          <p:nvPr/>
        </p:nvGrpSpPr>
        <p:grpSpPr bwMode="auto">
          <a:xfrm>
            <a:off x="2676525" y="1343025"/>
            <a:ext cx="6753225" cy="2093913"/>
            <a:chOff x="3248168" y="1883391"/>
            <a:chExt cx="6127835" cy="1900450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C1C0B892-E08D-4B5B-A3D2-70150D42F7C4}"/>
                </a:ext>
              </a:extLst>
            </p:cNvPr>
            <p:cNvSpPr/>
            <p:nvPr/>
          </p:nvSpPr>
          <p:spPr>
            <a:xfrm>
              <a:off x="3248168" y="3429398"/>
              <a:ext cx="354360" cy="354443"/>
            </a:xfrm>
            <a:prstGeom prst="ellipse">
              <a:avLst/>
            </a:prstGeom>
            <a:solidFill>
              <a:srgbClr val="05A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06431A5A-8269-4C79-9045-47E39745FA58}"/>
                </a:ext>
              </a:extLst>
            </p:cNvPr>
            <p:cNvCxnSpPr/>
            <p:nvPr/>
          </p:nvCxnSpPr>
          <p:spPr>
            <a:xfrm flipV="1">
              <a:off x="3547789" y="2873239"/>
              <a:ext cx="1024187" cy="651253"/>
            </a:xfrm>
            <a:prstGeom prst="line">
              <a:avLst/>
            </a:prstGeom>
            <a:ln w="38100">
              <a:solidFill>
                <a:srgbClr val="05AF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2234E369-38B8-4E34-96F5-2566060576E1}"/>
                </a:ext>
              </a:extLst>
            </p:cNvPr>
            <p:cNvSpPr/>
            <p:nvPr/>
          </p:nvSpPr>
          <p:spPr>
            <a:xfrm>
              <a:off x="4407761" y="2698899"/>
              <a:ext cx="355800" cy="354443"/>
            </a:xfrm>
            <a:prstGeom prst="ellipse">
              <a:avLst/>
            </a:prstGeom>
            <a:solidFill>
              <a:srgbClr val="05A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0E92B5B2-9C5F-4A14-BB09-633687E8B317}"/>
                </a:ext>
              </a:extLst>
            </p:cNvPr>
            <p:cNvCxnSpPr/>
            <p:nvPr/>
          </p:nvCxnSpPr>
          <p:spPr>
            <a:xfrm>
              <a:off x="4584941" y="2873239"/>
              <a:ext cx="1761717" cy="651253"/>
            </a:xfrm>
            <a:prstGeom prst="line">
              <a:avLst/>
            </a:prstGeom>
            <a:ln w="38100">
              <a:solidFill>
                <a:srgbClr val="05AF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FB928E2D-81A3-4368-B5FF-A3E79EFBB97E}"/>
                </a:ext>
              </a:extLst>
            </p:cNvPr>
            <p:cNvSpPr/>
            <p:nvPr/>
          </p:nvSpPr>
          <p:spPr>
            <a:xfrm>
              <a:off x="6182442" y="3344389"/>
              <a:ext cx="354360" cy="354443"/>
            </a:xfrm>
            <a:prstGeom prst="ellipse">
              <a:avLst/>
            </a:prstGeom>
            <a:solidFill>
              <a:srgbClr val="05A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107AF36A-39BE-45C9-9EB2-EBA1C478C3FF}"/>
                </a:ext>
              </a:extLst>
            </p:cNvPr>
            <p:cNvCxnSpPr/>
            <p:nvPr/>
          </p:nvCxnSpPr>
          <p:spPr>
            <a:xfrm flipV="1">
              <a:off x="6374026" y="2060613"/>
              <a:ext cx="2110315" cy="1456675"/>
            </a:xfrm>
            <a:prstGeom prst="line">
              <a:avLst/>
            </a:prstGeom>
            <a:ln w="38100">
              <a:solidFill>
                <a:srgbClr val="05AF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2CD858D9-B98C-4BE2-8217-A11DD9874162}"/>
                </a:ext>
              </a:extLst>
            </p:cNvPr>
            <p:cNvSpPr/>
            <p:nvPr/>
          </p:nvSpPr>
          <p:spPr>
            <a:xfrm>
              <a:off x="8334531" y="1883391"/>
              <a:ext cx="354360" cy="354443"/>
            </a:xfrm>
            <a:prstGeom prst="ellipse">
              <a:avLst/>
            </a:prstGeom>
            <a:solidFill>
              <a:srgbClr val="05A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9A6D8A56-98DE-4729-9F16-B19266BA81E1}"/>
                </a:ext>
              </a:extLst>
            </p:cNvPr>
            <p:cNvCxnSpPr/>
            <p:nvPr/>
          </p:nvCxnSpPr>
          <p:spPr>
            <a:xfrm>
              <a:off x="8511710" y="2060613"/>
              <a:ext cx="659743" cy="700241"/>
            </a:xfrm>
            <a:prstGeom prst="line">
              <a:avLst/>
            </a:prstGeom>
            <a:ln w="38100">
              <a:solidFill>
                <a:srgbClr val="05AF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DAA81BC2-5696-40FE-B5FF-144580A7564A}"/>
                </a:ext>
              </a:extLst>
            </p:cNvPr>
            <p:cNvSpPr/>
            <p:nvPr/>
          </p:nvSpPr>
          <p:spPr>
            <a:xfrm>
              <a:off x="9021643" y="2612449"/>
              <a:ext cx="354360" cy="354443"/>
            </a:xfrm>
            <a:prstGeom prst="ellipse">
              <a:avLst/>
            </a:prstGeom>
            <a:solidFill>
              <a:srgbClr val="05A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D5B15D19-8F7F-4AC4-8DAA-C84A0FDBF923}"/>
              </a:ext>
            </a:extLst>
          </p:cNvPr>
          <p:cNvSpPr txBox="1"/>
          <p:nvPr/>
        </p:nvSpPr>
        <p:spPr>
          <a:xfrm>
            <a:off x="5034107" y="716510"/>
            <a:ext cx="211995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dirty="0">
                <a:solidFill>
                  <a:srgbClr val="F25C00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800" b="1" dirty="0">
              <a:solidFill>
                <a:srgbClr val="F25C00"/>
              </a:solidFill>
              <a:effectLst>
                <a:reflection blurRad="6350" stA="55000" endA="300" endPos="45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6" name="文本框 23">
            <a:extLst>
              <a:ext uri="{FF2B5EF4-FFF2-40B4-BE49-F238E27FC236}">
                <a16:creationId xmlns:a16="http://schemas.microsoft.com/office/drawing/2014/main" id="{3DCAD142-153E-4B9A-A563-2B9920526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0" y="1603375"/>
            <a:ext cx="2608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05AF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company name</a:t>
            </a:r>
          </a:p>
        </p:txBody>
      </p:sp>
      <p:grpSp>
        <p:nvGrpSpPr>
          <p:cNvPr id="3077" name="组合 32">
            <a:extLst>
              <a:ext uri="{FF2B5EF4-FFF2-40B4-BE49-F238E27FC236}">
                <a16:creationId xmlns:a16="http://schemas.microsoft.com/office/drawing/2014/main" id="{7203B7CB-580C-49A2-B1A4-5E294B26A334}"/>
              </a:ext>
            </a:extLst>
          </p:cNvPr>
          <p:cNvGrpSpPr>
            <a:grpSpLocks/>
          </p:cNvGrpSpPr>
          <p:nvPr/>
        </p:nvGrpSpPr>
        <p:grpSpPr bwMode="auto">
          <a:xfrm>
            <a:off x="2390775" y="5527675"/>
            <a:ext cx="7307263" cy="582613"/>
            <a:chOff x="2238933" y="4312691"/>
            <a:chExt cx="7306888" cy="764275"/>
          </a:xfrm>
        </p:grpSpPr>
        <p:sp>
          <p:nvSpPr>
            <p:cNvPr id="28" name="圆角矩形 27">
              <a:extLst>
                <a:ext uri="{FF2B5EF4-FFF2-40B4-BE49-F238E27FC236}">
                  <a16:creationId xmlns:a16="http://schemas.microsoft.com/office/drawing/2014/main" id="{F712F2BC-B8EC-428C-BFFA-977E822C04BB}"/>
                </a:ext>
              </a:extLst>
            </p:cNvPr>
            <p:cNvSpPr/>
            <p:nvPr/>
          </p:nvSpPr>
          <p:spPr>
            <a:xfrm>
              <a:off x="2619913" y="4327269"/>
              <a:ext cx="2776396" cy="735119"/>
            </a:xfrm>
            <a:prstGeom prst="roundRect">
              <a:avLst>
                <a:gd name="adj" fmla="val 27778"/>
              </a:avLst>
            </a:prstGeom>
            <a:solidFill>
              <a:srgbClr val="05AF8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F451B748-70A7-45D3-8F16-4779B3476B8A}"/>
                </a:ext>
              </a:extLst>
            </p:cNvPr>
            <p:cNvSpPr/>
            <p:nvPr/>
          </p:nvSpPr>
          <p:spPr>
            <a:xfrm>
              <a:off x="2238933" y="4339764"/>
              <a:ext cx="579408" cy="737202"/>
            </a:xfrm>
            <a:prstGeom prst="rect">
              <a:avLst/>
            </a:prstGeom>
            <a:solidFill>
              <a:srgbClr val="F25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圆角矩形 28">
              <a:extLst>
                <a:ext uri="{FF2B5EF4-FFF2-40B4-BE49-F238E27FC236}">
                  <a16:creationId xmlns:a16="http://schemas.microsoft.com/office/drawing/2014/main" id="{87A1F1DF-A04F-49A8-B5C7-53AA73F4CFFF}"/>
                </a:ext>
              </a:extLst>
            </p:cNvPr>
            <p:cNvSpPr/>
            <p:nvPr/>
          </p:nvSpPr>
          <p:spPr>
            <a:xfrm>
              <a:off x="6810698" y="4312691"/>
              <a:ext cx="2735123" cy="737202"/>
            </a:xfrm>
            <a:prstGeom prst="roundRect">
              <a:avLst>
                <a:gd name="adj" fmla="val 27778"/>
              </a:avLst>
            </a:prstGeom>
            <a:solidFill>
              <a:srgbClr val="05AF8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050D90DB-ABC2-4368-A935-19810E8DBCFA}"/>
                </a:ext>
              </a:extLst>
            </p:cNvPr>
            <p:cNvSpPr/>
            <p:nvPr/>
          </p:nvSpPr>
          <p:spPr>
            <a:xfrm>
              <a:off x="6369396" y="4327269"/>
              <a:ext cx="590520" cy="735119"/>
            </a:xfrm>
            <a:prstGeom prst="rect">
              <a:avLst/>
            </a:prstGeom>
            <a:solidFill>
              <a:srgbClr val="F25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078" name="文本框 33">
            <a:extLst>
              <a:ext uri="{FF2B5EF4-FFF2-40B4-BE49-F238E27FC236}">
                <a16:creationId xmlns:a16="http://schemas.microsoft.com/office/drawing/2014/main" id="{C5DDB3E4-FEE5-455E-AA80-90140D398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663" y="5580063"/>
            <a:ext cx="1338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Peter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876D0F9B-C3E7-4356-840A-C92C46460962}"/>
              </a:ext>
            </a:extLst>
          </p:cNvPr>
          <p:cNvCxnSpPr/>
          <p:nvPr/>
        </p:nvCxnSpPr>
        <p:spPr>
          <a:xfrm>
            <a:off x="3281363" y="4400550"/>
            <a:ext cx="5707062" cy="0"/>
          </a:xfrm>
          <a:prstGeom prst="line">
            <a:avLst/>
          </a:prstGeom>
          <a:ln w="19050">
            <a:solidFill>
              <a:srgbClr val="05A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0" name="文本框 37">
            <a:extLst>
              <a:ext uri="{FF2B5EF4-FFF2-40B4-BE49-F238E27FC236}">
                <a16:creationId xmlns:a16="http://schemas.microsoft.com/office/drawing/2014/main" id="{9B6113AC-8442-463E-882C-E4812F756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081" y="5627688"/>
            <a:ext cx="25447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FREEPPT7.COM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81" name="文本框 38">
            <a:extLst>
              <a:ext uri="{FF2B5EF4-FFF2-40B4-BE49-F238E27FC236}">
                <a16:creationId xmlns:a16="http://schemas.microsoft.com/office/drawing/2014/main" id="{BD4AB55C-93E7-4470-8170-29C3808DC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1363" y="4400550"/>
            <a:ext cx="59563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text title</a:t>
            </a: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F780A2BD-923F-4614-AB9A-ABC1DDB79412}"/>
              </a:ext>
            </a:extLst>
          </p:cNvPr>
          <p:cNvCxnSpPr/>
          <p:nvPr/>
        </p:nvCxnSpPr>
        <p:spPr>
          <a:xfrm>
            <a:off x="3281363" y="5168900"/>
            <a:ext cx="5707062" cy="0"/>
          </a:xfrm>
          <a:prstGeom prst="line">
            <a:avLst/>
          </a:prstGeom>
          <a:ln w="19050">
            <a:solidFill>
              <a:srgbClr val="05A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3" name="文本框 1">
            <a:extLst>
              <a:ext uri="{FF2B5EF4-FFF2-40B4-BE49-F238E27FC236}">
                <a16:creationId xmlns:a16="http://schemas.microsoft.com/office/drawing/2014/main" id="{0763A0F5-0CB6-4599-9028-0DFAD7E93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018" y="3502025"/>
            <a:ext cx="127395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February</a:t>
            </a:r>
          </a:p>
        </p:txBody>
      </p:sp>
      <p:sp>
        <p:nvSpPr>
          <p:cNvPr id="3084" name="文本框 30">
            <a:extLst>
              <a:ext uri="{FF2B5EF4-FFF2-40B4-BE49-F238E27FC236}">
                <a16:creationId xmlns:a16="http://schemas.microsoft.com/office/drawing/2014/main" id="{DF0F96E2-9C28-4C39-8927-88BC2B94C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664" y="1866900"/>
            <a:ext cx="1001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March</a:t>
            </a:r>
          </a:p>
        </p:txBody>
      </p:sp>
      <p:sp>
        <p:nvSpPr>
          <p:cNvPr id="3085" name="文本框 34">
            <a:extLst>
              <a:ext uri="{FF2B5EF4-FFF2-40B4-BE49-F238E27FC236}">
                <a16:creationId xmlns:a16="http://schemas.microsoft.com/office/drawing/2014/main" id="{2F3DF1C7-96D9-411F-A9A5-9FD43E182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0" y="3360738"/>
            <a:ext cx="844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April</a:t>
            </a:r>
          </a:p>
        </p:txBody>
      </p:sp>
      <p:sp>
        <p:nvSpPr>
          <p:cNvPr id="3086" name="文本框 36">
            <a:extLst>
              <a:ext uri="{FF2B5EF4-FFF2-40B4-BE49-F238E27FC236}">
                <a16:creationId xmlns:a16="http://schemas.microsoft.com/office/drawing/2014/main" id="{3A930944-07AE-4171-9809-3A94C0F97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4675" y="941388"/>
            <a:ext cx="844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May</a:t>
            </a:r>
          </a:p>
        </p:txBody>
      </p:sp>
      <p:sp>
        <p:nvSpPr>
          <p:cNvPr id="3087" name="文本框 40">
            <a:extLst>
              <a:ext uri="{FF2B5EF4-FFF2-40B4-BE49-F238E27FC236}">
                <a16:creationId xmlns:a16="http://schemas.microsoft.com/office/drawing/2014/main" id="{27C56843-6217-4E51-84F9-780A57668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7938" y="2566988"/>
            <a:ext cx="846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June</a:t>
            </a:r>
          </a:p>
        </p:txBody>
      </p:sp>
      <p:pic>
        <p:nvPicPr>
          <p:cNvPr id="3088" name="图片 8">
            <a:extLst>
              <a:ext uri="{FF2B5EF4-FFF2-40B4-BE49-F238E27FC236}">
                <a16:creationId xmlns:a16="http://schemas.microsoft.com/office/drawing/2014/main" id="{91A38E48-5147-4DDE-AA0C-F5D6E8052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5627688"/>
            <a:ext cx="4095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图片 15">
            <a:extLst>
              <a:ext uri="{FF2B5EF4-FFF2-40B4-BE49-F238E27FC236}">
                <a16:creationId xmlns:a16="http://schemas.microsoft.com/office/drawing/2014/main" id="{4B1C5D6C-FBD2-4D4E-81A0-BBB97F3A8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5597525"/>
            <a:ext cx="4254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A01F7FBF-3A7C-4B55-8945-8C3CFC31D0A7}"/>
              </a:ext>
            </a:extLst>
          </p:cNvPr>
          <p:cNvSpPr txBox="1"/>
          <p:nvPr/>
        </p:nvSpPr>
        <p:spPr>
          <a:xfrm>
            <a:off x="10793462" y="6313198"/>
            <a:ext cx="1257511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1" name="文本框 10">
            <a:extLst>
              <a:ext uri="{FF2B5EF4-FFF2-40B4-BE49-F238E27FC236}">
                <a16:creationId xmlns:a16="http://schemas.microsoft.com/office/drawing/2014/main" id="{1FBA606B-9694-48E7-B7A9-5592C2A3B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88" y="368300"/>
            <a:ext cx="3452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title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78D82DCB-7F76-4B2A-9870-3749CBCEFD9B}"/>
              </a:ext>
            </a:extLst>
          </p:cNvPr>
          <p:cNvSpPr/>
          <p:nvPr/>
        </p:nvSpPr>
        <p:spPr>
          <a:xfrm>
            <a:off x="2360613" y="1412875"/>
            <a:ext cx="2511425" cy="2513013"/>
          </a:xfrm>
          <a:prstGeom prst="ellipse">
            <a:avLst/>
          </a:prstGeom>
          <a:solidFill>
            <a:srgbClr val="ED493F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7A148A72-97D9-4ED2-B857-D4604DA6ABBD}"/>
              </a:ext>
            </a:extLst>
          </p:cNvPr>
          <p:cNvSpPr/>
          <p:nvPr/>
        </p:nvSpPr>
        <p:spPr>
          <a:xfrm>
            <a:off x="1403350" y="2881313"/>
            <a:ext cx="2513013" cy="2513012"/>
          </a:xfrm>
          <a:prstGeom prst="ellipse">
            <a:avLst/>
          </a:prstGeom>
          <a:solidFill>
            <a:srgbClr val="5BAD9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C1BD265B-D2F5-4964-858E-21DDC83E7E0C}"/>
              </a:ext>
            </a:extLst>
          </p:cNvPr>
          <p:cNvSpPr/>
          <p:nvPr/>
        </p:nvSpPr>
        <p:spPr>
          <a:xfrm>
            <a:off x="3316288" y="2881313"/>
            <a:ext cx="2513012" cy="2513012"/>
          </a:xfrm>
          <a:prstGeom prst="ellipse">
            <a:avLst/>
          </a:prstGeom>
          <a:solidFill>
            <a:srgbClr val="FFBE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FB7C3B1-098E-4310-ACB2-EEA3B8882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0525" y="2217738"/>
            <a:ext cx="160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text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18E2063-C74E-44C1-9B7A-F379697CB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088" y="4110038"/>
            <a:ext cx="160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text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E19A0E1-C8DB-4D4F-BE48-05F079675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388" y="4110038"/>
            <a:ext cx="160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text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BF2AF71D-5EB7-4795-A75D-8D168687B45D}"/>
              </a:ext>
            </a:extLst>
          </p:cNvPr>
          <p:cNvGrpSpPr>
            <a:grpSpLocks/>
          </p:cNvGrpSpPr>
          <p:nvPr/>
        </p:nvGrpSpPr>
        <p:grpSpPr bwMode="auto">
          <a:xfrm>
            <a:off x="6677025" y="2136775"/>
            <a:ext cx="522288" cy="496888"/>
            <a:chOff x="5894363" y="1561514"/>
            <a:chExt cx="522051" cy="495612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683ED7E3-A287-4775-9C71-4C1E0FB517B9}"/>
                </a:ext>
              </a:extLst>
            </p:cNvPr>
            <p:cNvSpPr/>
            <p:nvPr/>
          </p:nvSpPr>
          <p:spPr>
            <a:xfrm>
              <a:off x="5894363" y="1561514"/>
              <a:ext cx="495075" cy="495612"/>
            </a:xfrm>
            <a:prstGeom prst="ellipse">
              <a:avLst/>
            </a:prstGeom>
            <a:solidFill>
              <a:srgbClr val="ED49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309" name="文本框 13">
              <a:extLst>
                <a:ext uri="{FF2B5EF4-FFF2-40B4-BE49-F238E27FC236}">
                  <a16:creationId xmlns:a16="http://schemas.microsoft.com/office/drawing/2014/main" id="{B0EAD89E-20EB-45D5-8658-4D74B042B0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0315" y="1578487"/>
              <a:ext cx="4360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solidFill>
                    <a:schemeClr val="bg1"/>
                  </a:solidFill>
                </a:rPr>
                <a:t>1</a:t>
              </a:r>
              <a:endParaRPr lang="zh-CN" altLang="en-US" sz="2400" b="1">
                <a:solidFill>
                  <a:schemeClr val="bg1"/>
                </a:solidFill>
              </a:endParaRPr>
            </a:p>
          </p:txBody>
        </p:sp>
      </p:grp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76D72C58-B6D8-4C0B-94C2-C379CC3DD62C}"/>
              </a:ext>
            </a:extLst>
          </p:cNvPr>
          <p:cNvCxnSpPr/>
          <p:nvPr/>
        </p:nvCxnSpPr>
        <p:spPr>
          <a:xfrm>
            <a:off x="7254875" y="2136775"/>
            <a:ext cx="0" cy="1266825"/>
          </a:xfrm>
          <a:prstGeom prst="line">
            <a:avLst/>
          </a:prstGeom>
          <a:ln>
            <a:solidFill>
              <a:srgbClr val="ED49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15AE1BDB-BF79-4E39-9FB0-9235C15EA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25" y="2055813"/>
            <a:ext cx="1287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</a:t>
            </a:r>
          </a:p>
        </p:txBody>
      </p:sp>
      <p:sp>
        <p:nvSpPr>
          <p:cNvPr id="17" name="TextBox 35">
            <a:extLst>
              <a:ext uri="{FF2B5EF4-FFF2-40B4-BE49-F238E27FC236}">
                <a16:creationId xmlns:a16="http://schemas.microsoft.com/office/drawing/2014/main" id="{9664B190-94EE-4B8A-99E6-E2ADDED8D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7588" y="2438400"/>
            <a:ext cx="36210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2000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2000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2000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2000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2000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2000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2000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F56AD76E-28BF-4982-82E4-27139071021C}"/>
              </a:ext>
            </a:extLst>
          </p:cNvPr>
          <p:cNvGrpSpPr>
            <a:grpSpLocks/>
          </p:cNvGrpSpPr>
          <p:nvPr/>
        </p:nvGrpSpPr>
        <p:grpSpPr bwMode="auto">
          <a:xfrm>
            <a:off x="6657975" y="3933825"/>
            <a:ext cx="522288" cy="495300"/>
            <a:chOff x="5894363" y="1561514"/>
            <a:chExt cx="522051" cy="495612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56A44666-8D53-430B-8C2B-AF2CDD6A9DA6}"/>
                </a:ext>
              </a:extLst>
            </p:cNvPr>
            <p:cNvSpPr/>
            <p:nvPr/>
          </p:nvSpPr>
          <p:spPr>
            <a:xfrm>
              <a:off x="5894363" y="1561514"/>
              <a:ext cx="495075" cy="495612"/>
            </a:xfrm>
            <a:prstGeom prst="ellipse">
              <a:avLst/>
            </a:prstGeom>
            <a:solidFill>
              <a:srgbClr val="ED49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307" name="文本框 19">
              <a:extLst>
                <a:ext uri="{FF2B5EF4-FFF2-40B4-BE49-F238E27FC236}">
                  <a16:creationId xmlns:a16="http://schemas.microsoft.com/office/drawing/2014/main" id="{E1264760-B985-4B64-980E-306BCE8FDF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0315" y="1578487"/>
              <a:ext cx="4360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solidFill>
                    <a:schemeClr val="bg1"/>
                  </a:solidFill>
                </a:rPr>
                <a:t>2</a:t>
              </a:r>
              <a:endParaRPr lang="zh-CN" altLang="en-US" sz="2400" b="1">
                <a:solidFill>
                  <a:schemeClr val="bg1"/>
                </a:solidFill>
              </a:endParaRPr>
            </a:p>
          </p:txBody>
        </p:sp>
      </p:grp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5A90B185-6804-40CB-A142-9FF0DF0E857B}"/>
              </a:ext>
            </a:extLst>
          </p:cNvPr>
          <p:cNvCxnSpPr/>
          <p:nvPr/>
        </p:nvCxnSpPr>
        <p:spPr>
          <a:xfrm>
            <a:off x="7237413" y="3933825"/>
            <a:ext cx="0" cy="1266825"/>
          </a:xfrm>
          <a:prstGeom prst="line">
            <a:avLst/>
          </a:prstGeom>
          <a:ln>
            <a:solidFill>
              <a:srgbClr val="ED49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30340FC8-4430-4436-8784-DCBA225B6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1075" y="3852863"/>
            <a:ext cx="1289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</a:t>
            </a:r>
          </a:p>
        </p:txBody>
      </p:sp>
      <p:sp>
        <p:nvSpPr>
          <p:cNvPr id="23" name="TextBox 35">
            <a:extLst>
              <a:ext uri="{FF2B5EF4-FFF2-40B4-BE49-F238E27FC236}">
                <a16:creationId xmlns:a16="http://schemas.microsoft.com/office/drawing/2014/main" id="{D0DE7997-674D-4600-8417-954C6E8C7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25" y="4233863"/>
            <a:ext cx="3619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2000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2000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2000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2000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2000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2000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2000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/>
      <p:bldP spid="9" grpId="0"/>
      <p:bldP spid="10" grpId="0"/>
      <p:bldP spid="16" grpId="0"/>
      <p:bldP spid="17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80AE07F9-A8CF-45D4-9323-CE539C4CC13E}"/>
              </a:ext>
            </a:extLst>
          </p:cNvPr>
          <p:cNvSpPr txBox="1"/>
          <p:nvPr/>
        </p:nvSpPr>
        <p:spPr>
          <a:xfrm>
            <a:off x="10793462" y="6313198"/>
            <a:ext cx="1257511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5" name="文本框 10">
            <a:extLst>
              <a:ext uri="{FF2B5EF4-FFF2-40B4-BE49-F238E27FC236}">
                <a16:creationId xmlns:a16="http://schemas.microsoft.com/office/drawing/2014/main" id="{1A232B9D-2966-4468-BCE9-B41A8E5D0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88" y="368300"/>
            <a:ext cx="3452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title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B56596B-11F4-4EFF-B026-24E1D9384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700" y="2065338"/>
            <a:ext cx="6769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2000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2000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2000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2000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2000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2000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2000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AB2ED03-7CE1-44A0-9E1C-80866B794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1352550"/>
            <a:ext cx="798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504A327-3D8D-4330-8A15-DAAD62525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1695450"/>
            <a:ext cx="2163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subtitle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1C94583-8FF1-4AC7-856D-FC0DA0D0C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3416300"/>
            <a:ext cx="2163763" cy="369888"/>
          </a:xfrm>
          <a:prstGeom prst="rect">
            <a:avLst/>
          </a:prstGeom>
          <a:solidFill>
            <a:srgbClr val="ED49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22E4462-A9EE-4C7A-BB57-CED00EFF2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8063" y="3416300"/>
            <a:ext cx="2163762" cy="369888"/>
          </a:xfrm>
          <a:prstGeom prst="rect">
            <a:avLst/>
          </a:prstGeom>
          <a:solidFill>
            <a:srgbClr val="ED49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</a:t>
            </a:r>
          </a:p>
        </p:txBody>
      </p:sp>
      <p:sp>
        <p:nvSpPr>
          <p:cNvPr id="10" name="TextBox 35">
            <a:extLst>
              <a:ext uri="{FF2B5EF4-FFF2-40B4-BE49-F238E27FC236}">
                <a16:creationId xmlns:a16="http://schemas.microsoft.com/office/drawing/2014/main" id="{9D7F9BD7-10A6-4411-AE30-720D3F3DD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4563" y="4051300"/>
            <a:ext cx="28051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2000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2000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2000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2000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2000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2000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2000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042D7B1F-766C-497E-8E87-A130F0AFF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6463" y="4049713"/>
            <a:ext cx="28051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2000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2000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2000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2000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2000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2000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2000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2000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78A11D81-4B9C-416B-B5A6-E1F8EC28B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695450"/>
            <a:ext cx="3560762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 animBg="1"/>
      <p:bldP spid="9" grpId="0" animBg="1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EF64F78E-F35B-4404-8547-4A1BCCF6F146}"/>
              </a:ext>
            </a:extLst>
          </p:cNvPr>
          <p:cNvSpPr txBox="1"/>
          <p:nvPr/>
        </p:nvSpPr>
        <p:spPr>
          <a:xfrm>
            <a:off x="10793462" y="6313198"/>
            <a:ext cx="1257511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39" name="文本框 10">
            <a:extLst>
              <a:ext uri="{FF2B5EF4-FFF2-40B4-BE49-F238E27FC236}">
                <a16:creationId xmlns:a16="http://schemas.microsoft.com/office/drawing/2014/main" id="{88DA5EE8-1998-434C-A424-A06663894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88" y="368300"/>
            <a:ext cx="3452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title</a:t>
            </a:r>
          </a:p>
        </p:txBody>
      </p:sp>
      <p:sp>
        <p:nvSpPr>
          <p:cNvPr id="4" name="圆角矩形 3">
            <a:extLst>
              <a:ext uri="{FF2B5EF4-FFF2-40B4-BE49-F238E27FC236}">
                <a16:creationId xmlns:a16="http://schemas.microsoft.com/office/drawing/2014/main" id="{6CA66A24-6FC6-4E51-ABE4-0366148BDDF6}"/>
              </a:ext>
            </a:extLst>
          </p:cNvPr>
          <p:cNvSpPr/>
          <p:nvPr/>
        </p:nvSpPr>
        <p:spPr>
          <a:xfrm>
            <a:off x="1962150" y="1411288"/>
            <a:ext cx="2609850" cy="329088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F0911E38-8560-4DC7-86FC-52B40796AD63}"/>
              </a:ext>
            </a:extLst>
          </p:cNvPr>
          <p:cNvSpPr/>
          <p:nvPr/>
        </p:nvSpPr>
        <p:spPr>
          <a:xfrm>
            <a:off x="4803775" y="1411288"/>
            <a:ext cx="2611438" cy="39751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4BDDAD63-92FF-4FC9-9230-D46F10238DC6}"/>
              </a:ext>
            </a:extLst>
          </p:cNvPr>
          <p:cNvSpPr/>
          <p:nvPr/>
        </p:nvSpPr>
        <p:spPr>
          <a:xfrm>
            <a:off x="7646988" y="1411288"/>
            <a:ext cx="2611437" cy="329088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C0E7554-F26A-44BA-854D-53F491E598A6}"/>
              </a:ext>
            </a:extLst>
          </p:cNvPr>
          <p:cNvGrpSpPr>
            <a:grpSpLocks/>
          </p:cNvGrpSpPr>
          <p:nvPr/>
        </p:nvGrpSpPr>
        <p:grpSpPr bwMode="auto">
          <a:xfrm>
            <a:off x="2325688" y="1755775"/>
            <a:ext cx="1790700" cy="2154399"/>
            <a:chOff x="2259496" y="1987826"/>
            <a:chExt cx="1789452" cy="2154597"/>
          </a:xfrm>
        </p:grpSpPr>
        <p:sp>
          <p:nvSpPr>
            <p:cNvPr id="14359" name="文本框 11">
              <a:extLst>
                <a:ext uri="{FF2B5EF4-FFF2-40B4-BE49-F238E27FC236}">
                  <a16:creationId xmlns:a16="http://schemas.microsoft.com/office/drawing/2014/main" id="{7CEE1B30-865C-44C8-82DD-9DAD2C1B71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9496" y="1987826"/>
              <a:ext cx="7818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ED49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</a:p>
          </p:txBody>
        </p:sp>
        <p:sp>
          <p:nvSpPr>
            <p:cNvPr id="14360" name="TextBox 35">
              <a:extLst>
                <a:ext uri="{FF2B5EF4-FFF2-40B4-BE49-F238E27FC236}">
                  <a16:creationId xmlns:a16="http://schemas.microsoft.com/office/drawing/2014/main" id="{61D11948-3665-4057-BF22-860E7562C2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7104" y="2387936"/>
              <a:ext cx="1741844" cy="1754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Donec</a:t>
              </a:r>
              <a:r>
                <a:rPr lang="en-US" altLang="zh-CN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Sollicitudin</a:t>
              </a:r>
              <a:r>
                <a:rPr lang="en-US" altLang="zh-CN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Molestie</a:t>
              </a:r>
              <a:r>
                <a:rPr lang="en-US" altLang="zh-CN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Malesuada</a:t>
              </a:r>
              <a:r>
                <a:rPr lang="en-US" altLang="zh-CN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. </a:t>
              </a:r>
              <a:r>
                <a:rPr lang="en-US" altLang="zh-CN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Donec</a:t>
              </a:r>
              <a:r>
                <a:rPr lang="en-US" altLang="zh-CN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Rutrum</a:t>
              </a:r>
              <a:r>
                <a:rPr lang="en-US" altLang="zh-CN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Congue</a:t>
              </a:r>
              <a:r>
                <a:rPr lang="en-US" altLang="zh-CN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Leo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74568D5-C1E2-433C-BA71-32ABF843F9D5}"/>
              </a:ext>
            </a:extLst>
          </p:cNvPr>
          <p:cNvGrpSpPr>
            <a:grpSpLocks/>
          </p:cNvGrpSpPr>
          <p:nvPr/>
        </p:nvGrpSpPr>
        <p:grpSpPr bwMode="auto">
          <a:xfrm>
            <a:off x="5103813" y="1755775"/>
            <a:ext cx="1906587" cy="2339024"/>
            <a:chOff x="5036235" y="1987826"/>
            <a:chExt cx="1907087" cy="2339480"/>
          </a:xfrm>
        </p:grpSpPr>
        <p:sp>
          <p:nvSpPr>
            <p:cNvPr id="14357" name="文本框 14">
              <a:extLst>
                <a:ext uri="{FF2B5EF4-FFF2-40B4-BE49-F238E27FC236}">
                  <a16:creationId xmlns:a16="http://schemas.microsoft.com/office/drawing/2014/main" id="{5FC8A667-BAAF-4D12-9F9E-2AC88E6F4B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2087" y="1987826"/>
              <a:ext cx="7818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FFB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</a:p>
          </p:txBody>
        </p:sp>
        <p:sp>
          <p:nvSpPr>
            <p:cNvPr id="14358" name="TextBox 35">
              <a:extLst>
                <a:ext uri="{FF2B5EF4-FFF2-40B4-BE49-F238E27FC236}">
                  <a16:creationId xmlns:a16="http://schemas.microsoft.com/office/drawing/2014/main" id="{CDBE9FE6-9D4F-4E89-8977-3418986C95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6235" y="2387936"/>
              <a:ext cx="1907087" cy="1939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Donec</a:t>
              </a:r>
              <a:r>
                <a:rPr lang="en-US" altLang="zh-CN" sz="20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Sollicitudin</a:t>
              </a:r>
              <a:r>
                <a:rPr lang="en-US" altLang="zh-CN" sz="20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Molestie</a:t>
              </a:r>
              <a:r>
                <a:rPr lang="en-US" altLang="zh-CN" sz="20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Malesuada</a:t>
              </a:r>
              <a:r>
                <a:rPr lang="en-US" altLang="zh-CN" sz="20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. </a:t>
              </a:r>
              <a:r>
                <a:rPr lang="en-US" altLang="zh-CN" sz="20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Donec</a:t>
              </a:r>
              <a:r>
                <a:rPr lang="en-US" altLang="zh-CN" sz="20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Rutrum</a:t>
              </a:r>
              <a:r>
                <a:rPr lang="en-US" altLang="zh-CN" sz="20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Congue</a:t>
              </a:r>
              <a:r>
                <a:rPr lang="en-US" altLang="zh-CN" sz="20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Leo</a:t>
              </a:r>
              <a:endPara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D5B349F1-2A0E-44B2-882B-800E17B36351}"/>
              </a:ext>
            </a:extLst>
          </p:cNvPr>
          <p:cNvGrpSpPr>
            <a:grpSpLocks/>
          </p:cNvGrpSpPr>
          <p:nvPr/>
        </p:nvGrpSpPr>
        <p:grpSpPr bwMode="auto">
          <a:xfrm>
            <a:off x="8081963" y="1755775"/>
            <a:ext cx="1741487" cy="2154399"/>
            <a:chOff x="8014660" y="1987826"/>
            <a:chExt cx="1741844" cy="2154597"/>
          </a:xfrm>
        </p:grpSpPr>
        <p:sp>
          <p:nvSpPr>
            <p:cNvPr id="14355" name="文本框 17">
              <a:extLst>
                <a:ext uri="{FF2B5EF4-FFF2-40B4-BE49-F238E27FC236}">
                  <a16:creationId xmlns:a16="http://schemas.microsoft.com/office/drawing/2014/main" id="{0CB51DBD-E605-4016-96A1-29C127D313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4660" y="1987826"/>
              <a:ext cx="7818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12BB9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</a:p>
          </p:txBody>
        </p:sp>
        <p:sp>
          <p:nvSpPr>
            <p:cNvPr id="14356" name="TextBox 35">
              <a:extLst>
                <a:ext uri="{FF2B5EF4-FFF2-40B4-BE49-F238E27FC236}">
                  <a16:creationId xmlns:a16="http://schemas.microsoft.com/office/drawing/2014/main" id="{89BD788E-4BFB-4443-8CC7-84347C306C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4660" y="2387936"/>
              <a:ext cx="1741844" cy="1754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Donec</a:t>
              </a:r>
              <a:r>
                <a:rPr lang="en-US" altLang="zh-CN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Sollicitudin</a:t>
              </a:r>
              <a:r>
                <a:rPr lang="en-US" altLang="zh-CN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Molestie</a:t>
              </a:r>
              <a:r>
                <a:rPr lang="en-US" altLang="zh-CN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Malesuada</a:t>
              </a:r>
              <a:r>
                <a:rPr lang="en-US" altLang="zh-CN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. </a:t>
              </a:r>
              <a:r>
                <a:rPr lang="en-US" altLang="zh-CN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Donec</a:t>
              </a:r>
              <a:r>
                <a:rPr lang="en-US" altLang="zh-CN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Rutrum</a:t>
              </a:r>
              <a:r>
                <a:rPr lang="en-US" altLang="zh-CN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Congue</a:t>
              </a:r>
              <a:r>
                <a:rPr lang="en-US" altLang="zh-CN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Leo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B515480-68E0-451C-B735-B77D200A4A77}"/>
              </a:ext>
            </a:extLst>
          </p:cNvPr>
          <p:cNvGrpSpPr>
            <a:grpSpLocks/>
          </p:cNvGrpSpPr>
          <p:nvPr/>
        </p:nvGrpSpPr>
        <p:grpSpPr bwMode="auto">
          <a:xfrm>
            <a:off x="2717800" y="3921125"/>
            <a:ext cx="1100138" cy="1100138"/>
            <a:chOff x="2650435" y="4152807"/>
            <a:chExt cx="1099930" cy="1099930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5217A38C-E0D5-454B-ACF3-AD2EE23A4D9A}"/>
                </a:ext>
              </a:extLst>
            </p:cNvPr>
            <p:cNvSpPr/>
            <p:nvPr/>
          </p:nvSpPr>
          <p:spPr>
            <a:xfrm>
              <a:off x="2650435" y="4152807"/>
              <a:ext cx="1099930" cy="1099930"/>
            </a:xfrm>
            <a:prstGeom prst="ellipse">
              <a:avLst/>
            </a:prstGeom>
            <a:solidFill>
              <a:srgbClr val="ED49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4354" name="图片 21">
              <a:extLst>
                <a:ext uri="{FF2B5EF4-FFF2-40B4-BE49-F238E27FC236}">
                  <a16:creationId xmlns:a16="http://schemas.microsoft.com/office/drawing/2014/main" id="{79415EBE-B3BD-494D-91F0-2C8C9DFBB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998" y="4429314"/>
              <a:ext cx="598804" cy="601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76F10988-DAC1-4396-A20B-298E7C86405F}"/>
              </a:ext>
            </a:extLst>
          </p:cNvPr>
          <p:cNvGrpSpPr>
            <a:grpSpLocks/>
          </p:cNvGrpSpPr>
          <p:nvPr/>
        </p:nvGrpSpPr>
        <p:grpSpPr bwMode="auto">
          <a:xfrm>
            <a:off x="5559425" y="4665663"/>
            <a:ext cx="1100138" cy="1100137"/>
            <a:chOff x="5493026" y="4898055"/>
            <a:chExt cx="1099930" cy="1099930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80B438C9-22F0-4A5F-898E-CA69D9E82B10}"/>
                </a:ext>
              </a:extLst>
            </p:cNvPr>
            <p:cNvSpPr/>
            <p:nvPr/>
          </p:nvSpPr>
          <p:spPr>
            <a:xfrm>
              <a:off x="5493026" y="4898055"/>
              <a:ext cx="1099930" cy="1099930"/>
            </a:xfrm>
            <a:prstGeom prst="ellipse">
              <a:avLst/>
            </a:prstGeom>
            <a:solidFill>
              <a:srgbClr val="FFB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4352" name="图片 24">
              <a:extLst>
                <a:ext uri="{FF2B5EF4-FFF2-40B4-BE49-F238E27FC236}">
                  <a16:creationId xmlns:a16="http://schemas.microsoft.com/office/drawing/2014/main" id="{664BD7E4-348E-4547-BFFE-FF0D87F32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3427" y="5115969"/>
              <a:ext cx="658735" cy="658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C19DD62B-C810-4339-8B36-E9608AD8A4B6}"/>
              </a:ext>
            </a:extLst>
          </p:cNvPr>
          <p:cNvGrpSpPr>
            <a:grpSpLocks/>
          </p:cNvGrpSpPr>
          <p:nvPr/>
        </p:nvGrpSpPr>
        <p:grpSpPr bwMode="auto">
          <a:xfrm>
            <a:off x="8402638" y="3921125"/>
            <a:ext cx="1100137" cy="1100138"/>
            <a:chOff x="8335617" y="4152807"/>
            <a:chExt cx="1099930" cy="1099930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1820ABF1-623E-44DD-AA8C-8CC6F4325684}"/>
                </a:ext>
              </a:extLst>
            </p:cNvPr>
            <p:cNvSpPr/>
            <p:nvPr/>
          </p:nvSpPr>
          <p:spPr>
            <a:xfrm>
              <a:off x="8335617" y="4152807"/>
              <a:ext cx="1099930" cy="1099930"/>
            </a:xfrm>
            <a:prstGeom prst="ellipse">
              <a:avLst/>
            </a:prstGeom>
            <a:solidFill>
              <a:srgbClr val="12BB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4350" name="图片 27">
              <a:extLst>
                <a:ext uri="{FF2B5EF4-FFF2-40B4-BE49-F238E27FC236}">
                  <a16:creationId xmlns:a16="http://schemas.microsoft.com/office/drawing/2014/main" id="{CA71B81B-4624-4E47-AE42-945131118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269" y="4337057"/>
              <a:ext cx="782625" cy="785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0BBBE415-435E-487C-B3FD-29B79A7EA947}"/>
              </a:ext>
            </a:extLst>
          </p:cNvPr>
          <p:cNvSpPr txBox="1"/>
          <p:nvPr/>
        </p:nvSpPr>
        <p:spPr>
          <a:xfrm>
            <a:off x="10793462" y="6313198"/>
            <a:ext cx="1257511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3" name="文本框 10">
            <a:extLst>
              <a:ext uri="{FF2B5EF4-FFF2-40B4-BE49-F238E27FC236}">
                <a16:creationId xmlns:a16="http://schemas.microsoft.com/office/drawing/2014/main" id="{0F3F868B-6D66-4115-A222-F01D726B5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88" y="368300"/>
            <a:ext cx="3452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title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829BF78F-5996-4154-8917-9FC9434914E4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1687513" y="2146300"/>
            <a:ext cx="931862" cy="725488"/>
            <a:chOff x="3631097" y="1691824"/>
            <a:chExt cx="689115" cy="636105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01943F34-3AC0-407A-97F8-2842584DEA1D}"/>
                </a:ext>
              </a:extLst>
            </p:cNvPr>
            <p:cNvCxnSpPr/>
            <p:nvPr/>
          </p:nvCxnSpPr>
          <p:spPr>
            <a:xfrm>
              <a:off x="3631097" y="1691824"/>
              <a:ext cx="68911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252E28EA-0E33-47C8-AF55-C7027EF84CF9}"/>
                </a:ext>
              </a:extLst>
            </p:cNvPr>
            <p:cNvCxnSpPr/>
            <p:nvPr/>
          </p:nvCxnSpPr>
          <p:spPr>
            <a:xfrm>
              <a:off x="4317864" y="1691824"/>
              <a:ext cx="0" cy="63610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38A49845-C3C4-4BB7-86A2-BF97C3D0D13A}"/>
              </a:ext>
            </a:extLst>
          </p:cNvPr>
          <p:cNvGrpSpPr>
            <a:grpSpLocks/>
          </p:cNvGrpSpPr>
          <p:nvPr/>
        </p:nvGrpSpPr>
        <p:grpSpPr bwMode="auto">
          <a:xfrm>
            <a:off x="4491038" y="2043113"/>
            <a:ext cx="785812" cy="858837"/>
            <a:chOff x="3631096" y="1630017"/>
            <a:chExt cx="689113" cy="636105"/>
          </a:xfrm>
        </p:grpSpPr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03B03D4D-4D32-4F90-9C74-F31ED4C6D19D}"/>
                </a:ext>
              </a:extLst>
            </p:cNvPr>
            <p:cNvCxnSpPr/>
            <p:nvPr/>
          </p:nvCxnSpPr>
          <p:spPr>
            <a:xfrm>
              <a:off x="3631096" y="1630017"/>
              <a:ext cx="68911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7DC9AEC0-620E-4B37-AFCD-90193E10F41C}"/>
                </a:ext>
              </a:extLst>
            </p:cNvPr>
            <p:cNvCxnSpPr/>
            <p:nvPr/>
          </p:nvCxnSpPr>
          <p:spPr>
            <a:xfrm>
              <a:off x="4320209" y="1630017"/>
              <a:ext cx="0" cy="63610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0E6650B3-F0E6-41CB-AE6D-3C78AD348CEB}"/>
              </a:ext>
            </a:extLst>
          </p:cNvPr>
          <p:cNvCxnSpPr>
            <a:stCxn id="30" idx="2"/>
          </p:cNvCxnSpPr>
          <p:nvPr/>
        </p:nvCxnSpPr>
        <p:spPr>
          <a:xfrm flipH="1">
            <a:off x="1720850" y="4013200"/>
            <a:ext cx="0" cy="5476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3ED2DD6-DAC2-4CCC-AC0D-3DB568ADBD47}"/>
              </a:ext>
            </a:extLst>
          </p:cNvPr>
          <p:cNvCxnSpPr>
            <a:stCxn id="33" idx="2"/>
            <a:endCxn id="42" idx="0"/>
          </p:cNvCxnSpPr>
          <p:nvPr/>
        </p:nvCxnSpPr>
        <p:spPr>
          <a:xfrm>
            <a:off x="5276850" y="3941763"/>
            <a:ext cx="7938" cy="6191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960E6665-E850-4D49-BBFC-3DA8E51BE728}"/>
              </a:ext>
            </a:extLst>
          </p:cNvPr>
          <p:cNvGrpSpPr>
            <a:grpSpLocks/>
          </p:cNvGrpSpPr>
          <p:nvPr/>
        </p:nvGrpSpPr>
        <p:grpSpPr bwMode="auto">
          <a:xfrm>
            <a:off x="2701925" y="3506788"/>
            <a:ext cx="206375" cy="1071562"/>
            <a:chOff x="2071791" y="2812635"/>
            <a:chExt cx="180352" cy="791954"/>
          </a:xfrm>
        </p:grpSpPr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6F85C2BC-2072-4C85-9B97-F2ABAC07C90B}"/>
                </a:ext>
              </a:extLst>
            </p:cNvPr>
            <p:cNvCxnSpPr/>
            <p:nvPr/>
          </p:nvCxnSpPr>
          <p:spPr>
            <a:xfrm>
              <a:off x="2071791" y="2812635"/>
              <a:ext cx="18035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4A1174AA-4ED3-47F3-BD92-8F0737B8D1E0}"/>
                </a:ext>
              </a:extLst>
            </p:cNvPr>
            <p:cNvCxnSpPr/>
            <p:nvPr/>
          </p:nvCxnSpPr>
          <p:spPr>
            <a:xfrm>
              <a:off x="2252143" y="2816154"/>
              <a:ext cx="0" cy="78843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5FE773AC-865C-42BD-987D-D3332C6618D7}"/>
              </a:ext>
            </a:extLst>
          </p:cNvPr>
          <p:cNvGrpSpPr>
            <a:grpSpLocks/>
          </p:cNvGrpSpPr>
          <p:nvPr/>
        </p:nvGrpSpPr>
        <p:grpSpPr bwMode="auto">
          <a:xfrm>
            <a:off x="4089400" y="3471863"/>
            <a:ext cx="204788" cy="1074737"/>
            <a:chOff x="3287264" y="2786684"/>
            <a:chExt cx="180352" cy="794715"/>
          </a:xfrm>
        </p:grpSpPr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64E2AD45-6AF8-4758-AB90-9601BF741DB1}"/>
                </a:ext>
              </a:extLst>
            </p:cNvPr>
            <p:cNvCxnSpPr/>
            <p:nvPr/>
          </p:nvCxnSpPr>
          <p:spPr>
            <a:xfrm>
              <a:off x="3287264" y="2792553"/>
              <a:ext cx="0" cy="78884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36ADF5A8-2BE0-4104-9F71-573460A9BAC7}"/>
                </a:ext>
              </a:extLst>
            </p:cNvPr>
            <p:cNvCxnSpPr/>
            <p:nvPr/>
          </p:nvCxnSpPr>
          <p:spPr>
            <a:xfrm>
              <a:off x="3287264" y="2786684"/>
              <a:ext cx="18035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2FAF9858-4506-445E-A9DF-16EB7775EB10}"/>
              </a:ext>
            </a:extLst>
          </p:cNvPr>
          <p:cNvGrpSpPr>
            <a:grpSpLocks/>
          </p:cNvGrpSpPr>
          <p:nvPr/>
        </p:nvGrpSpPr>
        <p:grpSpPr bwMode="auto">
          <a:xfrm>
            <a:off x="2516188" y="1389063"/>
            <a:ext cx="1965325" cy="1038225"/>
            <a:chOff x="2365966" y="1238353"/>
            <a:chExt cx="1964869" cy="1039316"/>
          </a:xfrm>
        </p:grpSpPr>
        <p:sp>
          <p:nvSpPr>
            <p:cNvPr id="21" name="圆角矩形 20">
              <a:extLst>
                <a:ext uri="{FF2B5EF4-FFF2-40B4-BE49-F238E27FC236}">
                  <a16:creationId xmlns:a16="http://schemas.microsoft.com/office/drawing/2014/main" id="{AA239F06-5E69-4CEA-BE07-8E0E0758E032}"/>
                </a:ext>
              </a:extLst>
            </p:cNvPr>
            <p:cNvSpPr/>
            <p:nvPr/>
          </p:nvSpPr>
          <p:spPr>
            <a:xfrm>
              <a:off x="2365966" y="1238353"/>
              <a:ext cx="1964869" cy="1039316"/>
            </a:xfrm>
            <a:prstGeom prst="roundRect">
              <a:avLst/>
            </a:prstGeom>
            <a:solidFill>
              <a:srgbClr val="12BB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5396" name="组合 21">
              <a:extLst>
                <a:ext uri="{FF2B5EF4-FFF2-40B4-BE49-F238E27FC236}">
                  <a16:creationId xmlns:a16="http://schemas.microsoft.com/office/drawing/2014/main" id="{21C8BDE0-182B-4FE6-87B9-A53543CBDE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3900" y="1399236"/>
              <a:ext cx="944562" cy="717550"/>
              <a:chOff x="2692810" y="1446126"/>
              <a:chExt cx="944562" cy="717550"/>
            </a:xfrm>
          </p:grpSpPr>
          <p:sp>
            <p:nvSpPr>
              <p:cNvPr id="15397" name="Freeform 116">
                <a:extLst>
                  <a:ext uri="{FF2B5EF4-FFF2-40B4-BE49-F238E27FC236}">
                    <a16:creationId xmlns:a16="http://schemas.microsoft.com/office/drawing/2014/main" id="{B7D17672-9E16-43A5-93D4-9B7EB4B33A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2810" y="1563601"/>
                <a:ext cx="282575" cy="600075"/>
              </a:xfrm>
              <a:custGeom>
                <a:avLst/>
                <a:gdLst>
                  <a:gd name="T0" fmla="*/ 1472519001 w 41"/>
                  <a:gd name="T1" fmla="*/ 47571463 h 87"/>
                  <a:gd name="T2" fmla="*/ 522508743 w 41"/>
                  <a:gd name="T3" fmla="*/ 0 h 87"/>
                  <a:gd name="T4" fmla="*/ 0 w 41"/>
                  <a:gd name="T5" fmla="*/ 428170756 h 87"/>
                  <a:gd name="T6" fmla="*/ 0 w 41"/>
                  <a:gd name="T7" fmla="*/ 428170756 h 87"/>
                  <a:gd name="T8" fmla="*/ 0 w 41"/>
                  <a:gd name="T9" fmla="*/ 523320579 h 87"/>
                  <a:gd name="T10" fmla="*/ 0 w 41"/>
                  <a:gd name="T11" fmla="*/ 1855397413 h 87"/>
                  <a:gd name="T12" fmla="*/ 190000673 w 41"/>
                  <a:gd name="T13" fmla="*/ 2045697059 h 87"/>
                  <a:gd name="T14" fmla="*/ 332508070 w 41"/>
                  <a:gd name="T15" fmla="*/ 1855397413 h 87"/>
                  <a:gd name="T16" fmla="*/ 332508070 w 41"/>
                  <a:gd name="T17" fmla="*/ 666041866 h 87"/>
                  <a:gd name="T18" fmla="*/ 475008575 w 41"/>
                  <a:gd name="T19" fmla="*/ 666041866 h 87"/>
                  <a:gd name="T20" fmla="*/ 475008575 w 41"/>
                  <a:gd name="T21" fmla="*/ 1807825950 h 87"/>
                  <a:gd name="T22" fmla="*/ 475008575 w 41"/>
                  <a:gd name="T23" fmla="*/ 1855397413 h 87"/>
                  <a:gd name="T24" fmla="*/ 475008575 w 41"/>
                  <a:gd name="T25" fmla="*/ 2147483647 h 87"/>
                  <a:gd name="T26" fmla="*/ 712509416 w 41"/>
                  <a:gd name="T27" fmla="*/ 2147483647 h 87"/>
                  <a:gd name="T28" fmla="*/ 950010258 w 41"/>
                  <a:gd name="T29" fmla="*/ 2147483647 h 87"/>
                  <a:gd name="T30" fmla="*/ 950010258 w 41"/>
                  <a:gd name="T31" fmla="*/ 2093268522 h 87"/>
                  <a:gd name="T32" fmla="*/ 1045017487 w 41"/>
                  <a:gd name="T33" fmla="*/ 2093268522 h 87"/>
                  <a:gd name="T34" fmla="*/ 1045017487 w 41"/>
                  <a:gd name="T35" fmla="*/ 2147483647 h 87"/>
                  <a:gd name="T36" fmla="*/ 1282518328 w 41"/>
                  <a:gd name="T37" fmla="*/ 2147483647 h 87"/>
                  <a:gd name="T38" fmla="*/ 1472519001 w 41"/>
                  <a:gd name="T39" fmla="*/ 2147483647 h 87"/>
                  <a:gd name="T40" fmla="*/ 1472519001 w 41"/>
                  <a:gd name="T41" fmla="*/ 1807825950 h 87"/>
                  <a:gd name="T42" fmla="*/ 1472519001 w 41"/>
                  <a:gd name="T43" fmla="*/ 1807825950 h 87"/>
                  <a:gd name="T44" fmla="*/ 1472519001 w 41"/>
                  <a:gd name="T45" fmla="*/ 666041866 h 87"/>
                  <a:gd name="T46" fmla="*/ 1615019506 w 41"/>
                  <a:gd name="T47" fmla="*/ 666041866 h 87"/>
                  <a:gd name="T48" fmla="*/ 1615019506 w 41"/>
                  <a:gd name="T49" fmla="*/ 1855397413 h 87"/>
                  <a:gd name="T50" fmla="*/ 1805027071 w 41"/>
                  <a:gd name="T51" fmla="*/ 2045697059 h 87"/>
                  <a:gd name="T52" fmla="*/ 1947527576 w 41"/>
                  <a:gd name="T53" fmla="*/ 1855397413 h 87"/>
                  <a:gd name="T54" fmla="*/ 1947527576 w 41"/>
                  <a:gd name="T55" fmla="*/ 523320579 h 87"/>
                  <a:gd name="T56" fmla="*/ 1947527576 w 41"/>
                  <a:gd name="T57" fmla="*/ 428170756 h 87"/>
                  <a:gd name="T58" fmla="*/ 1947527576 w 41"/>
                  <a:gd name="T59" fmla="*/ 428170756 h 87"/>
                  <a:gd name="T60" fmla="*/ 1472519001 w 41"/>
                  <a:gd name="T61" fmla="*/ 47571463 h 8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41" h="87">
                    <a:moveTo>
                      <a:pt x="31" y="1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3" y="1"/>
                      <a:pt x="0" y="7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1"/>
                      <a:pt x="2" y="43"/>
                      <a:pt x="4" y="43"/>
                    </a:cubicBezTo>
                    <a:cubicBezTo>
                      <a:pt x="6" y="43"/>
                      <a:pt x="7" y="41"/>
                      <a:pt x="7" y="39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12" y="87"/>
                      <a:pt x="15" y="87"/>
                    </a:cubicBezTo>
                    <a:cubicBezTo>
                      <a:pt x="17" y="87"/>
                      <a:pt x="20" y="85"/>
                      <a:pt x="20" y="82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2" y="85"/>
                      <a:pt x="24" y="87"/>
                      <a:pt x="27" y="87"/>
                    </a:cubicBezTo>
                    <a:cubicBezTo>
                      <a:pt x="29" y="87"/>
                      <a:pt x="31" y="85"/>
                      <a:pt x="31" y="82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41"/>
                      <a:pt x="36" y="43"/>
                      <a:pt x="38" y="43"/>
                    </a:cubicBezTo>
                    <a:cubicBezTo>
                      <a:pt x="40" y="43"/>
                      <a:pt x="41" y="41"/>
                      <a:pt x="41" y="39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6"/>
                      <a:pt x="38" y="1"/>
                      <a:pt x="3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98" name="Oval 117">
                <a:extLst>
                  <a:ext uri="{FF2B5EF4-FFF2-40B4-BE49-F238E27FC236}">
                    <a16:creationId xmlns:a16="http://schemas.microsoft.com/office/drawing/2014/main" id="{A429E952-2531-4850-B06E-9039C55A44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1710" y="1446126"/>
                <a:ext cx="111125" cy="111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9" name="Freeform 128">
                <a:extLst>
                  <a:ext uri="{FF2B5EF4-FFF2-40B4-BE49-F238E27FC236}">
                    <a16:creationId xmlns:a16="http://schemas.microsoft.com/office/drawing/2014/main" id="{1050FE0D-871B-4D1C-B441-21602B0F6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010" y="1563601"/>
                <a:ext cx="284163" cy="600075"/>
              </a:xfrm>
              <a:custGeom>
                <a:avLst/>
                <a:gdLst>
                  <a:gd name="T0" fmla="*/ 1489118082 w 41"/>
                  <a:gd name="T1" fmla="*/ 47571463 h 87"/>
                  <a:gd name="T2" fmla="*/ 480360224 w 41"/>
                  <a:gd name="T3" fmla="*/ 0 h 87"/>
                  <a:gd name="T4" fmla="*/ 0 w 41"/>
                  <a:gd name="T5" fmla="*/ 428170756 h 87"/>
                  <a:gd name="T6" fmla="*/ 0 w 41"/>
                  <a:gd name="T7" fmla="*/ 428170756 h 87"/>
                  <a:gd name="T8" fmla="*/ 0 w 41"/>
                  <a:gd name="T9" fmla="*/ 523320579 h 87"/>
                  <a:gd name="T10" fmla="*/ 0 w 41"/>
                  <a:gd name="T11" fmla="*/ 1855397413 h 87"/>
                  <a:gd name="T12" fmla="*/ 144105295 w 41"/>
                  <a:gd name="T13" fmla="*/ 2045697059 h 87"/>
                  <a:gd name="T14" fmla="*/ 288217521 w 41"/>
                  <a:gd name="T15" fmla="*/ 1855397413 h 87"/>
                  <a:gd name="T16" fmla="*/ 288217521 w 41"/>
                  <a:gd name="T17" fmla="*/ 666041866 h 87"/>
                  <a:gd name="T18" fmla="*/ 432322816 w 41"/>
                  <a:gd name="T19" fmla="*/ 666041866 h 87"/>
                  <a:gd name="T20" fmla="*/ 432322816 w 41"/>
                  <a:gd name="T21" fmla="*/ 1807825950 h 87"/>
                  <a:gd name="T22" fmla="*/ 432322816 w 41"/>
                  <a:gd name="T23" fmla="*/ 1855397413 h 87"/>
                  <a:gd name="T24" fmla="*/ 432322816 w 41"/>
                  <a:gd name="T25" fmla="*/ 2147483647 h 87"/>
                  <a:gd name="T26" fmla="*/ 672502928 w 41"/>
                  <a:gd name="T27" fmla="*/ 2147483647 h 87"/>
                  <a:gd name="T28" fmla="*/ 912683040 w 41"/>
                  <a:gd name="T29" fmla="*/ 2147483647 h 87"/>
                  <a:gd name="T30" fmla="*/ 912683040 w 41"/>
                  <a:gd name="T31" fmla="*/ 2093268522 h 87"/>
                  <a:gd name="T32" fmla="*/ 1008757858 w 41"/>
                  <a:gd name="T33" fmla="*/ 2093268522 h 87"/>
                  <a:gd name="T34" fmla="*/ 1008757858 w 41"/>
                  <a:gd name="T35" fmla="*/ 2147483647 h 87"/>
                  <a:gd name="T36" fmla="*/ 1248937970 w 41"/>
                  <a:gd name="T37" fmla="*/ 2147483647 h 87"/>
                  <a:gd name="T38" fmla="*/ 1489118082 w 41"/>
                  <a:gd name="T39" fmla="*/ 2147483647 h 87"/>
                  <a:gd name="T40" fmla="*/ 1489118082 w 41"/>
                  <a:gd name="T41" fmla="*/ 1807825950 h 87"/>
                  <a:gd name="T42" fmla="*/ 1489118082 w 41"/>
                  <a:gd name="T43" fmla="*/ 1807825950 h 87"/>
                  <a:gd name="T44" fmla="*/ 1489118082 w 41"/>
                  <a:gd name="T45" fmla="*/ 666041866 h 87"/>
                  <a:gd name="T46" fmla="*/ 1585192899 w 41"/>
                  <a:gd name="T47" fmla="*/ 666041866 h 87"/>
                  <a:gd name="T48" fmla="*/ 1585192899 w 41"/>
                  <a:gd name="T49" fmla="*/ 1855397413 h 87"/>
                  <a:gd name="T50" fmla="*/ 1777335603 w 41"/>
                  <a:gd name="T51" fmla="*/ 2045697059 h 87"/>
                  <a:gd name="T52" fmla="*/ 1969478307 w 41"/>
                  <a:gd name="T53" fmla="*/ 1855397413 h 87"/>
                  <a:gd name="T54" fmla="*/ 1969478307 w 41"/>
                  <a:gd name="T55" fmla="*/ 523320579 h 87"/>
                  <a:gd name="T56" fmla="*/ 1969478307 w 41"/>
                  <a:gd name="T57" fmla="*/ 428170756 h 87"/>
                  <a:gd name="T58" fmla="*/ 1969478307 w 41"/>
                  <a:gd name="T59" fmla="*/ 428170756 h 87"/>
                  <a:gd name="T60" fmla="*/ 1489118082 w 41"/>
                  <a:gd name="T61" fmla="*/ 47571463 h 8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41" h="87">
                    <a:moveTo>
                      <a:pt x="31" y="1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2" y="1"/>
                      <a:pt x="0" y="7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1"/>
                      <a:pt x="1" y="43"/>
                      <a:pt x="3" y="43"/>
                    </a:cubicBezTo>
                    <a:cubicBezTo>
                      <a:pt x="5" y="43"/>
                      <a:pt x="6" y="41"/>
                      <a:pt x="6" y="39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9" y="85"/>
                      <a:pt x="12" y="87"/>
                      <a:pt x="14" y="87"/>
                    </a:cubicBezTo>
                    <a:cubicBezTo>
                      <a:pt x="17" y="87"/>
                      <a:pt x="19" y="85"/>
                      <a:pt x="19" y="82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21" y="44"/>
                      <a:pt x="21" y="44"/>
                      <a:pt x="21" y="44"/>
                    </a:cubicBezTo>
                    <a:cubicBezTo>
                      <a:pt x="21" y="82"/>
                      <a:pt x="21" y="82"/>
                      <a:pt x="21" y="82"/>
                    </a:cubicBezTo>
                    <a:cubicBezTo>
                      <a:pt x="21" y="85"/>
                      <a:pt x="23" y="87"/>
                      <a:pt x="26" y="87"/>
                    </a:cubicBezTo>
                    <a:cubicBezTo>
                      <a:pt x="29" y="87"/>
                      <a:pt x="31" y="85"/>
                      <a:pt x="31" y="82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41"/>
                      <a:pt x="35" y="43"/>
                      <a:pt x="37" y="43"/>
                    </a:cubicBezTo>
                    <a:cubicBezTo>
                      <a:pt x="39" y="43"/>
                      <a:pt x="41" y="41"/>
                      <a:pt x="41" y="39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6"/>
                      <a:pt x="37" y="1"/>
                      <a:pt x="3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00" name="Oval 129">
                <a:extLst>
                  <a:ext uri="{FF2B5EF4-FFF2-40B4-BE49-F238E27FC236}">
                    <a16:creationId xmlns:a16="http://schemas.microsoft.com/office/drawing/2014/main" id="{27F69E8E-4E2B-4293-8D55-39CA2A8209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7147" y="1446126"/>
                <a:ext cx="109538" cy="111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401" name="Freeform 130">
                <a:extLst>
                  <a:ext uri="{FF2B5EF4-FFF2-40B4-BE49-F238E27FC236}">
                    <a16:creationId xmlns:a16="http://schemas.microsoft.com/office/drawing/2014/main" id="{C7FF1D84-8FE8-4F25-9536-5964ADC0D1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4797" y="1563601"/>
                <a:ext cx="282575" cy="600075"/>
              </a:xfrm>
              <a:custGeom>
                <a:avLst/>
                <a:gdLst>
                  <a:gd name="T0" fmla="*/ 1520019170 w 41"/>
                  <a:gd name="T1" fmla="*/ 47571463 h 87"/>
                  <a:gd name="T2" fmla="*/ 522508743 w 41"/>
                  <a:gd name="T3" fmla="*/ 0 h 87"/>
                  <a:gd name="T4" fmla="*/ 0 w 41"/>
                  <a:gd name="T5" fmla="*/ 428170756 h 87"/>
                  <a:gd name="T6" fmla="*/ 0 w 41"/>
                  <a:gd name="T7" fmla="*/ 428170756 h 87"/>
                  <a:gd name="T8" fmla="*/ 0 w 41"/>
                  <a:gd name="T9" fmla="*/ 523320579 h 87"/>
                  <a:gd name="T10" fmla="*/ 0 w 41"/>
                  <a:gd name="T11" fmla="*/ 1855397413 h 87"/>
                  <a:gd name="T12" fmla="*/ 190000673 w 41"/>
                  <a:gd name="T13" fmla="*/ 2045697059 h 87"/>
                  <a:gd name="T14" fmla="*/ 332508070 w 41"/>
                  <a:gd name="T15" fmla="*/ 1855397413 h 87"/>
                  <a:gd name="T16" fmla="*/ 332508070 w 41"/>
                  <a:gd name="T17" fmla="*/ 666041866 h 87"/>
                  <a:gd name="T18" fmla="*/ 475008575 w 41"/>
                  <a:gd name="T19" fmla="*/ 666041866 h 87"/>
                  <a:gd name="T20" fmla="*/ 475008575 w 41"/>
                  <a:gd name="T21" fmla="*/ 1807825950 h 87"/>
                  <a:gd name="T22" fmla="*/ 475008575 w 41"/>
                  <a:gd name="T23" fmla="*/ 1855397413 h 87"/>
                  <a:gd name="T24" fmla="*/ 475008575 w 41"/>
                  <a:gd name="T25" fmla="*/ 2147483647 h 87"/>
                  <a:gd name="T26" fmla="*/ 712509416 w 41"/>
                  <a:gd name="T27" fmla="*/ 2147483647 h 87"/>
                  <a:gd name="T28" fmla="*/ 950010258 w 41"/>
                  <a:gd name="T29" fmla="*/ 2147483647 h 87"/>
                  <a:gd name="T30" fmla="*/ 950010258 w 41"/>
                  <a:gd name="T31" fmla="*/ 2093268522 h 87"/>
                  <a:gd name="T32" fmla="*/ 1045017487 w 41"/>
                  <a:gd name="T33" fmla="*/ 2093268522 h 87"/>
                  <a:gd name="T34" fmla="*/ 1045017487 w 41"/>
                  <a:gd name="T35" fmla="*/ 2147483647 h 87"/>
                  <a:gd name="T36" fmla="*/ 1282518328 w 41"/>
                  <a:gd name="T37" fmla="*/ 2147483647 h 87"/>
                  <a:gd name="T38" fmla="*/ 1520019170 w 41"/>
                  <a:gd name="T39" fmla="*/ 2147483647 h 87"/>
                  <a:gd name="T40" fmla="*/ 1520019170 w 41"/>
                  <a:gd name="T41" fmla="*/ 1807825950 h 87"/>
                  <a:gd name="T42" fmla="*/ 1520019170 w 41"/>
                  <a:gd name="T43" fmla="*/ 1807825950 h 87"/>
                  <a:gd name="T44" fmla="*/ 1520019170 w 41"/>
                  <a:gd name="T45" fmla="*/ 666041866 h 87"/>
                  <a:gd name="T46" fmla="*/ 1615019506 w 41"/>
                  <a:gd name="T47" fmla="*/ 666041866 h 87"/>
                  <a:gd name="T48" fmla="*/ 1615019506 w 41"/>
                  <a:gd name="T49" fmla="*/ 1855397413 h 87"/>
                  <a:gd name="T50" fmla="*/ 1805027071 w 41"/>
                  <a:gd name="T51" fmla="*/ 2045697059 h 87"/>
                  <a:gd name="T52" fmla="*/ 1947527576 w 41"/>
                  <a:gd name="T53" fmla="*/ 1855397413 h 87"/>
                  <a:gd name="T54" fmla="*/ 1947527576 w 41"/>
                  <a:gd name="T55" fmla="*/ 523320579 h 87"/>
                  <a:gd name="T56" fmla="*/ 1947527576 w 41"/>
                  <a:gd name="T57" fmla="*/ 428170756 h 87"/>
                  <a:gd name="T58" fmla="*/ 1947527576 w 41"/>
                  <a:gd name="T59" fmla="*/ 428170756 h 87"/>
                  <a:gd name="T60" fmla="*/ 1520019170 w 41"/>
                  <a:gd name="T61" fmla="*/ 47571463 h 8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41" h="87">
                    <a:moveTo>
                      <a:pt x="32" y="1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3" y="1"/>
                      <a:pt x="0" y="7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1"/>
                      <a:pt x="2" y="43"/>
                      <a:pt x="4" y="43"/>
                    </a:cubicBezTo>
                    <a:cubicBezTo>
                      <a:pt x="6" y="43"/>
                      <a:pt x="7" y="41"/>
                      <a:pt x="7" y="39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0" y="85"/>
                      <a:pt x="12" y="87"/>
                      <a:pt x="15" y="87"/>
                    </a:cubicBezTo>
                    <a:cubicBezTo>
                      <a:pt x="18" y="87"/>
                      <a:pt x="20" y="85"/>
                      <a:pt x="20" y="82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2" y="85"/>
                      <a:pt x="24" y="87"/>
                      <a:pt x="27" y="87"/>
                    </a:cubicBezTo>
                    <a:cubicBezTo>
                      <a:pt x="29" y="87"/>
                      <a:pt x="32" y="85"/>
                      <a:pt x="32" y="82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41"/>
                      <a:pt x="36" y="43"/>
                      <a:pt x="38" y="43"/>
                    </a:cubicBezTo>
                    <a:cubicBezTo>
                      <a:pt x="40" y="43"/>
                      <a:pt x="41" y="41"/>
                      <a:pt x="41" y="39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6"/>
                      <a:pt x="38" y="1"/>
                      <a:pt x="3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02" name="Oval 131">
                <a:extLst>
                  <a:ext uri="{FF2B5EF4-FFF2-40B4-BE49-F238E27FC236}">
                    <a16:creationId xmlns:a16="http://schemas.microsoft.com/office/drawing/2014/main" id="{1AEA7F15-5FC5-45A4-B852-29A1CD61C8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3697" y="1446126"/>
                <a:ext cx="111125" cy="111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FEA7265D-F780-4B86-B275-A1EB5DAADF22}"/>
              </a:ext>
            </a:extLst>
          </p:cNvPr>
          <p:cNvGrpSpPr>
            <a:grpSpLocks/>
          </p:cNvGrpSpPr>
          <p:nvPr/>
        </p:nvGrpSpPr>
        <p:grpSpPr bwMode="auto">
          <a:xfrm>
            <a:off x="738188" y="2974975"/>
            <a:ext cx="1963737" cy="1038225"/>
            <a:chOff x="587547" y="2824206"/>
            <a:chExt cx="1964869" cy="1039316"/>
          </a:xfrm>
        </p:grpSpPr>
        <p:sp>
          <p:nvSpPr>
            <p:cNvPr id="30" name="圆角矩形 29">
              <a:extLst>
                <a:ext uri="{FF2B5EF4-FFF2-40B4-BE49-F238E27FC236}">
                  <a16:creationId xmlns:a16="http://schemas.microsoft.com/office/drawing/2014/main" id="{6002B5C2-27F4-4A8D-A390-11A87FDA0F67}"/>
                </a:ext>
              </a:extLst>
            </p:cNvPr>
            <p:cNvSpPr/>
            <p:nvPr/>
          </p:nvSpPr>
          <p:spPr>
            <a:xfrm>
              <a:off x="587547" y="2824206"/>
              <a:ext cx="1964869" cy="1039316"/>
            </a:xfrm>
            <a:prstGeom prst="roundRect">
              <a:avLst/>
            </a:prstGeom>
            <a:solidFill>
              <a:srgbClr val="FFB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5394" name="图片 30">
              <a:extLst>
                <a:ext uri="{FF2B5EF4-FFF2-40B4-BE49-F238E27FC236}">
                  <a16:creationId xmlns:a16="http://schemas.microsoft.com/office/drawing/2014/main" id="{A0D9B535-C9D3-4673-B560-21102CEB6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514" y="2960679"/>
              <a:ext cx="831167" cy="831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365FDEF9-8021-4F88-9260-1FDDC400110B}"/>
              </a:ext>
            </a:extLst>
          </p:cNvPr>
          <p:cNvGrpSpPr>
            <a:grpSpLocks/>
          </p:cNvGrpSpPr>
          <p:nvPr/>
        </p:nvGrpSpPr>
        <p:grpSpPr bwMode="auto">
          <a:xfrm>
            <a:off x="4294188" y="2901950"/>
            <a:ext cx="1965325" cy="1039813"/>
            <a:chOff x="4144383" y="2752530"/>
            <a:chExt cx="1964869" cy="1039316"/>
          </a:xfrm>
        </p:grpSpPr>
        <p:sp>
          <p:nvSpPr>
            <p:cNvPr id="33" name="圆角矩形 32">
              <a:extLst>
                <a:ext uri="{FF2B5EF4-FFF2-40B4-BE49-F238E27FC236}">
                  <a16:creationId xmlns:a16="http://schemas.microsoft.com/office/drawing/2014/main" id="{6ED5EA65-81D7-4255-B9B8-F81722696A3B}"/>
                </a:ext>
              </a:extLst>
            </p:cNvPr>
            <p:cNvSpPr/>
            <p:nvPr/>
          </p:nvSpPr>
          <p:spPr>
            <a:xfrm>
              <a:off x="4144383" y="2752530"/>
              <a:ext cx="1964869" cy="1039316"/>
            </a:xfrm>
            <a:prstGeom prst="roundRect">
              <a:avLst/>
            </a:prstGeom>
            <a:solidFill>
              <a:srgbClr val="FFB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5392" name="图片 33">
              <a:extLst>
                <a:ext uri="{FF2B5EF4-FFF2-40B4-BE49-F238E27FC236}">
                  <a16:creationId xmlns:a16="http://schemas.microsoft.com/office/drawing/2014/main" id="{89DCC9D7-2D5E-4048-82B0-598897F7E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0820" y="2836941"/>
              <a:ext cx="881732" cy="899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697B994E-AB8D-44C1-9CC3-BDB8306C0907}"/>
              </a:ext>
            </a:extLst>
          </p:cNvPr>
          <p:cNvGrpSpPr>
            <a:grpSpLocks/>
          </p:cNvGrpSpPr>
          <p:nvPr/>
        </p:nvGrpSpPr>
        <p:grpSpPr bwMode="auto">
          <a:xfrm>
            <a:off x="2508250" y="4560888"/>
            <a:ext cx="800100" cy="949325"/>
            <a:chOff x="2357581" y="4410059"/>
            <a:chExt cx="801062" cy="949720"/>
          </a:xfrm>
        </p:grpSpPr>
        <p:sp>
          <p:nvSpPr>
            <p:cNvPr id="36" name="圆角矩形 35">
              <a:extLst>
                <a:ext uri="{FF2B5EF4-FFF2-40B4-BE49-F238E27FC236}">
                  <a16:creationId xmlns:a16="http://schemas.microsoft.com/office/drawing/2014/main" id="{B9E7371B-3031-4EAE-BB88-342460E71346}"/>
                </a:ext>
              </a:extLst>
            </p:cNvPr>
            <p:cNvSpPr/>
            <p:nvPr/>
          </p:nvSpPr>
          <p:spPr>
            <a:xfrm>
              <a:off x="2357581" y="4410059"/>
              <a:ext cx="801062" cy="949720"/>
            </a:xfrm>
            <a:prstGeom prst="roundRect">
              <a:avLst/>
            </a:prstGeom>
            <a:solidFill>
              <a:srgbClr val="735A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5390" name="图片 36">
              <a:extLst>
                <a:ext uri="{FF2B5EF4-FFF2-40B4-BE49-F238E27FC236}">
                  <a16:creationId xmlns:a16="http://schemas.microsoft.com/office/drawing/2014/main" id="{49CF14EC-D4ED-4021-9278-1E4138763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5211" y="4681984"/>
              <a:ext cx="495463" cy="49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600993C8-9EE1-48BF-A0E4-7FD580E988AB}"/>
              </a:ext>
            </a:extLst>
          </p:cNvPr>
          <p:cNvGrpSpPr>
            <a:grpSpLocks/>
          </p:cNvGrpSpPr>
          <p:nvPr/>
        </p:nvGrpSpPr>
        <p:grpSpPr bwMode="auto">
          <a:xfrm>
            <a:off x="3695700" y="4560888"/>
            <a:ext cx="801688" cy="949325"/>
            <a:chOff x="3545712" y="4410059"/>
            <a:chExt cx="801062" cy="949720"/>
          </a:xfrm>
        </p:grpSpPr>
        <p:sp>
          <p:nvSpPr>
            <p:cNvPr id="39" name="圆角矩形 38">
              <a:extLst>
                <a:ext uri="{FF2B5EF4-FFF2-40B4-BE49-F238E27FC236}">
                  <a16:creationId xmlns:a16="http://schemas.microsoft.com/office/drawing/2014/main" id="{243D4AB0-0B1A-43C9-85EB-3EAE4F2C43C1}"/>
                </a:ext>
              </a:extLst>
            </p:cNvPr>
            <p:cNvSpPr/>
            <p:nvPr/>
          </p:nvSpPr>
          <p:spPr>
            <a:xfrm>
              <a:off x="3545712" y="4410059"/>
              <a:ext cx="801062" cy="949720"/>
            </a:xfrm>
            <a:prstGeom prst="roundRect">
              <a:avLst/>
            </a:prstGeom>
            <a:solidFill>
              <a:srgbClr val="43B9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5388" name="图片 39">
              <a:extLst>
                <a:ext uri="{FF2B5EF4-FFF2-40B4-BE49-F238E27FC236}">
                  <a16:creationId xmlns:a16="http://schemas.microsoft.com/office/drawing/2014/main" id="{2F16EA52-CB40-4B21-8F2C-5350B5B26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9736" y="4560172"/>
              <a:ext cx="685041" cy="675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B687F9DB-9753-444C-813F-1B105E1E2289}"/>
              </a:ext>
            </a:extLst>
          </p:cNvPr>
          <p:cNvGrpSpPr>
            <a:grpSpLocks/>
          </p:cNvGrpSpPr>
          <p:nvPr/>
        </p:nvGrpSpPr>
        <p:grpSpPr bwMode="auto">
          <a:xfrm>
            <a:off x="4884738" y="4560888"/>
            <a:ext cx="800100" cy="949325"/>
            <a:chOff x="4733844" y="4410059"/>
            <a:chExt cx="801062" cy="949720"/>
          </a:xfrm>
        </p:grpSpPr>
        <p:sp>
          <p:nvSpPr>
            <p:cNvPr id="42" name="圆角矩形 41">
              <a:extLst>
                <a:ext uri="{FF2B5EF4-FFF2-40B4-BE49-F238E27FC236}">
                  <a16:creationId xmlns:a16="http://schemas.microsoft.com/office/drawing/2014/main" id="{82076D61-F842-43BD-9CC1-B160A0B95AC2}"/>
                </a:ext>
              </a:extLst>
            </p:cNvPr>
            <p:cNvSpPr/>
            <p:nvPr/>
          </p:nvSpPr>
          <p:spPr>
            <a:xfrm>
              <a:off x="4733844" y="4410059"/>
              <a:ext cx="801062" cy="949720"/>
            </a:xfrm>
            <a:prstGeom prst="roundRect">
              <a:avLst/>
            </a:prstGeom>
            <a:solidFill>
              <a:srgbClr val="F68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5386" name="图片 42">
              <a:extLst>
                <a:ext uri="{FF2B5EF4-FFF2-40B4-BE49-F238E27FC236}">
                  <a16:creationId xmlns:a16="http://schemas.microsoft.com/office/drawing/2014/main" id="{1035BC83-6804-4D6E-AB15-9D22295AB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5774" y="4586619"/>
              <a:ext cx="639801" cy="639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878578A9-11B3-49D3-AF09-042DDEE141E6}"/>
              </a:ext>
            </a:extLst>
          </p:cNvPr>
          <p:cNvGrpSpPr>
            <a:grpSpLocks/>
          </p:cNvGrpSpPr>
          <p:nvPr/>
        </p:nvGrpSpPr>
        <p:grpSpPr bwMode="auto">
          <a:xfrm>
            <a:off x="1319213" y="4560888"/>
            <a:ext cx="801687" cy="949325"/>
            <a:chOff x="1169450" y="4410059"/>
            <a:chExt cx="801062" cy="949720"/>
          </a:xfrm>
        </p:grpSpPr>
        <p:sp>
          <p:nvSpPr>
            <p:cNvPr id="45" name="圆角矩形 44">
              <a:extLst>
                <a:ext uri="{FF2B5EF4-FFF2-40B4-BE49-F238E27FC236}">
                  <a16:creationId xmlns:a16="http://schemas.microsoft.com/office/drawing/2014/main" id="{25B09B7C-316C-4A7D-B272-942B8664F81A}"/>
                </a:ext>
              </a:extLst>
            </p:cNvPr>
            <p:cNvSpPr/>
            <p:nvPr/>
          </p:nvSpPr>
          <p:spPr>
            <a:xfrm>
              <a:off x="1169450" y="4410059"/>
              <a:ext cx="801062" cy="949720"/>
            </a:xfrm>
            <a:prstGeom prst="roundRect">
              <a:avLst/>
            </a:prstGeom>
            <a:solidFill>
              <a:srgbClr val="ED49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5384" name="图片 45">
              <a:extLst>
                <a:ext uri="{FF2B5EF4-FFF2-40B4-BE49-F238E27FC236}">
                  <a16:creationId xmlns:a16="http://schemas.microsoft.com/office/drawing/2014/main" id="{249BB4E0-2A97-4D9F-841A-9058F029E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581" y="4543417"/>
              <a:ext cx="692490" cy="683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" name="TextBox 35">
            <a:extLst>
              <a:ext uri="{FF2B5EF4-FFF2-40B4-BE49-F238E27FC236}">
                <a16:creationId xmlns:a16="http://schemas.microsoft.com/office/drawing/2014/main" id="{151AE312-3A9C-4D25-BCE5-6A893F9FC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3338" y="2178050"/>
            <a:ext cx="35639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0E37701E-BEAD-495D-95C9-383D02A74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3338" y="1765300"/>
            <a:ext cx="3563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</a:t>
            </a:r>
          </a:p>
        </p:txBody>
      </p:sp>
      <p:sp>
        <p:nvSpPr>
          <p:cNvPr id="49" name="TextBox 35">
            <a:extLst>
              <a:ext uri="{FF2B5EF4-FFF2-40B4-BE49-F238E27FC236}">
                <a16:creationId xmlns:a16="http://schemas.microsoft.com/office/drawing/2014/main" id="{6D8CE1A3-51C1-4061-90B3-7F3E213FD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3975" y="3462338"/>
            <a:ext cx="35655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AB26FF07-BFD7-442C-866C-FFC373B9B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3975" y="3049588"/>
            <a:ext cx="3543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</a:t>
            </a:r>
          </a:p>
        </p:txBody>
      </p:sp>
      <p:sp>
        <p:nvSpPr>
          <p:cNvPr id="51" name="TextBox 35">
            <a:extLst>
              <a:ext uri="{FF2B5EF4-FFF2-40B4-BE49-F238E27FC236}">
                <a16:creationId xmlns:a16="http://schemas.microsoft.com/office/drawing/2014/main" id="{56980C1D-D188-4019-9E6B-F8D6E1B01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3338" y="4746625"/>
            <a:ext cx="35639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D7C2F9E3-9D67-4AE8-82CA-D70E8B2CC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3338" y="4333875"/>
            <a:ext cx="382228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8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629A0A89-B278-4FFB-A4BB-62CEA1F50041}"/>
              </a:ext>
            </a:extLst>
          </p:cNvPr>
          <p:cNvSpPr txBox="1"/>
          <p:nvPr/>
        </p:nvSpPr>
        <p:spPr>
          <a:xfrm>
            <a:off x="10793462" y="6313198"/>
            <a:ext cx="1257511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87" name="文本框 10">
            <a:extLst>
              <a:ext uri="{FF2B5EF4-FFF2-40B4-BE49-F238E27FC236}">
                <a16:creationId xmlns:a16="http://schemas.microsoft.com/office/drawing/2014/main" id="{370A8827-CEED-421C-9EE4-487B95A97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88" y="368300"/>
            <a:ext cx="3452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title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0D148756-3F33-4DDE-B65F-20F5959745CE}"/>
              </a:ext>
            </a:extLst>
          </p:cNvPr>
          <p:cNvGrpSpPr>
            <a:grpSpLocks/>
          </p:cNvGrpSpPr>
          <p:nvPr/>
        </p:nvGrpSpPr>
        <p:grpSpPr bwMode="auto">
          <a:xfrm>
            <a:off x="-222250" y="2132013"/>
            <a:ext cx="12595225" cy="2432050"/>
            <a:chOff x="-595391" y="1063003"/>
            <a:chExt cx="12594449" cy="2432682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C77484E-AF57-49A7-BFD3-72A5C569D29D}"/>
                </a:ext>
              </a:extLst>
            </p:cNvPr>
            <p:cNvSpPr/>
            <p:nvPr/>
          </p:nvSpPr>
          <p:spPr>
            <a:xfrm>
              <a:off x="-589041" y="1540964"/>
              <a:ext cx="3251000" cy="400154"/>
            </a:xfrm>
            <a:prstGeom prst="rect">
              <a:avLst/>
            </a:prstGeom>
            <a:solidFill>
              <a:srgbClr val="12BB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D0C9D97-9F22-4648-A567-22D0D344BCD8}"/>
                </a:ext>
              </a:extLst>
            </p:cNvPr>
            <p:cNvSpPr/>
            <p:nvPr/>
          </p:nvSpPr>
          <p:spPr>
            <a:xfrm>
              <a:off x="3138179" y="1072530"/>
              <a:ext cx="5084450" cy="604994"/>
            </a:xfrm>
            <a:prstGeom prst="rect">
              <a:avLst/>
            </a:prstGeom>
            <a:solidFill>
              <a:srgbClr val="12BB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/>
                <a:t>                        </a:t>
              </a:r>
              <a:endParaRPr lang="zh-CN" altLang="en-US" dirty="0"/>
            </a:p>
          </p:txBody>
        </p:sp>
        <p:sp>
          <p:nvSpPr>
            <p:cNvPr id="8" name="矩形 12">
              <a:extLst>
                <a:ext uri="{FF2B5EF4-FFF2-40B4-BE49-F238E27FC236}">
                  <a16:creationId xmlns:a16="http://schemas.microsoft.com/office/drawing/2014/main" id="{06845449-D696-4F14-A7C7-521236D367D0}"/>
                </a:ext>
              </a:extLst>
            </p:cNvPr>
            <p:cNvSpPr/>
            <p:nvPr/>
          </p:nvSpPr>
          <p:spPr>
            <a:xfrm>
              <a:off x="2642909" y="1075706"/>
              <a:ext cx="506382" cy="878115"/>
            </a:xfrm>
            <a:custGeom>
              <a:avLst/>
              <a:gdLst>
                <a:gd name="connsiteX0" fmla="*/ 0 w 1676068"/>
                <a:gd name="connsiteY0" fmla="*/ 0 h 399245"/>
                <a:gd name="connsiteX1" fmla="*/ 1676068 w 1676068"/>
                <a:gd name="connsiteY1" fmla="*/ 0 h 399245"/>
                <a:gd name="connsiteX2" fmla="*/ 1676068 w 1676068"/>
                <a:gd name="connsiteY2" fmla="*/ 399245 h 399245"/>
                <a:gd name="connsiteX3" fmla="*/ 0 w 1676068"/>
                <a:gd name="connsiteY3" fmla="*/ 399245 h 399245"/>
                <a:gd name="connsiteX4" fmla="*/ 0 w 1676068"/>
                <a:gd name="connsiteY4" fmla="*/ 0 h 399245"/>
                <a:gd name="connsiteX0" fmla="*/ 0 w 1690135"/>
                <a:gd name="connsiteY0" fmla="*/ 464234 h 863479"/>
                <a:gd name="connsiteX1" fmla="*/ 1690135 w 1690135"/>
                <a:gd name="connsiteY1" fmla="*/ 0 h 863479"/>
                <a:gd name="connsiteX2" fmla="*/ 1676068 w 1690135"/>
                <a:gd name="connsiteY2" fmla="*/ 863479 h 863479"/>
                <a:gd name="connsiteX3" fmla="*/ 0 w 1690135"/>
                <a:gd name="connsiteY3" fmla="*/ 863479 h 863479"/>
                <a:gd name="connsiteX4" fmla="*/ 0 w 1690135"/>
                <a:gd name="connsiteY4" fmla="*/ 464234 h 863479"/>
                <a:gd name="connsiteX0" fmla="*/ 0 w 1690135"/>
                <a:gd name="connsiteY0" fmla="*/ 464234 h 863479"/>
                <a:gd name="connsiteX1" fmla="*/ 1690135 w 1690135"/>
                <a:gd name="connsiteY1" fmla="*/ 0 h 863479"/>
                <a:gd name="connsiteX2" fmla="*/ 1690135 w 1690135"/>
                <a:gd name="connsiteY2" fmla="*/ 596193 h 863479"/>
                <a:gd name="connsiteX3" fmla="*/ 0 w 1690135"/>
                <a:gd name="connsiteY3" fmla="*/ 863479 h 863479"/>
                <a:gd name="connsiteX4" fmla="*/ 0 w 1690135"/>
                <a:gd name="connsiteY4" fmla="*/ 464234 h 863479"/>
                <a:gd name="connsiteX0" fmla="*/ 0 w 1690135"/>
                <a:gd name="connsiteY0" fmla="*/ 478301 h 877546"/>
                <a:gd name="connsiteX1" fmla="*/ 1690135 w 1690135"/>
                <a:gd name="connsiteY1" fmla="*/ 0 h 877546"/>
                <a:gd name="connsiteX2" fmla="*/ 1690135 w 1690135"/>
                <a:gd name="connsiteY2" fmla="*/ 610260 h 877546"/>
                <a:gd name="connsiteX3" fmla="*/ 0 w 1690135"/>
                <a:gd name="connsiteY3" fmla="*/ 877546 h 877546"/>
                <a:gd name="connsiteX4" fmla="*/ 0 w 1690135"/>
                <a:gd name="connsiteY4" fmla="*/ 478301 h 877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0135" h="877546">
                  <a:moveTo>
                    <a:pt x="0" y="478301"/>
                  </a:moveTo>
                  <a:lnTo>
                    <a:pt x="1690135" y="0"/>
                  </a:lnTo>
                  <a:lnTo>
                    <a:pt x="1690135" y="610260"/>
                  </a:lnTo>
                  <a:lnTo>
                    <a:pt x="0" y="877546"/>
                  </a:lnTo>
                  <a:lnTo>
                    <a:pt x="0" y="478301"/>
                  </a:lnTo>
                  <a:close/>
                </a:path>
              </a:pathLst>
            </a:custGeom>
            <a:solidFill>
              <a:srgbClr val="0D8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/>
                <a:t>                        </a:t>
              </a:r>
              <a:endParaRPr lang="zh-CN" altLang="en-US" dirty="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FE67C18-5835-40A6-9977-69A4616C4736}"/>
                </a:ext>
              </a:extLst>
            </p:cNvPr>
            <p:cNvSpPr/>
            <p:nvPr/>
          </p:nvSpPr>
          <p:spPr>
            <a:xfrm>
              <a:off x="-576342" y="1941118"/>
              <a:ext cx="3219252" cy="339813"/>
            </a:xfrm>
            <a:prstGeom prst="rect">
              <a:avLst/>
            </a:prstGeom>
            <a:solidFill>
              <a:srgbClr val="7EBE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29F222A-B149-4EA3-BBDA-86862E05BE24}"/>
                </a:ext>
              </a:extLst>
            </p:cNvPr>
            <p:cNvSpPr/>
            <p:nvPr/>
          </p:nvSpPr>
          <p:spPr>
            <a:xfrm>
              <a:off x="3136592" y="1677525"/>
              <a:ext cx="5097148" cy="603407"/>
            </a:xfrm>
            <a:prstGeom prst="rect">
              <a:avLst/>
            </a:prstGeom>
            <a:solidFill>
              <a:srgbClr val="7EBE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/>
                <a:t>                        </a:t>
              </a:r>
              <a:endParaRPr lang="zh-CN" altLang="en-US" dirty="0"/>
            </a:p>
          </p:txBody>
        </p:sp>
        <p:sp>
          <p:nvSpPr>
            <p:cNvPr id="12" name="矩形 17">
              <a:extLst>
                <a:ext uri="{FF2B5EF4-FFF2-40B4-BE49-F238E27FC236}">
                  <a16:creationId xmlns:a16="http://schemas.microsoft.com/office/drawing/2014/main" id="{7F0A8644-BB5C-4A0D-ADCB-CF0768750AFC}"/>
                </a:ext>
              </a:extLst>
            </p:cNvPr>
            <p:cNvSpPr/>
            <p:nvPr/>
          </p:nvSpPr>
          <p:spPr>
            <a:xfrm>
              <a:off x="2642909" y="1677525"/>
              <a:ext cx="504794" cy="603407"/>
            </a:xfrm>
            <a:custGeom>
              <a:avLst/>
              <a:gdLst>
                <a:gd name="connsiteX0" fmla="*/ 0 w 490762"/>
                <a:gd name="connsiteY0" fmla="*/ 0 h 340924"/>
                <a:gd name="connsiteX1" fmla="*/ 490762 w 490762"/>
                <a:gd name="connsiteY1" fmla="*/ 0 h 340924"/>
                <a:gd name="connsiteX2" fmla="*/ 490762 w 490762"/>
                <a:gd name="connsiteY2" fmla="*/ 340924 h 340924"/>
                <a:gd name="connsiteX3" fmla="*/ 0 w 490762"/>
                <a:gd name="connsiteY3" fmla="*/ 340924 h 340924"/>
                <a:gd name="connsiteX4" fmla="*/ 0 w 490762"/>
                <a:gd name="connsiteY4" fmla="*/ 0 h 340924"/>
                <a:gd name="connsiteX0" fmla="*/ 0 w 518898"/>
                <a:gd name="connsiteY0" fmla="*/ 253218 h 594142"/>
                <a:gd name="connsiteX1" fmla="*/ 518898 w 518898"/>
                <a:gd name="connsiteY1" fmla="*/ 0 h 594142"/>
                <a:gd name="connsiteX2" fmla="*/ 490762 w 518898"/>
                <a:gd name="connsiteY2" fmla="*/ 594142 h 594142"/>
                <a:gd name="connsiteX3" fmla="*/ 0 w 518898"/>
                <a:gd name="connsiteY3" fmla="*/ 594142 h 594142"/>
                <a:gd name="connsiteX4" fmla="*/ 0 w 518898"/>
                <a:gd name="connsiteY4" fmla="*/ 253218 h 594142"/>
                <a:gd name="connsiteX0" fmla="*/ 0 w 518898"/>
                <a:gd name="connsiteY0" fmla="*/ 267286 h 608210"/>
                <a:gd name="connsiteX1" fmla="*/ 518898 w 518898"/>
                <a:gd name="connsiteY1" fmla="*/ 0 h 608210"/>
                <a:gd name="connsiteX2" fmla="*/ 490762 w 518898"/>
                <a:gd name="connsiteY2" fmla="*/ 608210 h 608210"/>
                <a:gd name="connsiteX3" fmla="*/ 0 w 518898"/>
                <a:gd name="connsiteY3" fmla="*/ 608210 h 608210"/>
                <a:gd name="connsiteX4" fmla="*/ 0 w 518898"/>
                <a:gd name="connsiteY4" fmla="*/ 267286 h 608210"/>
                <a:gd name="connsiteX0" fmla="*/ 0 w 490763"/>
                <a:gd name="connsiteY0" fmla="*/ 267286 h 608210"/>
                <a:gd name="connsiteX1" fmla="*/ 490763 w 490763"/>
                <a:gd name="connsiteY1" fmla="*/ 0 h 608210"/>
                <a:gd name="connsiteX2" fmla="*/ 490762 w 490763"/>
                <a:gd name="connsiteY2" fmla="*/ 608210 h 608210"/>
                <a:gd name="connsiteX3" fmla="*/ 0 w 490763"/>
                <a:gd name="connsiteY3" fmla="*/ 608210 h 608210"/>
                <a:gd name="connsiteX4" fmla="*/ 0 w 490763"/>
                <a:gd name="connsiteY4" fmla="*/ 267286 h 608210"/>
                <a:gd name="connsiteX0" fmla="*/ 0 w 504830"/>
                <a:gd name="connsiteY0" fmla="*/ 267286 h 608210"/>
                <a:gd name="connsiteX1" fmla="*/ 490763 w 504830"/>
                <a:gd name="connsiteY1" fmla="*/ 0 h 608210"/>
                <a:gd name="connsiteX2" fmla="*/ 504830 w 504830"/>
                <a:gd name="connsiteY2" fmla="*/ 608210 h 608210"/>
                <a:gd name="connsiteX3" fmla="*/ 0 w 504830"/>
                <a:gd name="connsiteY3" fmla="*/ 608210 h 608210"/>
                <a:gd name="connsiteX4" fmla="*/ 0 w 504830"/>
                <a:gd name="connsiteY4" fmla="*/ 267286 h 608210"/>
                <a:gd name="connsiteX0" fmla="*/ 0 w 504831"/>
                <a:gd name="connsiteY0" fmla="*/ 267286 h 608210"/>
                <a:gd name="connsiteX1" fmla="*/ 504831 w 504831"/>
                <a:gd name="connsiteY1" fmla="*/ 0 h 608210"/>
                <a:gd name="connsiteX2" fmla="*/ 504830 w 504831"/>
                <a:gd name="connsiteY2" fmla="*/ 608210 h 608210"/>
                <a:gd name="connsiteX3" fmla="*/ 0 w 504831"/>
                <a:gd name="connsiteY3" fmla="*/ 608210 h 608210"/>
                <a:gd name="connsiteX4" fmla="*/ 0 w 504831"/>
                <a:gd name="connsiteY4" fmla="*/ 267286 h 60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831" h="608210">
                  <a:moveTo>
                    <a:pt x="0" y="267286"/>
                  </a:moveTo>
                  <a:lnTo>
                    <a:pt x="504831" y="0"/>
                  </a:lnTo>
                  <a:cubicBezTo>
                    <a:pt x="504831" y="202737"/>
                    <a:pt x="504830" y="405473"/>
                    <a:pt x="504830" y="608210"/>
                  </a:cubicBezTo>
                  <a:lnTo>
                    <a:pt x="0" y="608210"/>
                  </a:lnTo>
                  <a:lnTo>
                    <a:pt x="0" y="267286"/>
                  </a:lnTo>
                  <a:close/>
                </a:path>
              </a:pathLst>
            </a:custGeom>
            <a:solidFill>
              <a:srgbClr val="5BAD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A819C1DC-DE0B-4119-8EC9-BC4FD278CE8B}"/>
                </a:ext>
              </a:extLst>
            </p:cNvPr>
            <p:cNvSpPr/>
            <p:nvPr/>
          </p:nvSpPr>
          <p:spPr>
            <a:xfrm>
              <a:off x="-589041" y="2280931"/>
              <a:ext cx="3219252" cy="341402"/>
            </a:xfrm>
            <a:prstGeom prst="rect">
              <a:avLst/>
            </a:prstGeom>
            <a:solidFill>
              <a:srgbClr val="FFB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矩形 17">
              <a:extLst>
                <a:ext uri="{FF2B5EF4-FFF2-40B4-BE49-F238E27FC236}">
                  <a16:creationId xmlns:a16="http://schemas.microsoft.com/office/drawing/2014/main" id="{873E179E-6DAA-42BE-A5E0-B8B7B38DE973}"/>
                </a:ext>
              </a:extLst>
            </p:cNvPr>
            <p:cNvSpPr/>
            <p:nvPr/>
          </p:nvSpPr>
          <p:spPr>
            <a:xfrm flipV="1">
              <a:off x="2630210" y="2276168"/>
              <a:ext cx="519081" cy="595467"/>
            </a:xfrm>
            <a:custGeom>
              <a:avLst/>
              <a:gdLst>
                <a:gd name="connsiteX0" fmla="*/ 0 w 490762"/>
                <a:gd name="connsiteY0" fmla="*/ 0 h 340924"/>
                <a:gd name="connsiteX1" fmla="*/ 490762 w 490762"/>
                <a:gd name="connsiteY1" fmla="*/ 0 h 340924"/>
                <a:gd name="connsiteX2" fmla="*/ 490762 w 490762"/>
                <a:gd name="connsiteY2" fmla="*/ 340924 h 340924"/>
                <a:gd name="connsiteX3" fmla="*/ 0 w 490762"/>
                <a:gd name="connsiteY3" fmla="*/ 340924 h 340924"/>
                <a:gd name="connsiteX4" fmla="*/ 0 w 490762"/>
                <a:gd name="connsiteY4" fmla="*/ 0 h 340924"/>
                <a:gd name="connsiteX0" fmla="*/ 0 w 518898"/>
                <a:gd name="connsiteY0" fmla="*/ 253218 h 594142"/>
                <a:gd name="connsiteX1" fmla="*/ 518898 w 518898"/>
                <a:gd name="connsiteY1" fmla="*/ 0 h 594142"/>
                <a:gd name="connsiteX2" fmla="*/ 490762 w 518898"/>
                <a:gd name="connsiteY2" fmla="*/ 594142 h 594142"/>
                <a:gd name="connsiteX3" fmla="*/ 0 w 518898"/>
                <a:gd name="connsiteY3" fmla="*/ 594142 h 594142"/>
                <a:gd name="connsiteX4" fmla="*/ 0 w 518898"/>
                <a:gd name="connsiteY4" fmla="*/ 253218 h 594142"/>
                <a:gd name="connsiteX0" fmla="*/ 0 w 518898"/>
                <a:gd name="connsiteY0" fmla="*/ 267286 h 608210"/>
                <a:gd name="connsiteX1" fmla="*/ 518898 w 518898"/>
                <a:gd name="connsiteY1" fmla="*/ 0 h 608210"/>
                <a:gd name="connsiteX2" fmla="*/ 490762 w 518898"/>
                <a:gd name="connsiteY2" fmla="*/ 608210 h 608210"/>
                <a:gd name="connsiteX3" fmla="*/ 0 w 518898"/>
                <a:gd name="connsiteY3" fmla="*/ 608210 h 608210"/>
                <a:gd name="connsiteX4" fmla="*/ 0 w 518898"/>
                <a:gd name="connsiteY4" fmla="*/ 267286 h 608210"/>
                <a:gd name="connsiteX0" fmla="*/ 0 w 518898"/>
                <a:gd name="connsiteY0" fmla="*/ 267286 h 608210"/>
                <a:gd name="connsiteX1" fmla="*/ 518898 w 518898"/>
                <a:gd name="connsiteY1" fmla="*/ 0 h 608210"/>
                <a:gd name="connsiteX2" fmla="*/ 504830 w 518898"/>
                <a:gd name="connsiteY2" fmla="*/ 608210 h 608210"/>
                <a:gd name="connsiteX3" fmla="*/ 0 w 518898"/>
                <a:gd name="connsiteY3" fmla="*/ 608210 h 608210"/>
                <a:gd name="connsiteX4" fmla="*/ 0 w 518898"/>
                <a:gd name="connsiteY4" fmla="*/ 267286 h 60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898" h="608210">
                  <a:moveTo>
                    <a:pt x="0" y="267286"/>
                  </a:moveTo>
                  <a:lnTo>
                    <a:pt x="518898" y="0"/>
                  </a:lnTo>
                  <a:lnTo>
                    <a:pt x="504830" y="608210"/>
                  </a:lnTo>
                  <a:lnTo>
                    <a:pt x="0" y="608210"/>
                  </a:lnTo>
                  <a:lnTo>
                    <a:pt x="0" y="267286"/>
                  </a:lnTo>
                  <a:close/>
                </a:path>
              </a:pathLst>
            </a:custGeom>
            <a:solidFill>
              <a:srgbClr val="D09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FBDD7834-AB49-45E6-99BB-4F8398908021}"/>
                </a:ext>
              </a:extLst>
            </p:cNvPr>
            <p:cNvSpPr/>
            <p:nvPr/>
          </p:nvSpPr>
          <p:spPr>
            <a:xfrm>
              <a:off x="3135004" y="2276168"/>
              <a:ext cx="5098736" cy="593879"/>
            </a:xfrm>
            <a:prstGeom prst="rect">
              <a:avLst/>
            </a:prstGeom>
            <a:solidFill>
              <a:srgbClr val="FFB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/>
                <a:t>                        </a:t>
              </a:r>
              <a:endParaRPr lang="zh-CN" altLang="en-US" dirty="0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56ACC8E0-147F-47A8-816B-B4FB22EE8FA1}"/>
                </a:ext>
              </a:extLst>
            </p:cNvPr>
            <p:cNvSpPr/>
            <p:nvPr/>
          </p:nvSpPr>
          <p:spPr>
            <a:xfrm>
              <a:off x="-595391" y="2622333"/>
              <a:ext cx="3219252" cy="398566"/>
            </a:xfrm>
            <a:prstGeom prst="rect">
              <a:avLst/>
            </a:prstGeom>
            <a:solidFill>
              <a:srgbClr val="D885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9B48F9F9-3280-4224-856E-B1675F86E9A2}"/>
                </a:ext>
              </a:extLst>
            </p:cNvPr>
            <p:cNvSpPr/>
            <p:nvPr/>
          </p:nvSpPr>
          <p:spPr>
            <a:xfrm>
              <a:off x="3136592" y="2863696"/>
              <a:ext cx="5084449" cy="606583"/>
            </a:xfrm>
            <a:prstGeom prst="rect">
              <a:avLst/>
            </a:prstGeom>
            <a:solidFill>
              <a:srgbClr val="D885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/>
                <a:t>                        </a:t>
              </a:r>
              <a:endParaRPr lang="zh-CN" altLang="en-US" dirty="0"/>
            </a:p>
          </p:txBody>
        </p:sp>
        <p:sp>
          <p:nvSpPr>
            <p:cNvPr id="18" name="矩形 12">
              <a:extLst>
                <a:ext uri="{FF2B5EF4-FFF2-40B4-BE49-F238E27FC236}">
                  <a16:creationId xmlns:a16="http://schemas.microsoft.com/office/drawing/2014/main" id="{838FF006-D902-4FD4-906E-76A86760D775}"/>
                </a:ext>
              </a:extLst>
            </p:cNvPr>
            <p:cNvSpPr/>
            <p:nvPr/>
          </p:nvSpPr>
          <p:spPr>
            <a:xfrm>
              <a:off x="2623861" y="2606454"/>
              <a:ext cx="542892" cy="876528"/>
            </a:xfrm>
            <a:custGeom>
              <a:avLst/>
              <a:gdLst>
                <a:gd name="connsiteX0" fmla="*/ 0 w 1676068"/>
                <a:gd name="connsiteY0" fmla="*/ 0 h 399245"/>
                <a:gd name="connsiteX1" fmla="*/ 1676068 w 1676068"/>
                <a:gd name="connsiteY1" fmla="*/ 0 h 399245"/>
                <a:gd name="connsiteX2" fmla="*/ 1676068 w 1676068"/>
                <a:gd name="connsiteY2" fmla="*/ 399245 h 399245"/>
                <a:gd name="connsiteX3" fmla="*/ 0 w 1676068"/>
                <a:gd name="connsiteY3" fmla="*/ 399245 h 399245"/>
                <a:gd name="connsiteX4" fmla="*/ 0 w 1676068"/>
                <a:gd name="connsiteY4" fmla="*/ 0 h 399245"/>
                <a:gd name="connsiteX0" fmla="*/ 0 w 1690135"/>
                <a:gd name="connsiteY0" fmla="*/ 464234 h 863479"/>
                <a:gd name="connsiteX1" fmla="*/ 1690135 w 1690135"/>
                <a:gd name="connsiteY1" fmla="*/ 0 h 863479"/>
                <a:gd name="connsiteX2" fmla="*/ 1676068 w 1690135"/>
                <a:gd name="connsiteY2" fmla="*/ 863479 h 863479"/>
                <a:gd name="connsiteX3" fmla="*/ 0 w 1690135"/>
                <a:gd name="connsiteY3" fmla="*/ 863479 h 863479"/>
                <a:gd name="connsiteX4" fmla="*/ 0 w 1690135"/>
                <a:gd name="connsiteY4" fmla="*/ 464234 h 863479"/>
                <a:gd name="connsiteX0" fmla="*/ 0 w 1690135"/>
                <a:gd name="connsiteY0" fmla="*/ 464234 h 863479"/>
                <a:gd name="connsiteX1" fmla="*/ 1690135 w 1690135"/>
                <a:gd name="connsiteY1" fmla="*/ 0 h 863479"/>
                <a:gd name="connsiteX2" fmla="*/ 1690135 w 1690135"/>
                <a:gd name="connsiteY2" fmla="*/ 596193 h 863479"/>
                <a:gd name="connsiteX3" fmla="*/ 0 w 1690135"/>
                <a:gd name="connsiteY3" fmla="*/ 863479 h 863479"/>
                <a:gd name="connsiteX4" fmla="*/ 0 w 1690135"/>
                <a:gd name="connsiteY4" fmla="*/ 464234 h 863479"/>
                <a:gd name="connsiteX0" fmla="*/ 0 w 1690135"/>
                <a:gd name="connsiteY0" fmla="*/ 478301 h 877546"/>
                <a:gd name="connsiteX1" fmla="*/ 1690135 w 1690135"/>
                <a:gd name="connsiteY1" fmla="*/ 0 h 877546"/>
                <a:gd name="connsiteX2" fmla="*/ 1690135 w 1690135"/>
                <a:gd name="connsiteY2" fmla="*/ 610260 h 877546"/>
                <a:gd name="connsiteX3" fmla="*/ 0 w 1690135"/>
                <a:gd name="connsiteY3" fmla="*/ 877546 h 877546"/>
                <a:gd name="connsiteX4" fmla="*/ 0 w 1690135"/>
                <a:gd name="connsiteY4" fmla="*/ 478301 h 877546"/>
                <a:gd name="connsiteX0" fmla="*/ 0 w 1783997"/>
                <a:gd name="connsiteY0" fmla="*/ 478301 h 1341780"/>
                <a:gd name="connsiteX1" fmla="*/ 1690135 w 1783997"/>
                <a:gd name="connsiteY1" fmla="*/ 0 h 1341780"/>
                <a:gd name="connsiteX2" fmla="*/ 1783997 w 1783997"/>
                <a:gd name="connsiteY2" fmla="*/ 1341780 h 1341780"/>
                <a:gd name="connsiteX3" fmla="*/ 0 w 1783997"/>
                <a:gd name="connsiteY3" fmla="*/ 877546 h 1341780"/>
                <a:gd name="connsiteX4" fmla="*/ 0 w 1783997"/>
                <a:gd name="connsiteY4" fmla="*/ 478301 h 1341780"/>
                <a:gd name="connsiteX0" fmla="*/ 0 w 1783997"/>
                <a:gd name="connsiteY0" fmla="*/ 0 h 863479"/>
                <a:gd name="connsiteX1" fmla="*/ 1737066 w 1783997"/>
                <a:gd name="connsiteY1" fmla="*/ 225083 h 863479"/>
                <a:gd name="connsiteX2" fmla="*/ 1783997 w 1783997"/>
                <a:gd name="connsiteY2" fmla="*/ 863479 h 863479"/>
                <a:gd name="connsiteX3" fmla="*/ 0 w 1783997"/>
                <a:gd name="connsiteY3" fmla="*/ 399245 h 863479"/>
                <a:gd name="connsiteX4" fmla="*/ 0 w 1783997"/>
                <a:gd name="connsiteY4" fmla="*/ 0 h 863479"/>
                <a:gd name="connsiteX0" fmla="*/ 0 w 1783997"/>
                <a:gd name="connsiteY0" fmla="*/ 0 h 891614"/>
                <a:gd name="connsiteX1" fmla="*/ 1737066 w 1783997"/>
                <a:gd name="connsiteY1" fmla="*/ 225083 h 891614"/>
                <a:gd name="connsiteX2" fmla="*/ 1783997 w 1783997"/>
                <a:gd name="connsiteY2" fmla="*/ 891614 h 891614"/>
                <a:gd name="connsiteX3" fmla="*/ 0 w 1783997"/>
                <a:gd name="connsiteY3" fmla="*/ 399245 h 891614"/>
                <a:gd name="connsiteX4" fmla="*/ 0 w 1783997"/>
                <a:gd name="connsiteY4" fmla="*/ 0 h 891614"/>
                <a:gd name="connsiteX0" fmla="*/ 0 w 1783997"/>
                <a:gd name="connsiteY0" fmla="*/ 0 h 891614"/>
                <a:gd name="connsiteX1" fmla="*/ 1737066 w 1783997"/>
                <a:gd name="connsiteY1" fmla="*/ 253218 h 891614"/>
                <a:gd name="connsiteX2" fmla="*/ 1783997 w 1783997"/>
                <a:gd name="connsiteY2" fmla="*/ 891614 h 891614"/>
                <a:gd name="connsiteX3" fmla="*/ 0 w 1783997"/>
                <a:gd name="connsiteY3" fmla="*/ 399245 h 891614"/>
                <a:gd name="connsiteX4" fmla="*/ 0 w 1783997"/>
                <a:gd name="connsiteY4" fmla="*/ 0 h 891614"/>
                <a:gd name="connsiteX0" fmla="*/ 0 w 1783997"/>
                <a:gd name="connsiteY0" fmla="*/ 0 h 877547"/>
                <a:gd name="connsiteX1" fmla="*/ 1737066 w 1783997"/>
                <a:gd name="connsiteY1" fmla="*/ 253218 h 877547"/>
                <a:gd name="connsiteX2" fmla="*/ 1783997 w 1783997"/>
                <a:gd name="connsiteY2" fmla="*/ 877547 h 877547"/>
                <a:gd name="connsiteX3" fmla="*/ 0 w 1783997"/>
                <a:gd name="connsiteY3" fmla="*/ 399245 h 877547"/>
                <a:gd name="connsiteX4" fmla="*/ 0 w 1783997"/>
                <a:gd name="connsiteY4" fmla="*/ 0 h 877547"/>
                <a:gd name="connsiteX0" fmla="*/ 0 w 1783997"/>
                <a:gd name="connsiteY0" fmla="*/ 0 h 863479"/>
                <a:gd name="connsiteX1" fmla="*/ 1737066 w 1783997"/>
                <a:gd name="connsiteY1" fmla="*/ 253218 h 863479"/>
                <a:gd name="connsiteX2" fmla="*/ 1783997 w 1783997"/>
                <a:gd name="connsiteY2" fmla="*/ 863479 h 863479"/>
                <a:gd name="connsiteX3" fmla="*/ 0 w 1783997"/>
                <a:gd name="connsiteY3" fmla="*/ 399245 h 863479"/>
                <a:gd name="connsiteX4" fmla="*/ 0 w 1783997"/>
                <a:gd name="connsiteY4" fmla="*/ 0 h 863479"/>
                <a:gd name="connsiteX0" fmla="*/ 0 w 1830928"/>
                <a:gd name="connsiteY0" fmla="*/ 0 h 863479"/>
                <a:gd name="connsiteX1" fmla="*/ 1737066 w 1830928"/>
                <a:gd name="connsiteY1" fmla="*/ 253218 h 863479"/>
                <a:gd name="connsiteX2" fmla="*/ 1830928 w 1830928"/>
                <a:gd name="connsiteY2" fmla="*/ 863479 h 863479"/>
                <a:gd name="connsiteX3" fmla="*/ 0 w 1830928"/>
                <a:gd name="connsiteY3" fmla="*/ 399245 h 863479"/>
                <a:gd name="connsiteX4" fmla="*/ 0 w 1830928"/>
                <a:gd name="connsiteY4" fmla="*/ 0 h 863479"/>
                <a:gd name="connsiteX0" fmla="*/ 0 w 1830928"/>
                <a:gd name="connsiteY0" fmla="*/ 0 h 826984"/>
                <a:gd name="connsiteX1" fmla="*/ 1737066 w 1830928"/>
                <a:gd name="connsiteY1" fmla="*/ 253218 h 826984"/>
                <a:gd name="connsiteX2" fmla="*/ 1830928 w 1830928"/>
                <a:gd name="connsiteY2" fmla="*/ 826984 h 826984"/>
                <a:gd name="connsiteX3" fmla="*/ 0 w 1830928"/>
                <a:gd name="connsiteY3" fmla="*/ 399245 h 826984"/>
                <a:gd name="connsiteX4" fmla="*/ 0 w 1830928"/>
                <a:gd name="connsiteY4" fmla="*/ 0 h 826984"/>
                <a:gd name="connsiteX0" fmla="*/ 0 w 1830928"/>
                <a:gd name="connsiteY0" fmla="*/ 0 h 839149"/>
                <a:gd name="connsiteX1" fmla="*/ 1737066 w 1830928"/>
                <a:gd name="connsiteY1" fmla="*/ 253218 h 839149"/>
                <a:gd name="connsiteX2" fmla="*/ 1830928 w 1830928"/>
                <a:gd name="connsiteY2" fmla="*/ 839149 h 839149"/>
                <a:gd name="connsiteX3" fmla="*/ 0 w 1830928"/>
                <a:gd name="connsiteY3" fmla="*/ 399245 h 839149"/>
                <a:gd name="connsiteX4" fmla="*/ 0 w 1830928"/>
                <a:gd name="connsiteY4" fmla="*/ 0 h 83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0928" h="839149">
                  <a:moveTo>
                    <a:pt x="0" y="0"/>
                  </a:moveTo>
                  <a:lnTo>
                    <a:pt x="1737066" y="253218"/>
                  </a:lnTo>
                  <a:lnTo>
                    <a:pt x="1830928" y="839149"/>
                  </a:lnTo>
                  <a:lnTo>
                    <a:pt x="0" y="399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7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/>
                <a:t>                        </a:t>
              </a:r>
              <a:endParaRPr lang="zh-CN" altLang="en-US" dirty="0"/>
            </a:p>
          </p:txBody>
        </p:sp>
        <p:sp>
          <p:nvSpPr>
            <p:cNvPr id="19" name="矩形 12">
              <a:extLst>
                <a:ext uri="{FF2B5EF4-FFF2-40B4-BE49-F238E27FC236}">
                  <a16:creationId xmlns:a16="http://schemas.microsoft.com/office/drawing/2014/main" id="{DE854F4F-9B08-4756-9A73-39A05326ECBD}"/>
                </a:ext>
              </a:extLst>
            </p:cNvPr>
            <p:cNvSpPr/>
            <p:nvPr/>
          </p:nvSpPr>
          <p:spPr>
            <a:xfrm flipH="1">
              <a:off x="8219454" y="1063003"/>
              <a:ext cx="552416" cy="878115"/>
            </a:xfrm>
            <a:custGeom>
              <a:avLst/>
              <a:gdLst>
                <a:gd name="connsiteX0" fmla="*/ 0 w 1676068"/>
                <a:gd name="connsiteY0" fmla="*/ 0 h 399245"/>
                <a:gd name="connsiteX1" fmla="*/ 1676068 w 1676068"/>
                <a:gd name="connsiteY1" fmla="*/ 0 h 399245"/>
                <a:gd name="connsiteX2" fmla="*/ 1676068 w 1676068"/>
                <a:gd name="connsiteY2" fmla="*/ 399245 h 399245"/>
                <a:gd name="connsiteX3" fmla="*/ 0 w 1676068"/>
                <a:gd name="connsiteY3" fmla="*/ 399245 h 399245"/>
                <a:gd name="connsiteX4" fmla="*/ 0 w 1676068"/>
                <a:gd name="connsiteY4" fmla="*/ 0 h 399245"/>
                <a:gd name="connsiteX0" fmla="*/ 0 w 1690135"/>
                <a:gd name="connsiteY0" fmla="*/ 464234 h 863479"/>
                <a:gd name="connsiteX1" fmla="*/ 1690135 w 1690135"/>
                <a:gd name="connsiteY1" fmla="*/ 0 h 863479"/>
                <a:gd name="connsiteX2" fmla="*/ 1676068 w 1690135"/>
                <a:gd name="connsiteY2" fmla="*/ 863479 h 863479"/>
                <a:gd name="connsiteX3" fmla="*/ 0 w 1690135"/>
                <a:gd name="connsiteY3" fmla="*/ 863479 h 863479"/>
                <a:gd name="connsiteX4" fmla="*/ 0 w 1690135"/>
                <a:gd name="connsiteY4" fmla="*/ 464234 h 863479"/>
                <a:gd name="connsiteX0" fmla="*/ 0 w 1690135"/>
                <a:gd name="connsiteY0" fmla="*/ 464234 h 863479"/>
                <a:gd name="connsiteX1" fmla="*/ 1690135 w 1690135"/>
                <a:gd name="connsiteY1" fmla="*/ 0 h 863479"/>
                <a:gd name="connsiteX2" fmla="*/ 1690135 w 1690135"/>
                <a:gd name="connsiteY2" fmla="*/ 596193 h 863479"/>
                <a:gd name="connsiteX3" fmla="*/ 0 w 1690135"/>
                <a:gd name="connsiteY3" fmla="*/ 863479 h 863479"/>
                <a:gd name="connsiteX4" fmla="*/ 0 w 1690135"/>
                <a:gd name="connsiteY4" fmla="*/ 464234 h 863479"/>
                <a:gd name="connsiteX0" fmla="*/ 0 w 1690135"/>
                <a:gd name="connsiteY0" fmla="*/ 478301 h 877546"/>
                <a:gd name="connsiteX1" fmla="*/ 1690135 w 1690135"/>
                <a:gd name="connsiteY1" fmla="*/ 0 h 877546"/>
                <a:gd name="connsiteX2" fmla="*/ 1690135 w 1690135"/>
                <a:gd name="connsiteY2" fmla="*/ 610260 h 877546"/>
                <a:gd name="connsiteX3" fmla="*/ 0 w 1690135"/>
                <a:gd name="connsiteY3" fmla="*/ 877546 h 877546"/>
                <a:gd name="connsiteX4" fmla="*/ 0 w 1690135"/>
                <a:gd name="connsiteY4" fmla="*/ 478301 h 877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0135" h="877546">
                  <a:moveTo>
                    <a:pt x="0" y="478301"/>
                  </a:moveTo>
                  <a:lnTo>
                    <a:pt x="1690135" y="0"/>
                  </a:lnTo>
                  <a:lnTo>
                    <a:pt x="1690135" y="610260"/>
                  </a:lnTo>
                  <a:lnTo>
                    <a:pt x="0" y="877546"/>
                  </a:lnTo>
                  <a:lnTo>
                    <a:pt x="0" y="478301"/>
                  </a:lnTo>
                  <a:close/>
                </a:path>
              </a:pathLst>
            </a:custGeom>
            <a:solidFill>
              <a:srgbClr val="0D8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/>
                <a:t>                        </a:t>
              </a:r>
              <a:endParaRPr lang="zh-CN" altLang="en-US" dirty="0"/>
            </a:p>
          </p:txBody>
        </p:sp>
        <p:sp>
          <p:nvSpPr>
            <p:cNvPr id="20" name="矩形 17">
              <a:extLst>
                <a:ext uri="{FF2B5EF4-FFF2-40B4-BE49-F238E27FC236}">
                  <a16:creationId xmlns:a16="http://schemas.microsoft.com/office/drawing/2014/main" id="{9DD165DC-B792-4A89-8724-7ECD7E7D8908}"/>
                </a:ext>
              </a:extLst>
            </p:cNvPr>
            <p:cNvSpPr/>
            <p:nvPr/>
          </p:nvSpPr>
          <p:spPr>
            <a:xfrm flipH="1">
              <a:off x="8230565" y="1671173"/>
              <a:ext cx="550829" cy="604995"/>
            </a:xfrm>
            <a:custGeom>
              <a:avLst/>
              <a:gdLst>
                <a:gd name="connsiteX0" fmla="*/ 0 w 490762"/>
                <a:gd name="connsiteY0" fmla="*/ 0 h 340924"/>
                <a:gd name="connsiteX1" fmla="*/ 490762 w 490762"/>
                <a:gd name="connsiteY1" fmla="*/ 0 h 340924"/>
                <a:gd name="connsiteX2" fmla="*/ 490762 w 490762"/>
                <a:gd name="connsiteY2" fmla="*/ 340924 h 340924"/>
                <a:gd name="connsiteX3" fmla="*/ 0 w 490762"/>
                <a:gd name="connsiteY3" fmla="*/ 340924 h 340924"/>
                <a:gd name="connsiteX4" fmla="*/ 0 w 490762"/>
                <a:gd name="connsiteY4" fmla="*/ 0 h 340924"/>
                <a:gd name="connsiteX0" fmla="*/ 0 w 518898"/>
                <a:gd name="connsiteY0" fmla="*/ 253218 h 594142"/>
                <a:gd name="connsiteX1" fmla="*/ 518898 w 518898"/>
                <a:gd name="connsiteY1" fmla="*/ 0 h 594142"/>
                <a:gd name="connsiteX2" fmla="*/ 490762 w 518898"/>
                <a:gd name="connsiteY2" fmla="*/ 594142 h 594142"/>
                <a:gd name="connsiteX3" fmla="*/ 0 w 518898"/>
                <a:gd name="connsiteY3" fmla="*/ 594142 h 594142"/>
                <a:gd name="connsiteX4" fmla="*/ 0 w 518898"/>
                <a:gd name="connsiteY4" fmla="*/ 253218 h 594142"/>
                <a:gd name="connsiteX0" fmla="*/ 0 w 518898"/>
                <a:gd name="connsiteY0" fmla="*/ 267286 h 608210"/>
                <a:gd name="connsiteX1" fmla="*/ 518898 w 518898"/>
                <a:gd name="connsiteY1" fmla="*/ 0 h 608210"/>
                <a:gd name="connsiteX2" fmla="*/ 490762 w 518898"/>
                <a:gd name="connsiteY2" fmla="*/ 608210 h 608210"/>
                <a:gd name="connsiteX3" fmla="*/ 0 w 518898"/>
                <a:gd name="connsiteY3" fmla="*/ 608210 h 608210"/>
                <a:gd name="connsiteX4" fmla="*/ 0 w 518898"/>
                <a:gd name="connsiteY4" fmla="*/ 267286 h 608210"/>
                <a:gd name="connsiteX0" fmla="*/ 0 w 490763"/>
                <a:gd name="connsiteY0" fmla="*/ 267286 h 608210"/>
                <a:gd name="connsiteX1" fmla="*/ 490763 w 490763"/>
                <a:gd name="connsiteY1" fmla="*/ 0 h 608210"/>
                <a:gd name="connsiteX2" fmla="*/ 490762 w 490763"/>
                <a:gd name="connsiteY2" fmla="*/ 608210 h 608210"/>
                <a:gd name="connsiteX3" fmla="*/ 0 w 490763"/>
                <a:gd name="connsiteY3" fmla="*/ 608210 h 608210"/>
                <a:gd name="connsiteX4" fmla="*/ 0 w 490763"/>
                <a:gd name="connsiteY4" fmla="*/ 267286 h 608210"/>
                <a:gd name="connsiteX0" fmla="*/ 0 w 504830"/>
                <a:gd name="connsiteY0" fmla="*/ 267286 h 608210"/>
                <a:gd name="connsiteX1" fmla="*/ 490763 w 504830"/>
                <a:gd name="connsiteY1" fmla="*/ 0 h 608210"/>
                <a:gd name="connsiteX2" fmla="*/ 504830 w 504830"/>
                <a:gd name="connsiteY2" fmla="*/ 608210 h 608210"/>
                <a:gd name="connsiteX3" fmla="*/ 0 w 504830"/>
                <a:gd name="connsiteY3" fmla="*/ 608210 h 608210"/>
                <a:gd name="connsiteX4" fmla="*/ 0 w 504830"/>
                <a:gd name="connsiteY4" fmla="*/ 267286 h 608210"/>
                <a:gd name="connsiteX0" fmla="*/ 0 w 504831"/>
                <a:gd name="connsiteY0" fmla="*/ 267286 h 608210"/>
                <a:gd name="connsiteX1" fmla="*/ 504831 w 504831"/>
                <a:gd name="connsiteY1" fmla="*/ 0 h 608210"/>
                <a:gd name="connsiteX2" fmla="*/ 504830 w 504831"/>
                <a:gd name="connsiteY2" fmla="*/ 608210 h 608210"/>
                <a:gd name="connsiteX3" fmla="*/ 0 w 504831"/>
                <a:gd name="connsiteY3" fmla="*/ 608210 h 608210"/>
                <a:gd name="connsiteX4" fmla="*/ 0 w 504831"/>
                <a:gd name="connsiteY4" fmla="*/ 267286 h 60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831" h="608210">
                  <a:moveTo>
                    <a:pt x="0" y="267286"/>
                  </a:moveTo>
                  <a:lnTo>
                    <a:pt x="504831" y="0"/>
                  </a:lnTo>
                  <a:cubicBezTo>
                    <a:pt x="504831" y="202737"/>
                    <a:pt x="504830" y="405473"/>
                    <a:pt x="504830" y="608210"/>
                  </a:cubicBezTo>
                  <a:lnTo>
                    <a:pt x="0" y="608210"/>
                  </a:lnTo>
                  <a:lnTo>
                    <a:pt x="0" y="267286"/>
                  </a:lnTo>
                  <a:close/>
                </a:path>
              </a:pathLst>
            </a:custGeom>
            <a:solidFill>
              <a:srgbClr val="5BAD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矩形 17">
              <a:extLst>
                <a:ext uri="{FF2B5EF4-FFF2-40B4-BE49-F238E27FC236}">
                  <a16:creationId xmlns:a16="http://schemas.microsoft.com/office/drawing/2014/main" id="{879EB42C-92CB-4C19-A391-A4F5F0A8D1DF}"/>
                </a:ext>
              </a:extLst>
            </p:cNvPr>
            <p:cNvSpPr/>
            <p:nvPr/>
          </p:nvSpPr>
          <p:spPr>
            <a:xfrm flipH="1" flipV="1">
              <a:off x="8219454" y="2276168"/>
              <a:ext cx="565115" cy="595467"/>
            </a:xfrm>
            <a:custGeom>
              <a:avLst/>
              <a:gdLst>
                <a:gd name="connsiteX0" fmla="*/ 0 w 490762"/>
                <a:gd name="connsiteY0" fmla="*/ 0 h 340924"/>
                <a:gd name="connsiteX1" fmla="*/ 490762 w 490762"/>
                <a:gd name="connsiteY1" fmla="*/ 0 h 340924"/>
                <a:gd name="connsiteX2" fmla="*/ 490762 w 490762"/>
                <a:gd name="connsiteY2" fmla="*/ 340924 h 340924"/>
                <a:gd name="connsiteX3" fmla="*/ 0 w 490762"/>
                <a:gd name="connsiteY3" fmla="*/ 340924 h 340924"/>
                <a:gd name="connsiteX4" fmla="*/ 0 w 490762"/>
                <a:gd name="connsiteY4" fmla="*/ 0 h 340924"/>
                <a:gd name="connsiteX0" fmla="*/ 0 w 518898"/>
                <a:gd name="connsiteY0" fmla="*/ 253218 h 594142"/>
                <a:gd name="connsiteX1" fmla="*/ 518898 w 518898"/>
                <a:gd name="connsiteY1" fmla="*/ 0 h 594142"/>
                <a:gd name="connsiteX2" fmla="*/ 490762 w 518898"/>
                <a:gd name="connsiteY2" fmla="*/ 594142 h 594142"/>
                <a:gd name="connsiteX3" fmla="*/ 0 w 518898"/>
                <a:gd name="connsiteY3" fmla="*/ 594142 h 594142"/>
                <a:gd name="connsiteX4" fmla="*/ 0 w 518898"/>
                <a:gd name="connsiteY4" fmla="*/ 253218 h 594142"/>
                <a:gd name="connsiteX0" fmla="*/ 0 w 518898"/>
                <a:gd name="connsiteY0" fmla="*/ 267286 h 608210"/>
                <a:gd name="connsiteX1" fmla="*/ 518898 w 518898"/>
                <a:gd name="connsiteY1" fmla="*/ 0 h 608210"/>
                <a:gd name="connsiteX2" fmla="*/ 490762 w 518898"/>
                <a:gd name="connsiteY2" fmla="*/ 608210 h 608210"/>
                <a:gd name="connsiteX3" fmla="*/ 0 w 518898"/>
                <a:gd name="connsiteY3" fmla="*/ 608210 h 608210"/>
                <a:gd name="connsiteX4" fmla="*/ 0 w 518898"/>
                <a:gd name="connsiteY4" fmla="*/ 267286 h 608210"/>
                <a:gd name="connsiteX0" fmla="*/ 0 w 518898"/>
                <a:gd name="connsiteY0" fmla="*/ 267286 h 608210"/>
                <a:gd name="connsiteX1" fmla="*/ 518898 w 518898"/>
                <a:gd name="connsiteY1" fmla="*/ 0 h 608210"/>
                <a:gd name="connsiteX2" fmla="*/ 504830 w 518898"/>
                <a:gd name="connsiteY2" fmla="*/ 608210 h 608210"/>
                <a:gd name="connsiteX3" fmla="*/ 0 w 518898"/>
                <a:gd name="connsiteY3" fmla="*/ 608210 h 608210"/>
                <a:gd name="connsiteX4" fmla="*/ 0 w 518898"/>
                <a:gd name="connsiteY4" fmla="*/ 267286 h 60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898" h="608210">
                  <a:moveTo>
                    <a:pt x="0" y="267286"/>
                  </a:moveTo>
                  <a:lnTo>
                    <a:pt x="518898" y="0"/>
                  </a:lnTo>
                  <a:lnTo>
                    <a:pt x="504830" y="608210"/>
                  </a:lnTo>
                  <a:lnTo>
                    <a:pt x="0" y="608210"/>
                  </a:lnTo>
                  <a:lnTo>
                    <a:pt x="0" y="267286"/>
                  </a:lnTo>
                  <a:close/>
                </a:path>
              </a:pathLst>
            </a:custGeom>
            <a:solidFill>
              <a:srgbClr val="D09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矩形 12">
              <a:extLst>
                <a:ext uri="{FF2B5EF4-FFF2-40B4-BE49-F238E27FC236}">
                  <a16:creationId xmlns:a16="http://schemas.microsoft.com/office/drawing/2014/main" id="{D7206B62-5A70-4F12-A58E-5B5ACDE84516}"/>
                </a:ext>
              </a:extLst>
            </p:cNvPr>
            <p:cNvSpPr/>
            <p:nvPr/>
          </p:nvSpPr>
          <p:spPr>
            <a:xfrm flipH="1">
              <a:off x="8181356" y="2601690"/>
              <a:ext cx="596863" cy="893995"/>
            </a:xfrm>
            <a:custGeom>
              <a:avLst/>
              <a:gdLst>
                <a:gd name="connsiteX0" fmla="*/ 0 w 1676068"/>
                <a:gd name="connsiteY0" fmla="*/ 0 h 399245"/>
                <a:gd name="connsiteX1" fmla="*/ 1676068 w 1676068"/>
                <a:gd name="connsiteY1" fmla="*/ 0 h 399245"/>
                <a:gd name="connsiteX2" fmla="*/ 1676068 w 1676068"/>
                <a:gd name="connsiteY2" fmla="*/ 399245 h 399245"/>
                <a:gd name="connsiteX3" fmla="*/ 0 w 1676068"/>
                <a:gd name="connsiteY3" fmla="*/ 399245 h 399245"/>
                <a:gd name="connsiteX4" fmla="*/ 0 w 1676068"/>
                <a:gd name="connsiteY4" fmla="*/ 0 h 399245"/>
                <a:gd name="connsiteX0" fmla="*/ 0 w 1690135"/>
                <a:gd name="connsiteY0" fmla="*/ 464234 h 863479"/>
                <a:gd name="connsiteX1" fmla="*/ 1690135 w 1690135"/>
                <a:gd name="connsiteY1" fmla="*/ 0 h 863479"/>
                <a:gd name="connsiteX2" fmla="*/ 1676068 w 1690135"/>
                <a:gd name="connsiteY2" fmla="*/ 863479 h 863479"/>
                <a:gd name="connsiteX3" fmla="*/ 0 w 1690135"/>
                <a:gd name="connsiteY3" fmla="*/ 863479 h 863479"/>
                <a:gd name="connsiteX4" fmla="*/ 0 w 1690135"/>
                <a:gd name="connsiteY4" fmla="*/ 464234 h 863479"/>
                <a:gd name="connsiteX0" fmla="*/ 0 w 1690135"/>
                <a:gd name="connsiteY0" fmla="*/ 464234 h 863479"/>
                <a:gd name="connsiteX1" fmla="*/ 1690135 w 1690135"/>
                <a:gd name="connsiteY1" fmla="*/ 0 h 863479"/>
                <a:gd name="connsiteX2" fmla="*/ 1690135 w 1690135"/>
                <a:gd name="connsiteY2" fmla="*/ 596193 h 863479"/>
                <a:gd name="connsiteX3" fmla="*/ 0 w 1690135"/>
                <a:gd name="connsiteY3" fmla="*/ 863479 h 863479"/>
                <a:gd name="connsiteX4" fmla="*/ 0 w 1690135"/>
                <a:gd name="connsiteY4" fmla="*/ 464234 h 863479"/>
                <a:gd name="connsiteX0" fmla="*/ 0 w 1690135"/>
                <a:gd name="connsiteY0" fmla="*/ 478301 h 877546"/>
                <a:gd name="connsiteX1" fmla="*/ 1690135 w 1690135"/>
                <a:gd name="connsiteY1" fmla="*/ 0 h 877546"/>
                <a:gd name="connsiteX2" fmla="*/ 1690135 w 1690135"/>
                <a:gd name="connsiteY2" fmla="*/ 610260 h 877546"/>
                <a:gd name="connsiteX3" fmla="*/ 0 w 1690135"/>
                <a:gd name="connsiteY3" fmla="*/ 877546 h 877546"/>
                <a:gd name="connsiteX4" fmla="*/ 0 w 1690135"/>
                <a:gd name="connsiteY4" fmla="*/ 478301 h 877546"/>
                <a:gd name="connsiteX0" fmla="*/ 0 w 1783997"/>
                <a:gd name="connsiteY0" fmla="*/ 478301 h 1341780"/>
                <a:gd name="connsiteX1" fmla="*/ 1690135 w 1783997"/>
                <a:gd name="connsiteY1" fmla="*/ 0 h 1341780"/>
                <a:gd name="connsiteX2" fmla="*/ 1783997 w 1783997"/>
                <a:gd name="connsiteY2" fmla="*/ 1341780 h 1341780"/>
                <a:gd name="connsiteX3" fmla="*/ 0 w 1783997"/>
                <a:gd name="connsiteY3" fmla="*/ 877546 h 1341780"/>
                <a:gd name="connsiteX4" fmla="*/ 0 w 1783997"/>
                <a:gd name="connsiteY4" fmla="*/ 478301 h 1341780"/>
                <a:gd name="connsiteX0" fmla="*/ 0 w 1783997"/>
                <a:gd name="connsiteY0" fmla="*/ 0 h 863479"/>
                <a:gd name="connsiteX1" fmla="*/ 1737066 w 1783997"/>
                <a:gd name="connsiteY1" fmla="*/ 225083 h 863479"/>
                <a:gd name="connsiteX2" fmla="*/ 1783997 w 1783997"/>
                <a:gd name="connsiteY2" fmla="*/ 863479 h 863479"/>
                <a:gd name="connsiteX3" fmla="*/ 0 w 1783997"/>
                <a:gd name="connsiteY3" fmla="*/ 399245 h 863479"/>
                <a:gd name="connsiteX4" fmla="*/ 0 w 1783997"/>
                <a:gd name="connsiteY4" fmla="*/ 0 h 863479"/>
                <a:gd name="connsiteX0" fmla="*/ 0 w 1783997"/>
                <a:gd name="connsiteY0" fmla="*/ 0 h 891614"/>
                <a:gd name="connsiteX1" fmla="*/ 1737066 w 1783997"/>
                <a:gd name="connsiteY1" fmla="*/ 225083 h 891614"/>
                <a:gd name="connsiteX2" fmla="*/ 1783997 w 1783997"/>
                <a:gd name="connsiteY2" fmla="*/ 891614 h 891614"/>
                <a:gd name="connsiteX3" fmla="*/ 0 w 1783997"/>
                <a:gd name="connsiteY3" fmla="*/ 399245 h 891614"/>
                <a:gd name="connsiteX4" fmla="*/ 0 w 1783997"/>
                <a:gd name="connsiteY4" fmla="*/ 0 h 891614"/>
                <a:gd name="connsiteX0" fmla="*/ 0 w 1783997"/>
                <a:gd name="connsiteY0" fmla="*/ 0 h 891614"/>
                <a:gd name="connsiteX1" fmla="*/ 1737066 w 1783997"/>
                <a:gd name="connsiteY1" fmla="*/ 253218 h 891614"/>
                <a:gd name="connsiteX2" fmla="*/ 1783997 w 1783997"/>
                <a:gd name="connsiteY2" fmla="*/ 891614 h 891614"/>
                <a:gd name="connsiteX3" fmla="*/ 0 w 1783997"/>
                <a:gd name="connsiteY3" fmla="*/ 399245 h 891614"/>
                <a:gd name="connsiteX4" fmla="*/ 0 w 1783997"/>
                <a:gd name="connsiteY4" fmla="*/ 0 h 891614"/>
                <a:gd name="connsiteX0" fmla="*/ 0 w 1783997"/>
                <a:gd name="connsiteY0" fmla="*/ 0 h 877547"/>
                <a:gd name="connsiteX1" fmla="*/ 1737066 w 1783997"/>
                <a:gd name="connsiteY1" fmla="*/ 253218 h 877547"/>
                <a:gd name="connsiteX2" fmla="*/ 1783997 w 1783997"/>
                <a:gd name="connsiteY2" fmla="*/ 877547 h 877547"/>
                <a:gd name="connsiteX3" fmla="*/ 0 w 1783997"/>
                <a:gd name="connsiteY3" fmla="*/ 399245 h 877547"/>
                <a:gd name="connsiteX4" fmla="*/ 0 w 1783997"/>
                <a:gd name="connsiteY4" fmla="*/ 0 h 877547"/>
                <a:gd name="connsiteX0" fmla="*/ 0 w 1783997"/>
                <a:gd name="connsiteY0" fmla="*/ 0 h 863479"/>
                <a:gd name="connsiteX1" fmla="*/ 1737066 w 1783997"/>
                <a:gd name="connsiteY1" fmla="*/ 253218 h 863479"/>
                <a:gd name="connsiteX2" fmla="*/ 1783997 w 1783997"/>
                <a:gd name="connsiteY2" fmla="*/ 863479 h 863479"/>
                <a:gd name="connsiteX3" fmla="*/ 0 w 1783997"/>
                <a:gd name="connsiteY3" fmla="*/ 399245 h 863479"/>
                <a:gd name="connsiteX4" fmla="*/ 0 w 1783997"/>
                <a:gd name="connsiteY4" fmla="*/ 0 h 863479"/>
                <a:gd name="connsiteX0" fmla="*/ 0 w 1830928"/>
                <a:gd name="connsiteY0" fmla="*/ 0 h 863479"/>
                <a:gd name="connsiteX1" fmla="*/ 1737066 w 1830928"/>
                <a:gd name="connsiteY1" fmla="*/ 253218 h 863479"/>
                <a:gd name="connsiteX2" fmla="*/ 1830928 w 1830928"/>
                <a:gd name="connsiteY2" fmla="*/ 863479 h 863479"/>
                <a:gd name="connsiteX3" fmla="*/ 0 w 1830928"/>
                <a:gd name="connsiteY3" fmla="*/ 399245 h 863479"/>
                <a:gd name="connsiteX4" fmla="*/ 0 w 1830928"/>
                <a:gd name="connsiteY4" fmla="*/ 0 h 863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0928" h="863479">
                  <a:moveTo>
                    <a:pt x="0" y="0"/>
                  </a:moveTo>
                  <a:lnTo>
                    <a:pt x="1737066" y="253218"/>
                  </a:lnTo>
                  <a:lnTo>
                    <a:pt x="1830928" y="863479"/>
                  </a:lnTo>
                  <a:lnTo>
                    <a:pt x="0" y="399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77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/>
                <a:t>                        </a:t>
              </a:r>
              <a:endParaRPr lang="zh-CN" altLang="en-US" dirty="0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2CAABF74-E84A-43CA-8CF6-FEF35578EFEE}"/>
                </a:ext>
              </a:extLst>
            </p:cNvPr>
            <p:cNvSpPr/>
            <p:nvPr/>
          </p:nvSpPr>
          <p:spPr>
            <a:xfrm>
              <a:off x="8765520" y="1547316"/>
              <a:ext cx="3219252" cy="398567"/>
            </a:xfrm>
            <a:prstGeom prst="rect">
              <a:avLst/>
            </a:prstGeom>
            <a:solidFill>
              <a:srgbClr val="12BB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9CEA3A46-1CBC-4BA2-A992-C449938B58BB}"/>
                </a:ext>
              </a:extLst>
            </p:cNvPr>
            <p:cNvSpPr/>
            <p:nvPr/>
          </p:nvSpPr>
          <p:spPr>
            <a:xfrm>
              <a:off x="8779806" y="1945882"/>
              <a:ext cx="3219252" cy="341401"/>
            </a:xfrm>
            <a:prstGeom prst="rect">
              <a:avLst/>
            </a:prstGeom>
            <a:solidFill>
              <a:srgbClr val="7EBE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F175E1BE-578E-4D94-9930-2385EC6464CE}"/>
                </a:ext>
              </a:extLst>
            </p:cNvPr>
            <p:cNvSpPr/>
            <p:nvPr/>
          </p:nvSpPr>
          <p:spPr>
            <a:xfrm>
              <a:off x="8779806" y="2287283"/>
              <a:ext cx="3219252" cy="341402"/>
            </a:xfrm>
            <a:prstGeom prst="rect">
              <a:avLst/>
            </a:prstGeom>
            <a:solidFill>
              <a:srgbClr val="FFB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8B7C5895-8E68-4D8C-B34D-ED38335E0807}"/>
                </a:ext>
              </a:extLst>
            </p:cNvPr>
            <p:cNvSpPr/>
            <p:nvPr/>
          </p:nvSpPr>
          <p:spPr>
            <a:xfrm>
              <a:off x="8773457" y="2628685"/>
              <a:ext cx="3219252" cy="398566"/>
            </a:xfrm>
            <a:prstGeom prst="rect">
              <a:avLst/>
            </a:prstGeom>
            <a:solidFill>
              <a:srgbClr val="D885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7322B6FB-9CEC-497B-8BFA-3030755F273C}"/>
              </a:ext>
            </a:extLst>
          </p:cNvPr>
          <p:cNvGrpSpPr>
            <a:grpSpLocks/>
          </p:cNvGrpSpPr>
          <p:nvPr/>
        </p:nvGrpSpPr>
        <p:grpSpPr bwMode="auto">
          <a:xfrm>
            <a:off x="4148138" y="1223963"/>
            <a:ext cx="3862387" cy="4287837"/>
            <a:chOff x="3731904" y="801617"/>
            <a:chExt cx="3863032" cy="3661707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B85D6F61-A1CC-44E1-B138-203E8FA19939}"/>
                </a:ext>
              </a:extLst>
            </p:cNvPr>
            <p:cNvSpPr/>
            <p:nvPr/>
          </p:nvSpPr>
          <p:spPr>
            <a:xfrm>
              <a:off x="3731904" y="801617"/>
              <a:ext cx="3863032" cy="36617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C8E6B20A-4853-472B-808E-B93270C47966}"/>
                </a:ext>
              </a:extLst>
            </p:cNvPr>
            <p:cNvSpPr/>
            <p:nvPr/>
          </p:nvSpPr>
          <p:spPr>
            <a:xfrm>
              <a:off x="3733491" y="801617"/>
              <a:ext cx="3861445" cy="340277"/>
            </a:xfrm>
            <a:prstGeom prst="rect">
              <a:avLst/>
            </a:prstGeom>
            <a:solidFill>
              <a:srgbClr val="FFB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1AA88249-D7A9-4AB3-A393-1B43DCC8E481}"/>
                </a:ext>
              </a:extLst>
            </p:cNvPr>
            <p:cNvSpPr/>
            <p:nvPr/>
          </p:nvSpPr>
          <p:spPr>
            <a:xfrm>
              <a:off x="3733491" y="4123047"/>
              <a:ext cx="3861445" cy="340277"/>
            </a:xfrm>
            <a:prstGeom prst="rect">
              <a:avLst/>
            </a:prstGeom>
            <a:solidFill>
              <a:srgbClr val="5BAD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F7862E93-130A-4426-9D2D-1787B091004B}"/>
                </a:ext>
              </a:extLst>
            </p:cNvPr>
            <p:cNvSpPr/>
            <p:nvPr/>
          </p:nvSpPr>
          <p:spPr>
            <a:xfrm rot="5400000">
              <a:off x="2234729" y="2298792"/>
              <a:ext cx="3321430" cy="327080"/>
            </a:xfrm>
            <a:prstGeom prst="rect">
              <a:avLst/>
            </a:prstGeom>
            <a:solidFill>
              <a:srgbClr val="D885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0C646F2C-176B-4713-92FD-775A63CFF112}"/>
                </a:ext>
              </a:extLst>
            </p:cNvPr>
            <p:cNvSpPr/>
            <p:nvPr/>
          </p:nvSpPr>
          <p:spPr>
            <a:xfrm rot="5400000">
              <a:off x="5764892" y="2630569"/>
              <a:ext cx="3318719" cy="341369"/>
            </a:xfrm>
            <a:prstGeom prst="rect">
              <a:avLst/>
            </a:prstGeom>
            <a:solidFill>
              <a:srgbClr val="7EBE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7DD0C298-3A66-4BB0-AD0F-2AB4B43E5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400" y="1841500"/>
            <a:ext cx="1408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Add text</a:t>
            </a:r>
          </a:p>
        </p:txBody>
      </p:sp>
      <p:sp>
        <p:nvSpPr>
          <p:cNvPr id="34" name="TextBox 35">
            <a:extLst>
              <a:ext uri="{FF2B5EF4-FFF2-40B4-BE49-F238E27FC236}">
                <a16:creationId xmlns:a16="http://schemas.microsoft.com/office/drawing/2014/main" id="{829F2917-7FE5-4A1C-930F-FE3317849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2825" y="2278063"/>
            <a:ext cx="24479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16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6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6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6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6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6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6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6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6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5">
            <a:extLst>
              <a:ext uri="{FF2B5EF4-FFF2-40B4-BE49-F238E27FC236}">
                <a16:creationId xmlns:a16="http://schemas.microsoft.com/office/drawing/2014/main" id="{E56D05D3-428D-451B-BC1F-A78718CE7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2825" y="3478213"/>
            <a:ext cx="24479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just" eaLnBrk="1" hangingPunct="1"/>
            <a:r>
              <a:rPr lang="en-US" altLang="zh-CN" sz="1600" dirty="0" err="1">
                <a:solidFill>
                  <a:prstClr val="black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600" dirty="0">
                <a:solidFill>
                  <a:prstClr val="black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1600" dirty="0">
                <a:solidFill>
                  <a:prstClr val="black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1600" dirty="0">
                <a:solidFill>
                  <a:prstClr val="black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1600" dirty="0">
                <a:solidFill>
                  <a:prstClr val="black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1600" dirty="0" err="1">
                <a:solidFill>
                  <a:prstClr val="black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1600" dirty="0">
                <a:solidFill>
                  <a:prstClr val="black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1600" dirty="0">
                <a:solidFill>
                  <a:prstClr val="black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1600" dirty="0">
                <a:solidFill>
                  <a:prstClr val="black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F28CF1B8-764E-425B-8B0C-9859E051D06F}"/>
              </a:ext>
            </a:extLst>
          </p:cNvPr>
          <p:cNvSpPr txBox="1"/>
          <p:nvPr/>
        </p:nvSpPr>
        <p:spPr>
          <a:xfrm>
            <a:off x="10793462" y="6313198"/>
            <a:ext cx="1257511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1" name="文本框 10">
            <a:extLst>
              <a:ext uri="{FF2B5EF4-FFF2-40B4-BE49-F238E27FC236}">
                <a16:creationId xmlns:a16="http://schemas.microsoft.com/office/drawing/2014/main" id="{A4953732-B741-4443-BC97-8E1D1ED3A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88" y="368300"/>
            <a:ext cx="3452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title</a:t>
            </a:r>
          </a:p>
        </p:txBody>
      </p:sp>
      <p:sp>
        <p:nvSpPr>
          <p:cNvPr id="4" name="平行四边形 3">
            <a:extLst>
              <a:ext uri="{FF2B5EF4-FFF2-40B4-BE49-F238E27FC236}">
                <a16:creationId xmlns:a16="http://schemas.microsoft.com/office/drawing/2014/main" id="{C40F026E-633C-4CC6-8E66-203B3583FCF3}"/>
              </a:ext>
            </a:extLst>
          </p:cNvPr>
          <p:cNvSpPr/>
          <p:nvPr/>
        </p:nvSpPr>
        <p:spPr>
          <a:xfrm rot="20362696" flipV="1">
            <a:off x="4921250" y="2811463"/>
            <a:ext cx="2424113" cy="1085850"/>
          </a:xfrm>
          <a:prstGeom prst="parallelogram">
            <a:avLst>
              <a:gd name="adj" fmla="val 68951"/>
            </a:avLst>
          </a:prstGeom>
          <a:solidFill>
            <a:srgbClr val="12B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平行四边形 4">
            <a:extLst>
              <a:ext uri="{FF2B5EF4-FFF2-40B4-BE49-F238E27FC236}">
                <a16:creationId xmlns:a16="http://schemas.microsoft.com/office/drawing/2014/main" id="{778F4BCA-329D-4A0B-BCA1-35547D67DF8E}"/>
              </a:ext>
            </a:extLst>
          </p:cNvPr>
          <p:cNvSpPr/>
          <p:nvPr/>
        </p:nvSpPr>
        <p:spPr>
          <a:xfrm rot="5400000">
            <a:off x="4264819" y="3720306"/>
            <a:ext cx="2006600" cy="1163638"/>
          </a:xfrm>
          <a:prstGeom prst="parallelogram">
            <a:avLst>
              <a:gd name="adj" fmla="val 68951"/>
            </a:avLst>
          </a:prstGeom>
          <a:solidFill>
            <a:srgbClr val="FF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平行四边形 6">
            <a:extLst>
              <a:ext uri="{FF2B5EF4-FFF2-40B4-BE49-F238E27FC236}">
                <a16:creationId xmlns:a16="http://schemas.microsoft.com/office/drawing/2014/main" id="{682164B2-D898-47FA-9549-BBDCDB033CD0}"/>
              </a:ext>
            </a:extLst>
          </p:cNvPr>
          <p:cNvSpPr/>
          <p:nvPr/>
        </p:nvSpPr>
        <p:spPr>
          <a:xfrm rot="5400000" flipH="1">
            <a:off x="5817394" y="3664744"/>
            <a:ext cx="1789112" cy="1492250"/>
          </a:xfrm>
          <a:prstGeom prst="parallelogram">
            <a:avLst>
              <a:gd name="adj" fmla="val 38323"/>
            </a:avLst>
          </a:prstGeom>
          <a:solidFill>
            <a:srgbClr val="ED4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856DF32B-B707-411A-BD9D-ABEE536FEF71}"/>
              </a:ext>
            </a:extLst>
          </p:cNvPr>
          <p:cNvCxnSpPr/>
          <p:nvPr/>
        </p:nvCxnSpPr>
        <p:spPr>
          <a:xfrm flipV="1">
            <a:off x="6170613" y="2176463"/>
            <a:ext cx="0" cy="11223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84C4442-16F3-41CB-B359-53212654D0BC}"/>
              </a:ext>
            </a:extLst>
          </p:cNvPr>
          <p:cNvCxnSpPr/>
          <p:nvPr/>
        </p:nvCxnSpPr>
        <p:spPr>
          <a:xfrm>
            <a:off x="6711950" y="4302125"/>
            <a:ext cx="1120775" cy="63023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908BCD4F-53D6-4D5B-AE97-85C835AFE479}"/>
              </a:ext>
            </a:extLst>
          </p:cNvPr>
          <p:cNvCxnSpPr/>
          <p:nvPr/>
        </p:nvCxnSpPr>
        <p:spPr>
          <a:xfrm flipH="1">
            <a:off x="4329113" y="4302125"/>
            <a:ext cx="938212" cy="5270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A9D95615-4737-463F-BBBE-75FFFA0E6588}"/>
              </a:ext>
            </a:extLst>
          </p:cNvPr>
          <p:cNvGrpSpPr>
            <a:grpSpLocks/>
          </p:cNvGrpSpPr>
          <p:nvPr/>
        </p:nvGrpSpPr>
        <p:grpSpPr bwMode="auto">
          <a:xfrm>
            <a:off x="5778500" y="1390650"/>
            <a:ext cx="785813" cy="785813"/>
            <a:chOff x="5570112" y="1017431"/>
            <a:chExt cx="785611" cy="785611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ED170896-B374-4DDD-BD9E-60C64472E8EC}"/>
                </a:ext>
              </a:extLst>
            </p:cNvPr>
            <p:cNvSpPr/>
            <p:nvPr/>
          </p:nvSpPr>
          <p:spPr>
            <a:xfrm>
              <a:off x="5570112" y="1017431"/>
              <a:ext cx="785611" cy="785611"/>
            </a:xfrm>
            <a:prstGeom prst="ellipse">
              <a:avLst/>
            </a:prstGeom>
            <a:solidFill>
              <a:srgbClr val="12BB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7432" name="图片 13">
              <a:extLst>
                <a:ext uri="{FF2B5EF4-FFF2-40B4-BE49-F238E27FC236}">
                  <a16:creationId xmlns:a16="http://schemas.microsoft.com/office/drawing/2014/main" id="{7B67D944-BE6F-4D6C-88EB-BA55EDFB6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0415" y="1198382"/>
              <a:ext cx="415933" cy="415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851F9C61-8390-48A1-BD64-39D28D77F291}"/>
              </a:ext>
            </a:extLst>
          </p:cNvPr>
          <p:cNvGrpSpPr>
            <a:grpSpLocks/>
          </p:cNvGrpSpPr>
          <p:nvPr/>
        </p:nvGrpSpPr>
        <p:grpSpPr bwMode="auto">
          <a:xfrm>
            <a:off x="3602038" y="4591050"/>
            <a:ext cx="785812" cy="784225"/>
            <a:chOff x="3393346" y="4216942"/>
            <a:chExt cx="785611" cy="785611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306432F8-057D-4F96-8359-F2FED58E2897}"/>
                </a:ext>
              </a:extLst>
            </p:cNvPr>
            <p:cNvSpPr/>
            <p:nvPr/>
          </p:nvSpPr>
          <p:spPr>
            <a:xfrm>
              <a:off x="3393346" y="4216942"/>
              <a:ext cx="785611" cy="785611"/>
            </a:xfrm>
            <a:prstGeom prst="ellipse">
              <a:avLst/>
            </a:prstGeom>
            <a:solidFill>
              <a:srgbClr val="FFB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7430" name="图片 16">
              <a:extLst>
                <a:ext uri="{FF2B5EF4-FFF2-40B4-BE49-F238E27FC236}">
                  <a16:creationId xmlns:a16="http://schemas.microsoft.com/office/drawing/2014/main" id="{EC0F138D-6315-4C19-BE6A-28709CDA2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0453" y="4354302"/>
              <a:ext cx="510890" cy="510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F52D4E4A-C414-430A-B27F-AF33CEF51AF9}"/>
              </a:ext>
            </a:extLst>
          </p:cNvPr>
          <p:cNvGrpSpPr>
            <a:grpSpLocks/>
          </p:cNvGrpSpPr>
          <p:nvPr/>
        </p:nvGrpSpPr>
        <p:grpSpPr bwMode="auto">
          <a:xfrm>
            <a:off x="7793038" y="4738688"/>
            <a:ext cx="785812" cy="785812"/>
            <a:chOff x="7585422" y="4364663"/>
            <a:chExt cx="785611" cy="785611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667ABEF9-BF3E-445F-B2AF-57887D184866}"/>
                </a:ext>
              </a:extLst>
            </p:cNvPr>
            <p:cNvSpPr/>
            <p:nvPr/>
          </p:nvSpPr>
          <p:spPr>
            <a:xfrm>
              <a:off x="7585422" y="4364663"/>
              <a:ext cx="785611" cy="785611"/>
            </a:xfrm>
            <a:prstGeom prst="ellipse">
              <a:avLst/>
            </a:prstGeom>
            <a:solidFill>
              <a:srgbClr val="ED49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7428" name="图片 19">
              <a:extLst>
                <a:ext uri="{FF2B5EF4-FFF2-40B4-BE49-F238E27FC236}">
                  <a16:creationId xmlns:a16="http://schemas.microsoft.com/office/drawing/2014/main" id="{18309891-6340-4C62-A13E-485B7B499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8594" y="4546242"/>
              <a:ext cx="433087" cy="43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DC24CE62-4087-4972-846B-4B2883F0C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1775" y="1169988"/>
            <a:ext cx="1287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</a:t>
            </a:r>
          </a:p>
        </p:txBody>
      </p:sp>
      <p:sp>
        <p:nvSpPr>
          <p:cNvPr id="22" name="TextBox 35">
            <a:extLst>
              <a:ext uri="{FF2B5EF4-FFF2-40B4-BE49-F238E27FC236}">
                <a16:creationId xmlns:a16="http://schemas.microsoft.com/office/drawing/2014/main" id="{532F4F17-6E82-435E-8B25-48BF819C7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9238" y="1552575"/>
            <a:ext cx="39233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3D7FFBE-6BBE-4AC2-8121-2C0199FBB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7838" y="3287713"/>
            <a:ext cx="1287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</a:t>
            </a:r>
          </a:p>
        </p:txBody>
      </p:sp>
      <p:sp>
        <p:nvSpPr>
          <p:cNvPr id="24" name="TextBox 35">
            <a:extLst>
              <a:ext uri="{FF2B5EF4-FFF2-40B4-BE49-F238E27FC236}">
                <a16:creationId xmlns:a16="http://schemas.microsoft.com/office/drawing/2014/main" id="{03A28F92-CC84-4998-A9D7-CA4C1EACA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7838" y="3695700"/>
            <a:ext cx="280511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/>
            <a:r>
              <a:rPr lang="en-US" altLang="zh-CN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endParaRPr lang="en-US" altLang="zh-CN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C9FAC3D-F8F9-4025-8C04-6526232C4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163" y="3059113"/>
            <a:ext cx="1289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</a:t>
            </a:r>
          </a:p>
        </p:txBody>
      </p:sp>
      <p:sp>
        <p:nvSpPr>
          <p:cNvPr id="26" name="TextBox 35">
            <a:extLst>
              <a:ext uri="{FF2B5EF4-FFF2-40B4-BE49-F238E27FC236}">
                <a16:creationId xmlns:a16="http://schemas.microsoft.com/office/drawing/2014/main" id="{9A75B2AD-7D3A-44A0-BB9F-4895E8C19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0" y="3502025"/>
            <a:ext cx="27781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629A0A89-B278-4FFB-A4BB-62CEA1F50041}"/>
              </a:ext>
            </a:extLst>
          </p:cNvPr>
          <p:cNvSpPr txBox="1"/>
          <p:nvPr/>
        </p:nvSpPr>
        <p:spPr>
          <a:xfrm>
            <a:off x="10793462" y="6313198"/>
            <a:ext cx="1257511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任意多边形 2">
            <a:extLst>
              <a:ext uri="{FF2B5EF4-FFF2-40B4-BE49-F238E27FC236}">
                <a16:creationId xmlns:a16="http://schemas.microsoft.com/office/drawing/2014/main" id="{8ADB09B8-054F-43D4-A42F-D3ABA4595BB7}"/>
              </a:ext>
            </a:extLst>
          </p:cNvPr>
          <p:cNvSpPr/>
          <p:nvPr/>
        </p:nvSpPr>
        <p:spPr>
          <a:xfrm>
            <a:off x="2241551" y="3807884"/>
            <a:ext cx="596900" cy="6561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23D5A683-CD0D-4D2A-BF7D-B4DE29CED191}"/>
              </a:ext>
            </a:extLst>
          </p:cNvPr>
          <p:cNvSpPr/>
          <p:nvPr/>
        </p:nvSpPr>
        <p:spPr>
          <a:xfrm>
            <a:off x="2832100" y="3810000"/>
            <a:ext cx="9359900" cy="6582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base">
              <a:defRPr/>
            </a:pPr>
            <a:r>
              <a:rPr lang="en-US" altLang="zh-CN" sz="2800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Https://www.freeppt7.com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76838AC8-4BBE-4ACE-A3A7-158BCA717899}"/>
              </a:ext>
            </a:extLst>
          </p:cNvPr>
          <p:cNvSpPr/>
          <p:nvPr/>
        </p:nvSpPr>
        <p:spPr>
          <a:xfrm>
            <a:off x="0" y="3043767"/>
            <a:ext cx="9313333" cy="774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200" strike="noStrike" spc="200" noProof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sz="2400" strike="noStrike" spc="2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</a:p>
        </p:txBody>
      </p:sp>
      <p:sp>
        <p:nvSpPr>
          <p:cNvPr id="39" name="直角三角形 38">
            <a:extLst>
              <a:ext uri="{FF2B5EF4-FFF2-40B4-BE49-F238E27FC236}">
                <a16:creationId xmlns:a16="http://schemas.microsoft.com/office/drawing/2014/main" id="{1482925A-8A03-42C3-A3E0-D394379E3105}"/>
              </a:ext>
            </a:extLst>
          </p:cNvPr>
          <p:cNvSpPr/>
          <p:nvPr/>
        </p:nvSpPr>
        <p:spPr>
          <a:xfrm>
            <a:off x="9311217" y="3039533"/>
            <a:ext cx="855133" cy="778933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0" name="矩形 11">
            <a:extLst>
              <a:ext uri="{FF2B5EF4-FFF2-40B4-BE49-F238E27FC236}">
                <a16:creationId xmlns:a16="http://schemas.microsoft.com/office/drawing/2014/main" id="{B07559A8-666D-496B-BC6A-C61DFDE6BBC1}"/>
              </a:ext>
            </a:extLst>
          </p:cNvPr>
          <p:cNvSpPr/>
          <p:nvPr/>
        </p:nvSpPr>
        <p:spPr>
          <a:xfrm>
            <a:off x="2643717" y="3920067"/>
            <a:ext cx="6904567" cy="169333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>
              <a:lnSpc>
                <a:spcPts val="2400"/>
              </a:lnSpc>
            </a:pPr>
            <a:r>
              <a:rPr lang="en-US" altLang="zh-CN" sz="12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41" name="图片 4" descr="logo">
            <a:hlinkClick r:id="rId2" action="ppaction://hlinkfile"/>
            <a:extLst>
              <a:ext uri="{FF2B5EF4-FFF2-40B4-BE49-F238E27FC236}">
                <a16:creationId xmlns:a16="http://schemas.microsoft.com/office/drawing/2014/main" id="{D5D9DDDE-2978-4F3A-86ED-2AF9F9AF8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846" y="197436"/>
            <a:ext cx="3440867" cy="79394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625552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629A0A89-B278-4FFB-A4BB-62CEA1F50041}"/>
              </a:ext>
            </a:extLst>
          </p:cNvPr>
          <p:cNvSpPr txBox="1"/>
          <p:nvPr/>
        </p:nvSpPr>
        <p:spPr>
          <a:xfrm>
            <a:off x="10793462" y="6313198"/>
            <a:ext cx="1257511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51AB33F-B996-454F-A8BB-ECF1327B10D6}"/>
              </a:ext>
            </a:extLst>
          </p:cNvPr>
          <p:cNvSpPr/>
          <p:nvPr/>
        </p:nvSpPr>
        <p:spPr>
          <a:xfrm>
            <a:off x="5739303" y="1849193"/>
            <a:ext cx="689067" cy="70313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8C8CF3D8-6CD8-4552-84B5-7491BD583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293" y="320209"/>
            <a:ext cx="289452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36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Gift icons</a:t>
            </a:r>
            <a:r>
              <a:rPr lang="en-US" altLang="zh-CN" sz="36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1</a:t>
            </a:r>
            <a:endParaRPr lang="zh-CN" altLang="en-US" sz="3600" dirty="0">
              <a:solidFill>
                <a:srgbClr val="FC621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C856433-CFFF-4BB5-ABD9-F7CCE1CFADDC}"/>
              </a:ext>
            </a:extLst>
          </p:cNvPr>
          <p:cNvSpPr/>
          <p:nvPr/>
        </p:nvSpPr>
        <p:spPr>
          <a:xfrm>
            <a:off x="2976711" y="1230976"/>
            <a:ext cx="5915700" cy="3692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zh-CN" altLang="en-US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Commonly used flattening</a:t>
            </a:r>
            <a:r>
              <a:rPr lang="zh-CN" altLang="en-US" b="1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Life Services</a:t>
            </a:r>
            <a:r>
              <a:rPr lang="zh-CN" altLang="en-US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Vector icons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2890495-E891-4188-9001-DA873BAC259F}"/>
              </a:ext>
            </a:extLst>
          </p:cNvPr>
          <p:cNvSpPr/>
          <p:nvPr/>
        </p:nvSpPr>
        <p:spPr bwMode="auto">
          <a:xfrm>
            <a:off x="907855" y="2242120"/>
            <a:ext cx="1058576" cy="1057181"/>
          </a:xfrm>
          <a:custGeom>
            <a:avLst/>
            <a:gdLst>
              <a:gd name="T0" fmla="*/ 111 w 623"/>
              <a:gd name="T1" fmla="*/ 111 h 622"/>
              <a:gd name="T2" fmla="*/ 512 w 623"/>
              <a:gd name="T3" fmla="*/ 111 h 622"/>
              <a:gd name="T4" fmla="*/ 512 w 623"/>
              <a:gd name="T5" fmla="*/ 512 h 622"/>
              <a:gd name="T6" fmla="*/ 111 w 623"/>
              <a:gd name="T7" fmla="*/ 512 h 622"/>
              <a:gd name="T8" fmla="*/ 111 w 623"/>
              <a:gd name="T9" fmla="*/ 111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3" h="622">
                <a:moveTo>
                  <a:pt x="111" y="111"/>
                </a:moveTo>
                <a:cubicBezTo>
                  <a:pt x="222" y="0"/>
                  <a:pt x="401" y="0"/>
                  <a:pt x="512" y="111"/>
                </a:cubicBezTo>
                <a:cubicBezTo>
                  <a:pt x="623" y="221"/>
                  <a:pt x="623" y="401"/>
                  <a:pt x="512" y="512"/>
                </a:cubicBezTo>
                <a:cubicBezTo>
                  <a:pt x="401" y="622"/>
                  <a:pt x="222" y="622"/>
                  <a:pt x="111" y="512"/>
                </a:cubicBezTo>
                <a:cubicBezTo>
                  <a:pt x="0" y="401"/>
                  <a:pt x="0" y="221"/>
                  <a:pt x="111" y="111"/>
                </a:cubicBezTo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8E3B0676-2E82-4F66-81E9-5BE636ADFE67}"/>
              </a:ext>
            </a:extLst>
          </p:cNvPr>
          <p:cNvGrpSpPr/>
          <p:nvPr/>
        </p:nvGrpSpPr>
        <p:grpSpPr>
          <a:xfrm>
            <a:off x="1185400" y="2643794"/>
            <a:ext cx="500697" cy="253835"/>
            <a:chOff x="1636718" y="1981206"/>
            <a:chExt cx="569914" cy="288926"/>
          </a:xfrm>
          <a:solidFill>
            <a:schemeClr val="bg1"/>
          </a:solidFill>
        </p:grpSpPr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767D309F-66B0-485B-9F9D-CDFEC6780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4056" y="2125669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29994A16-9D39-444C-88AB-7FEEA9195DDF}"/>
                </a:ext>
              </a:extLst>
            </p:cNvPr>
            <p:cNvSpPr/>
            <p:nvPr/>
          </p:nvSpPr>
          <p:spPr bwMode="auto">
            <a:xfrm>
              <a:off x="1636718" y="1981206"/>
              <a:ext cx="569914" cy="288926"/>
            </a:xfrm>
            <a:custGeom>
              <a:avLst/>
              <a:gdLst>
                <a:gd name="T0" fmla="*/ 29 w 295"/>
                <a:gd name="T1" fmla="*/ 85 h 150"/>
                <a:gd name="T2" fmla="*/ 29 w 295"/>
                <a:gd name="T3" fmla="*/ 75 h 150"/>
                <a:gd name="T4" fmla="*/ 18 w 295"/>
                <a:gd name="T5" fmla="*/ 0 h 150"/>
                <a:gd name="T6" fmla="*/ 0 w 295"/>
                <a:gd name="T7" fmla="*/ 0 h 150"/>
                <a:gd name="T8" fmla="*/ 0 w 295"/>
                <a:gd name="T9" fmla="*/ 85 h 150"/>
                <a:gd name="T10" fmla="*/ 0 w 295"/>
                <a:gd name="T11" fmla="*/ 113 h 150"/>
                <a:gd name="T12" fmla="*/ 0 w 295"/>
                <a:gd name="T13" fmla="*/ 150 h 150"/>
                <a:gd name="T14" fmla="*/ 18 w 295"/>
                <a:gd name="T15" fmla="*/ 150 h 150"/>
                <a:gd name="T16" fmla="*/ 27 w 295"/>
                <a:gd name="T17" fmla="*/ 113 h 150"/>
                <a:gd name="T18" fmla="*/ 267 w 295"/>
                <a:gd name="T19" fmla="*/ 113 h 150"/>
                <a:gd name="T20" fmla="*/ 277 w 295"/>
                <a:gd name="T21" fmla="*/ 150 h 150"/>
                <a:gd name="T22" fmla="*/ 295 w 295"/>
                <a:gd name="T23" fmla="*/ 150 h 150"/>
                <a:gd name="T24" fmla="*/ 295 w 295"/>
                <a:gd name="T25" fmla="*/ 113 h 150"/>
                <a:gd name="T26" fmla="*/ 295 w 295"/>
                <a:gd name="T27" fmla="*/ 85 h 150"/>
                <a:gd name="T28" fmla="*/ 29 w 295"/>
                <a:gd name="T29" fmla="*/ 8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5" h="150">
                  <a:moveTo>
                    <a:pt x="29" y="85"/>
                  </a:moveTo>
                  <a:cubicBezTo>
                    <a:pt x="29" y="82"/>
                    <a:pt x="29" y="78"/>
                    <a:pt x="29" y="75"/>
                  </a:cubicBezTo>
                  <a:cubicBezTo>
                    <a:pt x="29" y="33"/>
                    <a:pt x="24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22" y="150"/>
                    <a:pt x="25" y="135"/>
                    <a:pt x="27" y="113"/>
                  </a:cubicBezTo>
                  <a:cubicBezTo>
                    <a:pt x="267" y="113"/>
                    <a:pt x="267" y="113"/>
                    <a:pt x="267" y="113"/>
                  </a:cubicBezTo>
                  <a:cubicBezTo>
                    <a:pt x="277" y="150"/>
                    <a:pt x="277" y="150"/>
                    <a:pt x="277" y="150"/>
                  </a:cubicBezTo>
                  <a:cubicBezTo>
                    <a:pt x="295" y="150"/>
                    <a:pt x="295" y="150"/>
                    <a:pt x="295" y="150"/>
                  </a:cubicBezTo>
                  <a:cubicBezTo>
                    <a:pt x="295" y="113"/>
                    <a:pt x="295" y="113"/>
                    <a:pt x="295" y="113"/>
                  </a:cubicBezTo>
                  <a:cubicBezTo>
                    <a:pt x="295" y="85"/>
                    <a:pt x="295" y="85"/>
                    <a:pt x="295" y="85"/>
                  </a:cubicBezTo>
                  <a:lnTo>
                    <a:pt x="29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42A32A19-1969-45E8-8374-9A6D0D65DFE1}"/>
                </a:ext>
              </a:extLst>
            </p:cNvPr>
            <p:cNvSpPr/>
            <p:nvPr/>
          </p:nvSpPr>
          <p:spPr bwMode="auto">
            <a:xfrm>
              <a:off x="1709743" y="2071694"/>
              <a:ext cx="100013" cy="52388"/>
            </a:xfrm>
            <a:custGeom>
              <a:avLst/>
              <a:gdLst>
                <a:gd name="T0" fmla="*/ 52 w 52"/>
                <a:gd name="T1" fmla="*/ 27 h 27"/>
                <a:gd name="T2" fmla="*/ 25 w 52"/>
                <a:gd name="T3" fmla="*/ 0 h 27"/>
                <a:gd name="T4" fmla="*/ 0 w 52"/>
                <a:gd name="T5" fmla="*/ 0 h 27"/>
                <a:gd name="T6" fmla="*/ 0 w 52"/>
                <a:gd name="T7" fmla="*/ 27 h 27"/>
                <a:gd name="T8" fmla="*/ 52 w 52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7">
                  <a:moveTo>
                    <a:pt x="52" y="27"/>
                  </a:moveTo>
                  <a:cubicBezTo>
                    <a:pt x="51" y="12"/>
                    <a:pt x="39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52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72D76104-46EE-4832-9085-65686DE8F462}"/>
                </a:ext>
              </a:extLst>
            </p:cNvPr>
            <p:cNvSpPr/>
            <p:nvPr/>
          </p:nvSpPr>
          <p:spPr bwMode="auto">
            <a:xfrm>
              <a:off x="1833569" y="2071694"/>
              <a:ext cx="373063" cy="52388"/>
            </a:xfrm>
            <a:custGeom>
              <a:avLst/>
              <a:gdLst>
                <a:gd name="T0" fmla="*/ 193 w 193"/>
                <a:gd name="T1" fmla="*/ 27 h 27"/>
                <a:gd name="T2" fmla="*/ 166 w 193"/>
                <a:gd name="T3" fmla="*/ 0 h 27"/>
                <a:gd name="T4" fmla="*/ 27 w 193"/>
                <a:gd name="T5" fmla="*/ 0 h 27"/>
                <a:gd name="T6" fmla="*/ 0 w 193"/>
                <a:gd name="T7" fmla="*/ 27 h 27"/>
                <a:gd name="T8" fmla="*/ 193 w 193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27">
                  <a:moveTo>
                    <a:pt x="193" y="27"/>
                  </a:moveTo>
                  <a:cubicBezTo>
                    <a:pt x="192" y="12"/>
                    <a:pt x="180" y="0"/>
                    <a:pt x="16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lnTo>
                    <a:pt x="19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3" name="Oval 10">
            <a:extLst>
              <a:ext uri="{FF2B5EF4-FFF2-40B4-BE49-F238E27FC236}">
                <a16:creationId xmlns:a16="http://schemas.microsoft.com/office/drawing/2014/main" id="{5B9E2BC3-81D4-4949-AB2D-DE21850BD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9713" y="2288145"/>
            <a:ext cx="963737" cy="963737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B47C66FD-8FA2-4ADB-B502-47FCCC58E59D}"/>
              </a:ext>
            </a:extLst>
          </p:cNvPr>
          <p:cNvGrpSpPr/>
          <p:nvPr/>
        </p:nvGrpSpPr>
        <p:grpSpPr>
          <a:xfrm>
            <a:off x="3031232" y="2500139"/>
            <a:ext cx="500697" cy="444909"/>
            <a:chOff x="3390909" y="1817693"/>
            <a:chExt cx="569914" cy="506414"/>
          </a:xfrm>
          <a:solidFill>
            <a:schemeClr val="bg1"/>
          </a:solidFill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1B451420-3144-4B3B-BBE9-ED231371CE8F}"/>
                </a:ext>
              </a:extLst>
            </p:cNvPr>
            <p:cNvSpPr/>
            <p:nvPr/>
          </p:nvSpPr>
          <p:spPr bwMode="auto">
            <a:xfrm>
              <a:off x="3390909" y="2033594"/>
              <a:ext cx="569914" cy="290513"/>
            </a:xfrm>
            <a:custGeom>
              <a:avLst/>
              <a:gdLst>
                <a:gd name="T0" fmla="*/ 29 w 295"/>
                <a:gd name="T1" fmla="*/ 86 h 151"/>
                <a:gd name="T2" fmla="*/ 29 w 295"/>
                <a:gd name="T3" fmla="*/ 75 h 151"/>
                <a:gd name="T4" fmla="*/ 18 w 295"/>
                <a:gd name="T5" fmla="*/ 0 h 151"/>
                <a:gd name="T6" fmla="*/ 0 w 295"/>
                <a:gd name="T7" fmla="*/ 0 h 151"/>
                <a:gd name="T8" fmla="*/ 0 w 295"/>
                <a:gd name="T9" fmla="*/ 86 h 151"/>
                <a:gd name="T10" fmla="*/ 0 w 295"/>
                <a:gd name="T11" fmla="*/ 113 h 151"/>
                <a:gd name="T12" fmla="*/ 0 w 295"/>
                <a:gd name="T13" fmla="*/ 151 h 151"/>
                <a:gd name="T14" fmla="*/ 18 w 295"/>
                <a:gd name="T15" fmla="*/ 151 h 151"/>
                <a:gd name="T16" fmla="*/ 28 w 295"/>
                <a:gd name="T17" fmla="*/ 113 h 151"/>
                <a:gd name="T18" fmla="*/ 268 w 295"/>
                <a:gd name="T19" fmla="*/ 113 h 151"/>
                <a:gd name="T20" fmla="*/ 277 w 295"/>
                <a:gd name="T21" fmla="*/ 150 h 151"/>
                <a:gd name="T22" fmla="*/ 295 w 295"/>
                <a:gd name="T23" fmla="*/ 150 h 151"/>
                <a:gd name="T24" fmla="*/ 295 w 295"/>
                <a:gd name="T25" fmla="*/ 113 h 151"/>
                <a:gd name="T26" fmla="*/ 295 w 295"/>
                <a:gd name="T27" fmla="*/ 86 h 151"/>
                <a:gd name="T28" fmla="*/ 29 w 295"/>
                <a:gd name="T29" fmla="*/ 8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5" h="151">
                  <a:moveTo>
                    <a:pt x="29" y="86"/>
                  </a:moveTo>
                  <a:cubicBezTo>
                    <a:pt x="29" y="82"/>
                    <a:pt x="29" y="79"/>
                    <a:pt x="29" y="75"/>
                  </a:cubicBezTo>
                  <a:cubicBezTo>
                    <a:pt x="29" y="34"/>
                    <a:pt x="24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22" y="151"/>
                    <a:pt x="26" y="136"/>
                    <a:pt x="28" y="113"/>
                  </a:cubicBezTo>
                  <a:cubicBezTo>
                    <a:pt x="268" y="113"/>
                    <a:pt x="268" y="113"/>
                    <a:pt x="268" y="113"/>
                  </a:cubicBezTo>
                  <a:cubicBezTo>
                    <a:pt x="277" y="150"/>
                    <a:pt x="277" y="150"/>
                    <a:pt x="277" y="150"/>
                  </a:cubicBezTo>
                  <a:cubicBezTo>
                    <a:pt x="295" y="150"/>
                    <a:pt x="295" y="150"/>
                    <a:pt x="295" y="150"/>
                  </a:cubicBezTo>
                  <a:cubicBezTo>
                    <a:pt x="295" y="113"/>
                    <a:pt x="295" y="113"/>
                    <a:pt x="295" y="113"/>
                  </a:cubicBezTo>
                  <a:cubicBezTo>
                    <a:pt x="295" y="86"/>
                    <a:pt x="295" y="86"/>
                    <a:pt x="295" y="86"/>
                  </a:cubicBezTo>
                  <a:lnTo>
                    <a:pt x="29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93F6672D-A242-47C8-9070-628AE89E5909}"/>
                </a:ext>
              </a:extLst>
            </p:cNvPr>
            <p:cNvSpPr/>
            <p:nvPr/>
          </p:nvSpPr>
          <p:spPr bwMode="auto">
            <a:xfrm>
              <a:off x="3465522" y="2125669"/>
              <a:ext cx="100013" cy="50800"/>
            </a:xfrm>
            <a:custGeom>
              <a:avLst/>
              <a:gdLst>
                <a:gd name="T0" fmla="*/ 51 w 51"/>
                <a:gd name="T1" fmla="*/ 26 h 26"/>
                <a:gd name="T2" fmla="*/ 24 w 51"/>
                <a:gd name="T3" fmla="*/ 0 h 26"/>
                <a:gd name="T4" fmla="*/ 0 w 51"/>
                <a:gd name="T5" fmla="*/ 0 h 26"/>
                <a:gd name="T6" fmla="*/ 0 w 51"/>
                <a:gd name="T7" fmla="*/ 26 h 26"/>
                <a:gd name="T8" fmla="*/ 51 w 51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6">
                  <a:moveTo>
                    <a:pt x="51" y="26"/>
                  </a:moveTo>
                  <a:cubicBezTo>
                    <a:pt x="51" y="12"/>
                    <a:pt x="39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lnTo>
                    <a:pt x="51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83BFB892-D804-41C0-9C99-A65F301357D6}"/>
                </a:ext>
              </a:extLst>
            </p:cNvPr>
            <p:cNvSpPr/>
            <p:nvPr/>
          </p:nvSpPr>
          <p:spPr bwMode="auto">
            <a:xfrm>
              <a:off x="3587760" y="2125669"/>
              <a:ext cx="373063" cy="50800"/>
            </a:xfrm>
            <a:custGeom>
              <a:avLst/>
              <a:gdLst>
                <a:gd name="T0" fmla="*/ 193 w 193"/>
                <a:gd name="T1" fmla="*/ 26 h 26"/>
                <a:gd name="T2" fmla="*/ 166 w 193"/>
                <a:gd name="T3" fmla="*/ 0 h 26"/>
                <a:gd name="T4" fmla="*/ 27 w 193"/>
                <a:gd name="T5" fmla="*/ 0 h 26"/>
                <a:gd name="T6" fmla="*/ 0 w 193"/>
                <a:gd name="T7" fmla="*/ 26 h 26"/>
                <a:gd name="T8" fmla="*/ 193 w 193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26">
                  <a:moveTo>
                    <a:pt x="193" y="26"/>
                  </a:moveTo>
                  <a:cubicBezTo>
                    <a:pt x="193" y="12"/>
                    <a:pt x="181" y="0"/>
                    <a:pt x="16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0"/>
                    <a:pt x="1" y="12"/>
                    <a:pt x="0" y="26"/>
                  </a:cubicBezTo>
                  <a:lnTo>
                    <a:pt x="193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0E929BB-1DA7-4C57-ACDC-3AB3618F764D}"/>
                </a:ext>
              </a:extLst>
            </p:cNvPr>
            <p:cNvSpPr/>
            <p:nvPr/>
          </p:nvSpPr>
          <p:spPr bwMode="auto">
            <a:xfrm>
              <a:off x="3695710" y="1817693"/>
              <a:ext cx="115888" cy="111125"/>
            </a:xfrm>
            <a:custGeom>
              <a:avLst/>
              <a:gdLst>
                <a:gd name="T0" fmla="*/ 37 w 73"/>
                <a:gd name="T1" fmla="*/ 0 h 70"/>
                <a:gd name="T2" fmla="*/ 45 w 73"/>
                <a:gd name="T3" fmla="*/ 27 h 70"/>
                <a:gd name="T4" fmla="*/ 73 w 73"/>
                <a:gd name="T5" fmla="*/ 27 h 70"/>
                <a:gd name="T6" fmla="*/ 50 w 73"/>
                <a:gd name="T7" fmla="*/ 43 h 70"/>
                <a:gd name="T8" fmla="*/ 59 w 73"/>
                <a:gd name="T9" fmla="*/ 70 h 70"/>
                <a:gd name="T10" fmla="*/ 37 w 73"/>
                <a:gd name="T11" fmla="*/ 53 h 70"/>
                <a:gd name="T12" fmla="*/ 14 w 73"/>
                <a:gd name="T13" fmla="*/ 70 h 70"/>
                <a:gd name="T14" fmla="*/ 22 w 73"/>
                <a:gd name="T15" fmla="*/ 43 h 70"/>
                <a:gd name="T16" fmla="*/ 0 w 73"/>
                <a:gd name="T17" fmla="*/ 27 h 70"/>
                <a:gd name="T18" fmla="*/ 28 w 73"/>
                <a:gd name="T19" fmla="*/ 27 h 70"/>
                <a:gd name="T20" fmla="*/ 37 w 73"/>
                <a:gd name="T2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70">
                  <a:moveTo>
                    <a:pt x="37" y="0"/>
                  </a:moveTo>
                  <a:lnTo>
                    <a:pt x="45" y="27"/>
                  </a:lnTo>
                  <a:lnTo>
                    <a:pt x="73" y="27"/>
                  </a:lnTo>
                  <a:lnTo>
                    <a:pt x="50" y="43"/>
                  </a:lnTo>
                  <a:lnTo>
                    <a:pt x="59" y="70"/>
                  </a:lnTo>
                  <a:lnTo>
                    <a:pt x="37" y="53"/>
                  </a:lnTo>
                  <a:lnTo>
                    <a:pt x="14" y="70"/>
                  </a:lnTo>
                  <a:lnTo>
                    <a:pt x="22" y="43"/>
                  </a:lnTo>
                  <a:lnTo>
                    <a:pt x="0" y="27"/>
                  </a:lnTo>
                  <a:lnTo>
                    <a:pt x="28" y="27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364033A7-1371-4089-9F73-2FC694B22DC4}"/>
                </a:ext>
              </a:extLst>
            </p:cNvPr>
            <p:cNvSpPr/>
            <p:nvPr/>
          </p:nvSpPr>
          <p:spPr bwMode="auto">
            <a:xfrm>
              <a:off x="3835410" y="1892306"/>
              <a:ext cx="115888" cy="107950"/>
            </a:xfrm>
            <a:custGeom>
              <a:avLst/>
              <a:gdLst>
                <a:gd name="T0" fmla="*/ 37 w 73"/>
                <a:gd name="T1" fmla="*/ 0 h 68"/>
                <a:gd name="T2" fmla="*/ 45 w 73"/>
                <a:gd name="T3" fmla="*/ 25 h 68"/>
                <a:gd name="T4" fmla="*/ 73 w 73"/>
                <a:gd name="T5" fmla="*/ 25 h 68"/>
                <a:gd name="T6" fmla="*/ 51 w 73"/>
                <a:gd name="T7" fmla="*/ 42 h 68"/>
                <a:gd name="T8" fmla="*/ 60 w 73"/>
                <a:gd name="T9" fmla="*/ 68 h 68"/>
                <a:gd name="T10" fmla="*/ 37 w 73"/>
                <a:gd name="T11" fmla="*/ 52 h 68"/>
                <a:gd name="T12" fmla="*/ 15 w 73"/>
                <a:gd name="T13" fmla="*/ 68 h 68"/>
                <a:gd name="T14" fmla="*/ 23 w 73"/>
                <a:gd name="T15" fmla="*/ 42 h 68"/>
                <a:gd name="T16" fmla="*/ 0 w 73"/>
                <a:gd name="T17" fmla="*/ 25 h 68"/>
                <a:gd name="T18" fmla="*/ 28 w 73"/>
                <a:gd name="T19" fmla="*/ 25 h 68"/>
                <a:gd name="T20" fmla="*/ 37 w 73"/>
                <a:gd name="T2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8">
                  <a:moveTo>
                    <a:pt x="37" y="0"/>
                  </a:moveTo>
                  <a:lnTo>
                    <a:pt x="45" y="25"/>
                  </a:lnTo>
                  <a:lnTo>
                    <a:pt x="73" y="25"/>
                  </a:lnTo>
                  <a:lnTo>
                    <a:pt x="51" y="42"/>
                  </a:lnTo>
                  <a:lnTo>
                    <a:pt x="60" y="68"/>
                  </a:lnTo>
                  <a:lnTo>
                    <a:pt x="37" y="52"/>
                  </a:lnTo>
                  <a:lnTo>
                    <a:pt x="15" y="68"/>
                  </a:lnTo>
                  <a:lnTo>
                    <a:pt x="23" y="42"/>
                  </a:lnTo>
                  <a:lnTo>
                    <a:pt x="0" y="25"/>
                  </a:lnTo>
                  <a:lnTo>
                    <a:pt x="28" y="25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8E7A720F-62DB-47CB-894A-38A3C5B006B3}"/>
                </a:ext>
              </a:extLst>
            </p:cNvPr>
            <p:cNvSpPr/>
            <p:nvPr/>
          </p:nvSpPr>
          <p:spPr bwMode="auto">
            <a:xfrm>
              <a:off x="3548072" y="1817693"/>
              <a:ext cx="115888" cy="111125"/>
            </a:xfrm>
            <a:custGeom>
              <a:avLst/>
              <a:gdLst>
                <a:gd name="T0" fmla="*/ 36 w 73"/>
                <a:gd name="T1" fmla="*/ 0 h 70"/>
                <a:gd name="T2" fmla="*/ 28 w 73"/>
                <a:gd name="T3" fmla="*/ 27 h 70"/>
                <a:gd name="T4" fmla="*/ 0 w 73"/>
                <a:gd name="T5" fmla="*/ 27 h 70"/>
                <a:gd name="T6" fmla="*/ 22 w 73"/>
                <a:gd name="T7" fmla="*/ 43 h 70"/>
                <a:gd name="T8" fmla="*/ 13 w 73"/>
                <a:gd name="T9" fmla="*/ 70 h 70"/>
                <a:gd name="T10" fmla="*/ 36 w 73"/>
                <a:gd name="T11" fmla="*/ 53 h 70"/>
                <a:gd name="T12" fmla="*/ 58 w 73"/>
                <a:gd name="T13" fmla="*/ 70 h 70"/>
                <a:gd name="T14" fmla="*/ 50 w 73"/>
                <a:gd name="T15" fmla="*/ 43 h 70"/>
                <a:gd name="T16" fmla="*/ 73 w 73"/>
                <a:gd name="T17" fmla="*/ 27 h 70"/>
                <a:gd name="T18" fmla="*/ 45 w 73"/>
                <a:gd name="T19" fmla="*/ 27 h 70"/>
                <a:gd name="T20" fmla="*/ 36 w 73"/>
                <a:gd name="T2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70">
                  <a:moveTo>
                    <a:pt x="36" y="0"/>
                  </a:moveTo>
                  <a:lnTo>
                    <a:pt x="28" y="27"/>
                  </a:lnTo>
                  <a:lnTo>
                    <a:pt x="0" y="27"/>
                  </a:lnTo>
                  <a:lnTo>
                    <a:pt x="22" y="43"/>
                  </a:lnTo>
                  <a:lnTo>
                    <a:pt x="13" y="70"/>
                  </a:lnTo>
                  <a:lnTo>
                    <a:pt x="36" y="53"/>
                  </a:lnTo>
                  <a:lnTo>
                    <a:pt x="58" y="70"/>
                  </a:lnTo>
                  <a:lnTo>
                    <a:pt x="50" y="43"/>
                  </a:lnTo>
                  <a:lnTo>
                    <a:pt x="73" y="27"/>
                  </a:lnTo>
                  <a:lnTo>
                    <a:pt x="45" y="27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C25455C6-EF51-45EA-B3C8-52AD98A4DF0D}"/>
                </a:ext>
              </a:extLst>
            </p:cNvPr>
            <p:cNvSpPr/>
            <p:nvPr/>
          </p:nvSpPr>
          <p:spPr bwMode="auto">
            <a:xfrm>
              <a:off x="3408372" y="1892306"/>
              <a:ext cx="114300" cy="107950"/>
            </a:xfrm>
            <a:custGeom>
              <a:avLst/>
              <a:gdLst>
                <a:gd name="T0" fmla="*/ 35 w 72"/>
                <a:gd name="T1" fmla="*/ 0 h 68"/>
                <a:gd name="T2" fmla="*/ 27 w 72"/>
                <a:gd name="T3" fmla="*/ 25 h 68"/>
                <a:gd name="T4" fmla="*/ 0 w 72"/>
                <a:gd name="T5" fmla="*/ 25 h 68"/>
                <a:gd name="T6" fmla="*/ 22 w 72"/>
                <a:gd name="T7" fmla="*/ 42 h 68"/>
                <a:gd name="T8" fmla="*/ 13 w 72"/>
                <a:gd name="T9" fmla="*/ 68 h 68"/>
                <a:gd name="T10" fmla="*/ 35 w 72"/>
                <a:gd name="T11" fmla="*/ 52 h 68"/>
                <a:gd name="T12" fmla="*/ 58 w 72"/>
                <a:gd name="T13" fmla="*/ 68 h 68"/>
                <a:gd name="T14" fmla="*/ 50 w 72"/>
                <a:gd name="T15" fmla="*/ 42 h 68"/>
                <a:gd name="T16" fmla="*/ 72 w 72"/>
                <a:gd name="T17" fmla="*/ 25 h 68"/>
                <a:gd name="T18" fmla="*/ 44 w 72"/>
                <a:gd name="T19" fmla="*/ 25 h 68"/>
                <a:gd name="T20" fmla="*/ 35 w 72"/>
                <a:gd name="T2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68">
                  <a:moveTo>
                    <a:pt x="35" y="0"/>
                  </a:moveTo>
                  <a:lnTo>
                    <a:pt x="27" y="25"/>
                  </a:lnTo>
                  <a:lnTo>
                    <a:pt x="0" y="25"/>
                  </a:lnTo>
                  <a:lnTo>
                    <a:pt x="22" y="42"/>
                  </a:lnTo>
                  <a:lnTo>
                    <a:pt x="13" y="68"/>
                  </a:lnTo>
                  <a:lnTo>
                    <a:pt x="35" y="52"/>
                  </a:lnTo>
                  <a:lnTo>
                    <a:pt x="58" y="68"/>
                  </a:lnTo>
                  <a:lnTo>
                    <a:pt x="50" y="42"/>
                  </a:lnTo>
                  <a:lnTo>
                    <a:pt x="72" y="25"/>
                  </a:lnTo>
                  <a:lnTo>
                    <a:pt x="44" y="25"/>
                  </a:ln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Oval 18">
            <a:extLst>
              <a:ext uri="{FF2B5EF4-FFF2-40B4-BE49-F238E27FC236}">
                <a16:creationId xmlns:a16="http://schemas.microsoft.com/office/drawing/2014/main" id="{B67C9074-E5FF-42FA-9FD8-FBB6A858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4587" y="2288145"/>
            <a:ext cx="962342" cy="963737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1E3CC616-C31E-4DA7-A21D-077C4FA7856A}"/>
              </a:ext>
            </a:extLst>
          </p:cNvPr>
          <p:cNvGrpSpPr/>
          <p:nvPr/>
        </p:nvGrpSpPr>
        <p:grpSpPr>
          <a:xfrm>
            <a:off x="4894712" y="2532218"/>
            <a:ext cx="500697" cy="415621"/>
            <a:chOff x="5143513" y="1854206"/>
            <a:chExt cx="569914" cy="473076"/>
          </a:xfrm>
          <a:solidFill>
            <a:schemeClr val="bg1"/>
          </a:solidFill>
        </p:grpSpPr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FFFFCED6-253C-44CE-B83D-15CA82DB4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3513" y="2300294"/>
              <a:ext cx="569914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Rectangle 20">
              <a:extLst>
                <a:ext uri="{FF2B5EF4-FFF2-40B4-BE49-F238E27FC236}">
                  <a16:creationId xmlns:a16="http://schemas.microsoft.com/office/drawing/2014/main" id="{27109476-DB1D-4147-96B0-7B85E6497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0188" y="2197106"/>
              <a:ext cx="44450" cy="857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Rectangle 21">
              <a:extLst>
                <a:ext uri="{FF2B5EF4-FFF2-40B4-BE49-F238E27FC236}">
                  <a16:creationId xmlns:a16="http://schemas.microsoft.com/office/drawing/2014/main" id="{7A78AE0B-F812-46BB-AB98-6111A4D22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2101" y="2197106"/>
              <a:ext cx="46038" cy="857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Rectangle 22">
              <a:extLst>
                <a:ext uri="{FF2B5EF4-FFF2-40B4-BE49-F238E27FC236}">
                  <a16:creationId xmlns:a16="http://schemas.microsoft.com/office/drawing/2014/main" id="{056593BF-ED31-4105-ACEB-67CB6BBEA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3889" y="2197106"/>
              <a:ext cx="46038" cy="857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524341CE-098C-4FE8-8AA9-D80B8E566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0389" y="2197106"/>
              <a:ext cx="46038" cy="857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FCCBB179-E318-4C38-B096-2DC662A45A81}"/>
                </a:ext>
              </a:extLst>
            </p:cNvPr>
            <p:cNvSpPr/>
            <p:nvPr/>
          </p:nvSpPr>
          <p:spPr bwMode="auto">
            <a:xfrm>
              <a:off x="5337188" y="2197106"/>
              <a:ext cx="185738" cy="85725"/>
            </a:xfrm>
            <a:custGeom>
              <a:avLst/>
              <a:gdLst>
                <a:gd name="T0" fmla="*/ 58 w 117"/>
                <a:gd name="T1" fmla="*/ 0 h 54"/>
                <a:gd name="T2" fmla="*/ 34 w 117"/>
                <a:gd name="T3" fmla="*/ 0 h 54"/>
                <a:gd name="T4" fmla="*/ 0 w 117"/>
                <a:gd name="T5" fmla="*/ 0 h 54"/>
                <a:gd name="T6" fmla="*/ 0 w 117"/>
                <a:gd name="T7" fmla="*/ 54 h 54"/>
                <a:gd name="T8" fmla="*/ 34 w 117"/>
                <a:gd name="T9" fmla="*/ 54 h 54"/>
                <a:gd name="T10" fmla="*/ 34 w 117"/>
                <a:gd name="T11" fmla="*/ 17 h 54"/>
                <a:gd name="T12" fmla="*/ 58 w 117"/>
                <a:gd name="T13" fmla="*/ 17 h 54"/>
                <a:gd name="T14" fmla="*/ 82 w 117"/>
                <a:gd name="T15" fmla="*/ 17 h 54"/>
                <a:gd name="T16" fmla="*/ 82 w 117"/>
                <a:gd name="T17" fmla="*/ 54 h 54"/>
                <a:gd name="T18" fmla="*/ 117 w 117"/>
                <a:gd name="T19" fmla="*/ 54 h 54"/>
                <a:gd name="T20" fmla="*/ 117 w 117"/>
                <a:gd name="T21" fmla="*/ 0 h 54"/>
                <a:gd name="T22" fmla="*/ 82 w 117"/>
                <a:gd name="T23" fmla="*/ 0 h 54"/>
                <a:gd name="T24" fmla="*/ 58 w 117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54">
                  <a:moveTo>
                    <a:pt x="58" y="0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34" y="54"/>
                  </a:lnTo>
                  <a:lnTo>
                    <a:pt x="34" y="17"/>
                  </a:lnTo>
                  <a:lnTo>
                    <a:pt x="58" y="17"/>
                  </a:lnTo>
                  <a:lnTo>
                    <a:pt x="82" y="17"/>
                  </a:lnTo>
                  <a:lnTo>
                    <a:pt x="82" y="54"/>
                  </a:lnTo>
                  <a:lnTo>
                    <a:pt x="117" y="54"/>
                  </a:lnTo>
                  <a:lnTo>
                    <a:pt x="117" y="0"/>
                  </a:lnTo>
                  <a:lnTo>
                    <a:pt x="82" y="0"/>
                  </a:ln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84E73E01-7ADC-4573-BA4F-04844192DE1A}"/>
                </a:ext>
              </a:extLst>
            </p:cNvPr>
            <p:cNvSpPr/>
            <p:nvPr/>
          </p:nvSpPr>
          <p:spPr bwMode="auto">
            <a:xfrm>
              <a:off x="5143513" y="2105031"/>
              <a:ext cx="569914" cy="92075"/>
            </a:xfrm>
            <a:custGeom>
              <a:avLst/>
              <a:gdLst>
                <a:gd name="T0" fmla="*/ 275 w 295"/>
                <a:gd name="T1" fmla="*/ 28 h 48"/>
                <a:gd name="T2" fmla="*/ 266 w 295"/>
                <a:gd name="T3" fmla="*/ 16 h 48"/>
                <a:gd name="T4" fmla="*/ 256 w 295"/>
                <a:gd name="T5" fmla="*/ 28 h 48"/>
                <a:gd name="T6" fmla="*/ 247 w 295"/>
                <a:gd name="T7" fmla="*/ 0 h 48"/>
                <a:gd name="T8" fmla="*/ 237 w 295"/>
                <a:gd name="T9" fmla="*/ 28 h 48"/>
                <a:gd name="T10" fmla="*/ 228 w 295"/>
                <a:gd name="T11" fmla="*/ 0 h 48"/>
                <a:gd name="T12" fmla="*/ 218 w 295"/>
                <a:gd name="T13" fmla="*/ 28 h 48"/>
                <a:gd name="T14" fmla="*/ 209 w 295"/>
                <a:gd name="T15" fmla="*/ 0 h 48"/>
                <a:gd name="T16" fmla="*/ 199 w 295"/>
                <a:gd name="T17" fmla="*/ 28 h 48"/>
                <a:gd name="T18" fmla="*/ 190 w 295"/>
                <a:gd name="T19" fmla="*/ 0 h 48"/>
                <a:gd name="T20" fmla="*/ 180 w 295"/>
                <a:gd name="T21" fmla="*/ 28 h 48"/>
                <a:gd name="T22" fmla="*/ 172 w 295"/>
                <a:gd name="T23" fmla="*/ 0 h 48"/>
                <a:gd name="T24" fmla="*/ 161 w 295"/>
                <a:gd name="T25" fmla="*/ 28 h 48"/>
                <a:gd name="T26" fmla="*/ 153 w 295"/>
                <a:gd name="T27" fmla="*/ 0 h 48"/>
                <a:gd name="T28" fmla="*/ 142 w 295"/>
                <a:gd name="T29" fmla="*/ 28 h 48"/>
                <a:gd name="T30" fmla="*/ 134 w 295"/>
                <a:gd name="T31" fmla="*/ 0 h 48"/>
                <a:gd name="T32" fmla="*/ 124 w 295"/>
                <a:gd name="T33" fmla="*/ 28 h 48"/>
                <a:gd name="T34" fmla="*/ 115 w 295"/>
                <a:gd name="T35" fmla="*/ 0 h 48"/>
                <a:gd name="T36" fmla="*/ 105 w 295"/>
                <a:gd name="T37" fmla="*/ 28 h 48"/>
                <a:gd name="T38" fmla="*/ 96 w 295"/>
                <a:gd name="T39" fmla="*/ 0 h 48"/>
                <a:gd name="T40" fmla="*/ 86 w 295"/>
                <a:gd name="T41" fmla="*/ 28 h 48"/>
                <a:gd name="T42" fmla="*/ 77 w 295"/>
                <a:gd name="T43" fmla="*/ 0 h 48"/>
                <a:gd name="T44" fmla="*/ 67 w 295"/>
                <a:gd name="T45" fmla="*/ 28 h 48"/>
                <a:gd name="T46" fmla="*/ 58 w 295"/>
                <a:gd name="T47" fmla="*/ 0 h 48"/>
                <a:gd name="T48" fmla="*/ 48 w 295"/>
                <a:gd name="T49" fmla="*/ 28 h 48"/>
                <a:gd name="T50" fmla="*/ 39 w 295"/>
                <a:gd name="T51" fmla="*/ 11 h 48"/>
                <a:gd name="T52" fmla="*/ 29 w 295"/>
                <a:gd name="T53" fmla="*/ 28 h 48"/>
                <a:gd name="T54" fmla="*/ 20 w 295"/>
                <a:gd name="T55" fmla="*/ 19 h 48"/>
                <a:gd name="T56" fmla="*/ 0 w 295"/>
                <a:gd name="T57" fmla="*/ 28 h 48"/>
                <a:gd name="T58" fmla="*/ 29 w 295"/>
                <a:gd name="T59" fmla="*/ 39 h 48"/>
                <a:gd name="T60" fmla="*/ 275 w 295"/>
                <a:gd name="T61" fmla="*/ 48 h 48"/>
                <a:gd name="T62" fmla="*/ 295 w 295"/>
                <a:gd name="T6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5" h="48">
                  <a:moveTo>
                    <a:pt x="275" y="19"/>
                  </a:moveTo>
                  <a:cubicBezTo>
                    <a:pt x="275" y="28"/>
                    <a:pt x="275" y="28"/>
                    <a:pt x="275" y="28"/>
                  </a:cubicBezTo>
                  <a:cubicBezTo>
                    <a:pt x="266" y="28"/>
                    <a:pt x="266" y="28"/>
                    <a:pt x="266" y="28"/>
                  </a:cubicBezTo>
                  <a:cubicBezTo>
                    <a:pt x="266" y="16"/>
                    <a:pt x="266" y="16"/>
                    <a:pt x="266" y="16"/>
                  </a:cubicBezTo>
                  <a:cubicBezTo>
                    <a:pt x="262" y="14"/>
                    <a:pt x="258" y="12"/>
                    <a:pt x="256" y="10"/>
                  </a:cubicBezTo>
                  <a:cubicBezTo>
                    <a:pt x="256" y="28"/>
                    <a:pt x="256" y="28"/>
                    <a:pt x="256" y="28"/>
                  </a:cubicBezTo>
                  <a:cubicBezTo>
                    <a:pt x="247" y="28"/>
                    <a:pt x="247" y="28"/>
                    <a:pt x="247" y="28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37" y="28"/>
                    <a:pt x="237" y="28"/>
                    <a:pt x="237" y="28"/>
                  </a:cubicBezTo>
                  <a:cubicBezTo>
                    <a:pt x="228" y="28"/>
                    <a:pt x="228" y="28"/>
                    <a:pt x="228" y="28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09" y="28"/>
                    <a:pt x="209" y="28"/>
                    <a:pt x="209" y="28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9" y="28"/>
                    <a:pt x="199" y="28"/>
                    <a:pt x="199" y="28"/>
                  </a:cubicBezTo>
                  <a:cubicBezTo>
                    <a:pt x="190" y="28"/>
                    <a:pt x="190" y="28"/>
                    <a:pt x="190" y="28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34" y="28"/>
                    <a:pt x="134" y="28"/>
                    <a:pt x="134" y="28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7" y="13"/>
                    <a:pt x="33" y="14"/>
                    <a:pt x="29" y="16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4" y="21"/>
                    <a:pt x="8" y="22"/>
                    <a:pt x="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66" y="39"/>
                    <a:pt x="266" y="39"/>
                    <a:pt x="266" y="39"/>
                  </a:cubicBezTo>
                  <a:cubicBezTo>
                    <a:pt x="275" y="48"/>
                    <a:pt x="275" y="48"/>
                    <a:pt x="275" y="48"/>
                  </a:cubicBezTo>
                  <a:cubicBezTo>
                    <a:pt x="295" y="28"/>
                    <a:pt x="295" y="28"/>
                    <a:pt x="295" y="28"/>
                  </a:cubicBezTo>
                  <a:cubicBezTo>
                    <a:pt x="295" y="24"/>
                    <a:pt x="295" y="24"/>
                    <a:pt x="295" y="24"/>
                  </a:cubicBezTo>
                  <a:cubicBezTo>
                    <a:pt x="288" y="22"/>
                    <a:pt x="281" y="21"/>
                    <a:pt x="275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Rectangle 26">
              <a:extLst>
                <a:ext uri="{FF2B5EF4-FFF2-40B4-BE49-F238E27FC236}">
                  <a16:creationId xmlns:a16="http://schemas.microsoft.com/office/drawing/2014/main" id="{F08DE21B-9E1A-450C-9278-2614360ED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5113" y="2060581"/>
              <a:ext cx="368301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364D7439-2FC2-4C11-B9BF-36FDCA1149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3513" y="1854206"/>
              <a:ext cx="569914" cy="206375"/>
            </a:xfrm>
            <a:custGeom>
              <a:avLst/>
              <a:gdLst>
                <a:gd name="T0" fmla="*/ 275 w 295"/>
                <a:gd name="T1" fmla="*/ 85 h 106"/>
                <a:gd name="T2" fmla="*/ 266 w 295"/>
                <a:gd name="T3" fmla="*/ 65 h 106"/>
                <a:gd name="T4" fmla="*/ 256 w 295"/>
                <a:gd name="T5" fmla="*/ 85 h 106"/>
                <a:gd name="T6" fmla="*/ 247 w 295"/>
                <a:gd name="T7" fmla="*/ 25 h 106"/>
                <a:gd name="T8" fmla="*/ 248 w 295"/>
                <a:gd name="T9" fmla="*/ 7 h 106"/>
                <a:gd name="T10" fmla="*/ 234 w 295"/>
                <a:gd name="T11" fmla="*/ 14 h 106"/>
                <a:gd name="T12" fmla="*/ 61 w 295"/>
                <a:gd name="T13" fmla="*/ 0 h 106"/>
                <a:gd name="T14" fmla="*/ 48 w 295"/>
                <a:gd name="T15" fmla="*/ 25 h 106"/>
                <a:gd name="T16" fmla="*/ 48 w 295"/>
                <a:gd name="T17" fmla="*/ 85 h 106"/>
                <a:gd name="T18" fmla="*/ 39 w 295"/>
                <a:gd name="T19" fmla="*/ 54 h 106"/>
                <a:gd name="T20" fmla="*/ 29 w 295"/>
                <a:gd name="T21" fmla="*/ 85 h 106"/>
                <a:gd name="T22" fmla="*/ 20 w 295"/>
                <a:gd name="T23" fmla="*/ 71 h 106"/>
                <a:gd name="T24" fmla="*/ 0 w 295"/>
                <a:gd name="T25" fmla="*/ 86 h 106"/>
                <a:gd name="T26" fmla="*/ 53 w 295"/>
                <a:gd name="T27" fmla="*/ 96 h 106"/>
                <a:gd name="T28" fmla="*/ 257 w 295"/>
                <a:gd name="T29" fmla="*/ 106 h 106"/>
                <a:gd name="T30" fmla="*/ 295 w 295"/>
                <a:gd name="T31" fmla="*/ 86 h 106"/>
                <a:gd name="T32" fmla="*/ 275 w 295"/>
                <a:gd name="T33" fmla="*/ 71 h 106"/>
                <a:gd name="T34" fmla="*/ 58 w 295"/>
                <a:gd name="T35" fmla="*/ 85 h 106"/>
                <a:gd name="T36" fmla="*/ 67 w 295"/>
                <a:gd name="T37" fmla="*/ 25 h 106"/>
                <a:gd name="T38" fmla="*/ 86 w 295"/>
                <a:gd name="T39" fmla="*/ 85 h 106"/>
                <a:gd name="T40" fmla="*/ 77 w 295"/>
                <a:gd name="T41" fmla="*/ 25 h 106"/>
                <a:gd name="T42" fmla="*/ 86 w 295"/>
                <a:gd name="T43" fmla="*/ 85 h 106"/>
                <a:gd name="T44" fmla="*/ 96 w 295"/>
                <a:gd name="T45" fmla="*/ 85 h 106"/>
                <a:gd name="T46" fmla="*/ 105 w 295"/>
                <a:gd name="T47" fmla="*/ 25 h 106"/>
                <a:gd name="T48" fmla="*/ 124 w 295"/>
                <a:gd name="T49" fmla="*/ 85 h 106"/>
                <a:gd name="T50" fmla="*/ 115 w 295"/>
                <a:gd name="T51" fmla="*/ 25 h 106"/>
                <a:gd name="T52" fmla="*/ 124 w 295"/>
                <a:gd name="T53" fmla="*/ 85 h 106"/>
                <a:gd name="T54" fmla="*/ 134 w 295"/>
                <a:gd name="T55" fmla="*/ 85 h 106"/>
                <a:gd name="T56" fmla="*/ 142 w 295"/>
                <a:gd name="T57" fmla="*/ 25 h 106"/>
                <a:gd name="T58" fmla="*/ 161 w 295"/>
                <a:gd name="T59" fmla="*/ 85 h 106"/>
                <a:gd name="T60" fmla="*/ 153 w 295"/>
                <a:gd name="T61" fmla="*/ 25 h 106"/>
                <a:gd name="T62" fmla="*/ 161 w 295"/>
                <a:gd name="T63" fmla="*/ 85 h 106"/>
                <a:gd name="T64" fmla="*/ 172 w 295"/>
                <a:gd name="T65" fmla="*/ 85 h 106"/>
                <a:gd name="T66" fmla="*/ 180 w 295"/>
                <a:gd name="T67" fmla="*/ 25 h 106"/>
                <a:gd name="T68" fmla="*/ 199 w 295"/>
                <a:gd name="T69" fmla="*/ 85 h 106"/>
                <a:gd name="T70" fmla="*/ 190 w 295"/>
                <a:gd name="T71" fmla="*/ 25 h 106"/>
                <a:gd name="T72" fmla="*/ 199 w 295"/>
                <a:gd name="T73" fmla="*/ 85 h 106"/>
                <a:gd name="T74" fmla="*/ 209 w 295"/>
                <a:gd name="T75" fmla="*/ 85 h 106"/>
                <a:gd name="T76" fmla="*/ 218 w 295"/>
                <a:gd name="T77" fmla="*/ 25 h 106"/>
                <a:gd name="T78" fmla="*/ 237 w 295"/>
                <a:gd name="T79" fmla="*/ 85 h 106"/>
                <a:gd name="T80" fmla="*/ 228 w 295"/>
                <a:gd name="T81" fmla="*/ 25 h 106"/>
                <a:gd name="T82" fmla="*/ 237 w 295"/>
                <a:gd name="T83" fmla="*/ 8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5" h="106">
                  <a:moveTo>
                    <a:pt x="275" y="71"/>
                  </a:moveTo>
                  <a:cubicBezTo>
                    <a:pt x="275" y="85"/>
                    <a:pt x="275" y="85"/>
                    <a:pt x="275" y="85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6" y="65"/>
                    <a:pt x="266" y="65"/>
                    <a:pt x="266" y="65"/>
                  </a:cubicBezTo>
                  <a:cubicBezTo>
                    <a:pt x="262" y="61"/>
                    <a:pt x="259" y="58"/>
                    <a:pt x="256" y="54"/>
                  </a:cubicBezTo>
                  <a:cubicBezTo>
                    <a:pt x="256" y="85"/>
                    <a:pt x="256" y="85"/>
                    <a:pt x="256" y="85"/>
                  </a:cubicBezTo>
                  <a:cubicBezTo>
                    <a:pt x="247" y="85"/>
                    <a:pt x="247" y="85"/>
                    <a:pt x="247" y="85"/>
                  </a:cubicBezTo>
                  <a:cubicBezTo>
                    <a:pt x="247" y="25"/>
                    <a:pt x="247" y="25"/>
                    <a:pt x="247" y="25"/>
                  </a:cubicBezTo>
                  <a:cubicBezTo>
                    <a:pt x="248" y="25"/>
                    <a:pt x="248" y="25"/>
                    <a:pt x="248" y="25"/>
                  </a:cubicBezTo>
                  <a:cubicBezTo>
                    <a:pt x="248" y="7"/>
                    <a:pt x="248" y="7"/>
                    <a:pt x="248" y="7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4" y="14"/>
                    <a:pt x="234" y="14"/>
                    <a:pt x="234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6" y="58"/>
                    <a:pt x="33" y="62"/>
                    <a:pt x="29" y="65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14" y="75"/>
                    <a:pt x="7" y="78"/>
                    <a:pt x="0" y="8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57" y="106"/>
                    <a:pt x="257" y="106"/>
                    <a:pt x="257" y="106"/>
                  </a:cubicBezTo>
                  <a:cubicBezTo>
                    <a:pt x="261" y="106"/>
                    <a:pt x="261" y="106"/>
                    <a:pt x="261" y="106"/>
                  </a:cubicBezTo>
                  <a:cubicBezTo>
                    <a:pt x="295" y="86"/>
                    <a:pt x="295" y="86"/>
                    <a:pt x="295" y="86"/>
                  </a:cubicBezTo>
                  <a:cubicBezTo>
                    <a:pt x="295" y="80"/>
                    <a:pt x="295" y="80"/>
                    <a:pt x="295" y="80"/>
                  </a:cubicBezTo>
                  <a:cubicBezTo>
                    <a:pt x="288" y="78"/>
                    <a:pt x="281" y="75"/>
                    <a:pt x="275" y="71"/>
                  </a:cubicBezTo>
                  <a:moveTo>
                    <a:pt x="67" y="85"/>
                  </a:moveTo>
                  <a:cubicBezTo>
                    <a:pt x="58" y="85"/>
                    <a:pt x="58" y="85"/>
                    <a:pt x="58" y="85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67" y="25"/>
                    <a:pt x="67" y="25"/>
                    <a:pt x="67" y="25"/>
                  </a:cubicBezTo>
                  <a:lnTo>
                    <a:pt x="67" y="85"/>
                  </a:lnTo>
                  <a:close/>
                  <a:moveTo>
                    <a:pt x="86" y="85"/>
                  </a:moveTo>
                  <a:cubicBezTo>
                    <a:pt x="77" y="85"/>
                    <a:pt x="77" y="85"/>
                    <a:pt x="77" y="8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86" y="25"/>
                    <a:pt x="86" y="25"/>
                    <a:pt x="86" y="25"/>
                  </a:cubicBezTo>
                  <a:lnTo>
                    <a:pt x="86" y="85"/>
                  </a:lnTo>
                  <a:close/>
                  <a:moveTo>
                    <a:pt x="105" y="85"/>
                  </a:moveTo>
                  <a:cubicBezTo>
                    <a:pt x="96" y="85"/>
                    <a:pt x="96" y="85"/>
                    <a:pt x="96" y="85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105" y="25"/>
                    <a:pt x="105" y="25"/>
                    <a:pt x="105" y="25"/>
                  </a:cubicBezTo>
                  <a:lnTo>
                    <a:pt x="105" y="85"/>
                  </a:lnTo>
                  <a:close/>
                  <a:moveTo>
                    <a:pt x="124" y="85"/>
                  </a:moveTo>
                  <a:cubicBezTo>
                    <a:pt x="115" y="85"/>
                    <a:pt x="115" y="85"/>
                    <a:pt x="115" y="8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24" y="25"/>
                    <a:pt x="124" y="25"/>
                    <a:pt x="124" y="25"/>
                  </a:cubicBezTo>
                  <a:lnTo>
                    <a:pt x="124" y="85"/>
                  </a:lnTo>
                  <a:close/>
                  <a:moveTo>
                    <a:pt x="142" y="85"/>
                  </a:moveTo>
                  <a:cubicBezTo>
                    <a:pt x="134" y="85"/>
                    <a:pt x="134" y="85"/>
                    <a:pt x="134" y="85"/>
                  </a:cubicBezTo>
                  <a:cubicBezTo>
                    <a:pt x="134" y="25"/>
                    <a:pt x="134" y="25"/>
                    <a:pt x="134" y="25"/>
                  </a:cubicBezTo>
                  <a:cubicBezTo>
                    <a:pt x="142" y="25"/>
                    <a:pt x="142" y="25"/>
                    <a:pt x="142" y="25"/>
                  </a:cubicBezTo>
                  <a:lnTo>
                    <a:pt x="142" y="85"/>
                  </a:lnTo>
                  <a:close/>
                  <a:moveTo>
                    <a:pt x="161" y="85"/>
                  </a:moveTo>
                  <a:cubicBezTo>
                    <a:pt x="153" y="85"/>
                    <a:pt x="153" y="85"/>
                    <a:pt x="153" y="85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61" y="25"/>
                    <a:pt x="161" y="25"/>
                    <a:pt x="161" y="25"/>
                  </a:cubicBezTo>
                  <a:lnTo>
                    <a:pt x="161" y="85"/>
                  </a:lnTo>
                  <a:close/>
                  <a:moveTo>
                    <a:pt x="180" y="85"/>
                  </a:moveTo>
                  <a:cubicBezTo>
                    <a:pt x="172" y="85"/>
                    <a:pt x="172" y="85"/>
                    <a:pt x="172" y="85"/>
                  </a:cubicBezTo>
                  <a:cubicBezTo>
                    <a:pt x="172" y="25"/>
                    <a:pt x="172" y="25"/>
                    <a:pt x="172" y="25"/>
                  </a:cubicBezTo>
                  <a:cubicBezTo>
                    <a:pt x="180" y="25"/>
                    <a:pt x="180" y="25"/>
                    <a:pt x="180" y="25"/>
                  </a:cubicBezTo>
                  <a:lnTo>
                    <a:pt x="180" y="85"/>
                  </a:lnTo>
                  <a:close/>
                  <a:moveTo>
                    <a:pt x="199" y="85"/>
                  </a:moveTo>
                  <a:cubicBezTo>
                    <a:pt x="190" y="85"/>
                    <a:pt x="190" y="85"/>
                    <a:pt x="190" y="85"/>
                  </a:cubicBezTo>
                  <a:cubicBezTo>
                    <a:pt x="190" y="25"/>
                    <a:pt x="190" y="25"/>
                    <a:pt x="190" y="25"/>
                  </a:cubicBezTo>
                  <a:cubicBezTo>
                    <a:pt x="199" y="25"/>
                    <a:pt x="199" y="25"/>
                    <a:pt x="199" y="25"/>
                  </a:cubicBezTo>
                  <a:lnTo>
                    <a:pt x="199" y="85"/>
                  </a:lnTo>
                  <a:close/>
                  <a:moveTo>
                    <a:pt x="218" y="85"/>
                  </a:moveTo>
                  <a:cubicBezTo>
                    <a:pt x="209" y="85"/>
                    <a:pt x="209" y="85"/>
                    <a:pt x="209" y="85"/>
                  </a:cubicBezTo>
                  <a:cubicBezTo>
                    <a:pt x="209" y="25"/>
                    <a:pt x="209" y="25"/>
                    <a:pt x="209" y="25"/>
                  </a:cubicBezTo>
                  <a:cubicBezTo>
                    <a:pt x="218" y="25"/>
                    <a:pt x="218" y="25"/>
                    <a:pt x="218" y="25"/>
                  </a:cubicBezTo>
                  <a:lnTo>
                    <a:pt x="218" y="85"/>
                  </a:lnTo>
                  <a:close/>
                  <a:moveTo>
                    <a:pt x="237" y="85"/>
                  </a:moveTo>
                  <a:cubicBezTo>
                    <a:pt x="228" y="85"/>
                    <a:pt x="228" y="85"/>
                    <a:pt x="228" y="85"/>
                  </a:cubicBezTo>
                  <a:cubicBezTo>
                    <a:pt x="228" y="25"/>
                    <a:pt x="228" y="25"/>
                    <a:pt x="228" y="25"/>
                  </a:cubicBezTo>
                  <a:cubicBezTo>
                    <a:pt x="237" y="25"/>
                    <a:pt x="237" y="25"/>
                    <a:pt x="237" y="25"/>
                  </a:cubicBezTo>
                  <a:lnTo>
                    <a:pt x="237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3" name="Oval 28">
            <a:extLst>
              <a:ext uri="{FF2B5EF4-FFF2-40B4-BE49-F238E27FC236}">
                <a16:creationId xmlns:a16="http://schemas.microsoft.com/office/drawing/2014/main" id="{0314D103-D467-433F-916A-00CCF65C7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275" y="3568129"/>
            <a:ext cx="963737" cy="962342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7CE59A86-4777-4560-97D8-10E509CA31A4}"/>
              </a:ext>
            </a:extLst>
          </p:cNvPr>
          <p:cNvGrpSpPr/>
          <p:nvPr/>
        </p:nvGrpSpPr>
        <p:grpSpPr>
          <a:xfrm>
            <a:off x="1186795" y="3819174"/>
            <a:ext cx="500697" cy="403068"/>
            <a:chOff x="1638306" y="3616334"/>
            <a:chExt cx="569914" cy="458789"/>
          </a:xfrm>
          <a:solidFill>
            <a:schemeClr val="bg1"/>
          </a:solidFill>
        </p:grpSpPr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E734EE85-24C8-4130-AAA7-99C8EED83E43}"/>
                </a:ext>
              </a:extLst>
            </p:cNvPr>
            <p:cNvSpPr/>
            <p:nvPr/>
          </p:nvSpPr>
          <p:spPr bwMode="auto">
            <a:xfrm>
              <a:off x="1638306" y="4017973"/>
              <a:ext cx="569914" cy="57150"/>
            </a:xfrm>
            <a:custGeom>
              <a:avLst/>
              <a:gdLst>
                <a:gd name="T0" fmla="*/ 335 w 359"/>
                <a:gd name="T1" fmla="*/ 19 h 36"/>
                <a:gd name="T2" fmla="*/ 326 w 359"/>
                <a:gd name="T3" fmla="*/ 0 h 36"/>
                <a:gd name="T4" fmla="*/ 33 w 359"/>
                <a:gd name="T5" fmla="*/ 0 h 36"/>
                <a:gd name="T6" fmla="*/ 25 w 359"/>
                <a:gd name="T7" fmla="*/ 19 h 36"/>
                <a:gd name="T8" fmla="*/ 0 w 359"/>
                <a:gd name="T9" fmla="*/ 19 h 36"/>
                <a:gd name="T10" fmla="*/ 0 w 359"/>
                <a:gd name="T11" fmla="*/ 36 h 36"/>
                <a:gd name="T12" fmla="*/ 359 w 359"/>
                <a:gd name="T13" fmla="*/ 36 h 36"/>
                <a:gd name="T14" fmla="*/ 359 w 359"/>
                <a:gd name="T15" fmla="*/ 19 h 36"/>
                <a:gd name="T16" fmla="*/ 335 w 359"/>
                <a:gd name="T17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" h="36">
                  <a:moveTo>
                    <a:pt x="335" y="19"/>
                  </a:moveTo>
                  <a:lnTo>
                    <a:pt x="326" y="0"/>
                  </a:lnTo>
                  <a:lnTo>
                    <a:pt x="33" y="0"/>
                  </a:lnTo>
                  <a:lnTo>
                    <a:pt x="25" y="19"/>
                  </a:lnTo>
                  <a:lnTo>
                    <a:pt x="0" y="19"/>
                  </a:lnTo>
                  <a:lnTo>
                    <a:pt x="0" y="36"/>
                  </a:lnTo>
                  <a:lnTo>
                    <a:pt x="359" y="36"/>
                  </a:lnTo>
                  <a:lnTo>
                    <a:pt x="359" y="19"/>
                  </a:lnTo>
                  <a:lnTo>
                    <a:pt x="335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B975C7EB-C441-4E36-BA78-D0BA2F196B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6881" y="3616334"/>
              <a:ext cx="512764" cy="115888"/>
            </a:xfrm>
            <a:custGeom>
              <a:avLst/>
              <a:gdLst>
                <a:gd name="T0" fmla="*/ 133 w 265"/>
                <a:gd name="T1" fmla="*/ 0 h 60"/>
                <a:gd name="T2" fmla="*/ 0 w 265"/>
                <a:gd name="T3" fmla="*/ 49 h 60"/>
                <a:gd name="T4" fmla="*/ 0 w 265"/>
                <a:gd name="T5" fmla="*/ 60 h 60"/>
                <a:gd name="T6" fmla="*/ 265 w 265"/>
                <a:gd name="T7" fmla="*/ 60 h 60"/>
                <a:gd name="T8" fmla="*/ 265 w 265"/>
                <a:gd name="T9" fmla="*/ 49 h 60"/>
                <a:gd name="T10" fmla="*/ 133 w 265"/>
                <a:gd name="T11" fmla="*/ 0 h 60"/>
                <a:gd name="T12" fmla="*/ 111 w 265"/>
                <a:gd name="T13" fmla="*/ 46 h 60"/>
                <a:gd name="T14" fmla="*/ 133 w 265"/>
                <a:gd name="T15" fmla="*/ 24 h 60"/>
                <a:gd name="T16" fmla="*/ 155 w 265"/>
                <a:gd name="T17" fmla="*/ 46 h 60"/>
                <a:gd name="T18" fmla="*/ 111 w 265"/>
                <a:gd name="T19" fmla="*/ 4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5" h="60">
                  <a:moveTo>
                    <a:pt x="133" y="0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65" y="60"/>
                    <a:pt x="265" y="60"/>
                    <a:pt x="265" y="60"/>
                  </a:cubicBezTo>
                  <a:cubicBezTo>
                    <a:pt x="265" y="49"/>
                    <a:pt x="265" y="49"/>
                    <a:pt x="265" y="49"/>
                  </a:cubicBezTo>
                  <a:lnTo>
                    <a:pt x="133" y="0"/>
                  </a:lnTo>
                  <a:close/>
                  <a:moveTo>
                    <a:pt x="111" y="46"/>
                  </a:moveTo>
                  <a:cubicBezTo>
                    <a:pt x="111" y="34"/>
                    <a:pt x="121" y="24"/>
                    <a:pt x="133" y="24"/>
                  </a:cubicBezTo>
                  <a:cubicBezTo>
                    <a:pt x="145" y="24"/>
                    <a:pt x="155" y="34"/>
                    <a:pt x="155" y="46"/>
                  </a:cubicBezTo>
                  <a:lnTo>
                    <a:pt x="111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7AF8B879-68FB-4BBE-B8B3-FF25047FACC9}"/>
                </a:ext>
              </a:extLst>
            </p:cNvPr>
            <p:cNvSpPr/>
            <p:nvPr/>
          </p:nvSpPr>
          <p:spPr bwMode="auto">
            <a:xfrm>
              <a:off x="1682756" y="3752860"/>
              <a:ext cx="90488" cy="247651"/>
            </a:xfrm>
            <a:custGeom>
              <a:avLst/>
              <a:gdLst>
                <a:gd name="T0" fmla="*/ 57 w 57"/>
                <a:gd name="T1" fmla="*/ 0 h 156"/>
                <a:gd name="T2" fmla="*/ 0 w 57"/>
                <a:gd name="T3" fmla="*/ 0 h 156"/>
                <a:gd name="T4" fmla="*/ 0 w 57"/>
                <a:gd name="T5" fmla="*/ 16 h 156"/>
                <a:gd name="T6" fmla="*/ 12 w 57"/>
                <a:gd name="T7" fmla="*/ 16 h 156"/>
                <a:gd name="T8" fmla="*/ 12 w 57"/>
                <a:gd name="T9" fmla="*/ 156 h 156"/>
                <a:gd name="T10" fmla="*/ 45 w 57"/>
                <a:gd name="T11" fmla="*/ 156 h 156"/>
                <a:gd name="T12" fmla="*/ 45 w 57"/>
                <a:gd name="T13" fmla="*/ 16 h 156"/>
                <a:gd name="T14" fmla="*/ 57 w 57"/>
                <a:gd name="T15" fmla="*/ 16 h 156"/>
                <a:gd name="T16" fmla="*/ 57 w 57"/>
                <a:gd name="T1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56">
                  <a:moveTo>
                    <a:pt x="5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2" y="16"/>
                  </a:lnTo>
                  <a:lnTo>
                    <a:pt x="12" y="156"/>
                  </a:lnTo>
                  <a:lnTo>
                    <a:pt x="45" y="156"/>
                  </a:lnTo>
                  <a:lnTo>
                    <a:pt x="45" y="16"/>
                  </a:lnTo>
                  <a:lnTo>
                    <a:pt x="57" y="16"/>
                  </a:ln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5E459FD6-1588-44AB-85E2-17AAD3A8C083}"/>
                </a:ext>
              </a:extLst>
            </p:cNvPr>
            <p:cNvSpPr/>
            <p:nvPr/>
          </p:nvSpPr>
          <p:spPr bwMode="auto">
            <a:xfrm>
              <a:off x="1811344" y="3752860"/>
              <a:ext cx="92075" cy="247651"/>
            </a:xfrm>
            <a:custGeom>
              <a:avLst/>
              <a:gdLst>
                <a:gd name="T0" fmla="*/ 58 w 58"/>
                <a:gd name="T1" fmla="*/ 0 h 156"/>
                <a:gd name="T2" fmla="*/ 0 w 58"/>
                <a:gd name="T3" fmla="*/ 0 h 156"/>
                <a:gd name="T4" fmla="*/ 0 w 58"/>
                <a:gd name="T5" fmla="*/ 16 h 156"/>
                <a:gd name="T6" fmla="*/ 14 w 58"/>
                <a:gd name="T7" fmla="*/ 16 h 156"/>
                <a:gd name="T8" fmla="*/ 14 w 58"/>
                <a:gd name="T9" fmla="*/ 156 h 156"/>
                <a:gd name="T10" fmla="*/ 45 w 58"/>
                <a:gd name="T11" fmla="*/ 156 h 156"/>
                <a:gd name="T12" fmla="*/ 45 w 58"/>
                <a:gd name="T13" fmla="*/ 16 h 156"/>
                <a:gd name="T14" fmla="*/ 58 w 58"/>
                <a:gd name="T15" fmla="*/ 16 h 156"/>
                <a:gd name="T16" fmla="*/ 58 w 58"/>
                <a:gd name="T1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156">
                  <a:moveTo>
                    <a:pt x="58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4" y="16"/>
                  </a:lnTo>
                  <a:lnTo>
                    <a:pt x="14" y="156"/>
                  </a:lnTo>
                  <a:lnTo>
                    <a:pt x="45" y="156"/>
                  </a:lnTo>
                  <a:lnTo>
                    <a:pt x="45" y="16"/>
                  </a:lnTo>
                  <a:lnTo>
                    <a:pt x="58" y="16"/>
                  </a:ln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FD62B504-0183-42A2-8479-B80B2F20EB98}"/>
                </a:ext>
              </a:extLst>
            </p:cNvPr>
            <p:cNvSpPr/>
            <p:nvPr/>
          </p:nvSpPr>
          <p:spPr bwMode="auto">
            <a:xfrm>
              <a:off x="1943106" y="3752860"/>
              <a:ext cx="90488" cy="247651"/>
            </a:xfrm>
            <a:custGeom>
              <a:avLst/>
              <a:gdLst>
                <a:gd name="T0" fmla="*/ 57 w 57"/>
                <a:gd name="T1" fmla="*/ 0 h 156"/>
                <a:gd name="T2" fmla="*/ 0 w 57"/>
                <a:gd name="T3" fmla="*/ 0 h 156"/>
                <a:gd name="T4" fmla="*/ 0 w 57"/>
                <a:gd name="T5" fmla="*/ 16 h 156"/>
                <a:gd name="T6" fmla="*/ 12 w 57"/>
                <a:gd name="T7" fmla="*/ 16 h 156"/>
                <a:gd name="T8" fmla="*/ 12 w 57"/>
                <a:gd name="T9" fmla="*/ 156 h 156"/>
                <a:gd name="T10" fmla="*/ 45 w 57"/>
                <a:gd name="T11" fmla="*/ 156 h 156"/>
                <a:gd name="T12" fmla="*/ 45 w 57"/>
                <a:gd name="T13" fmla="*/ 16 h 156"/>
                <a:gd name="T14" fmla="*/ 57 w 57"/>
                <a:gd name="T15" fmla="*/ 16 h 156"/>
                <a:gd name="T16" fmla="*/ 57 w 57"/>
                <a:gd name="T1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56">
                  <a:moveTo>
                    <a:pt x="5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2" y="16"/>
                  </a:lnTo>
                  <a:lnTo>
                    <a:pt x="12" y="156"/>
                  </a:lnTo>
                  <a:lnTo>
                    <a:pt x="45" y="156"/>
                  </a:lnTo>
                  <a:lnTo>
                    <a:pt x="45" y="16"/>
                  </a:lnTo>
                  <a:lnTo>
                    <a:pt x="57" y="16"/>
                  </a:ln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57896594-6AEE-4AA5-9A9A-9F7444783FBB}"/>
                </a:ext>
              </a:extLst>
            </p:cNvPr>
            <p:cNvSpPr/>
            <p:nvPr/>
          </p:nvSpPr>
          <p:spPr bwMode="auto">
            <a:xfrm>
              <a:off x="2073282" y="3752860"/>
              <a:ext cx="90488" cy="247651"/>
            </a:xfrm>
            <a:custGeom>
              <a:avLst/>
              <a:gdLst>
                <a:gd name="T0" fmla="*/ 57 w 57"/>
                <a:gd name="T1" fmla="*/ 0 h 156"/>
                <a:gd name="T2" fmla="*/ 0 w 57"/>
                <a:gd name="T3" fmla="*/ 0 h 156"/>
                <a:gd name="T4" fmla="*/ 0 w 57"/>
                <a:gd name="T5" fmla="*/ 16 h 156"/>
                <a:gd name="T6" fmla="*/ 13 w 57"/>
                <a:gd name="T7" fmla="*/ 16 h 156"/>
                <a:gd name="T8" fmla="*/ 13 w 57"/>
                <a:gd name="T9" fmla="*/ 156 h 156"/>
                <a:gd name="T10" fmla="*/ 45 w 57"/>
                <a:gd name="T11" fmla="*/ 156 h 156"/>
                <a:gd name="T12" fmla="*/ 45 w 57"/>
                <a:gd name="T13" fmla="*/ 16 h 156"/>
                <a:gd name="T14" fmla="*/ 57 w 57"/>
                <a:gd name="T15" fmla="*/ 16 h 156"/>
                <a:gd name="T16" fmla="*/ 57 w 57"/>
                <a:gd name="T1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56">
                  <a:moveTo>
                    <a:pt x="5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3" y="16"/>
                  </a:lnTo>
                  <a:lnTo>
                    <a:pt x="13" y="156"/>
                  </a:lnTo>
                  <a:lnTo>
                    <a:pt x="45" y="156"/>
                  </a:lnTo>
                  <a:lnTo>
                    <a:pt x="45" y="16"/>
                  </a:lnTo>
                  <a:lnTo>
                    <a:pt x="57" y="16"/>
                  </a:ln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1" name="Oval 35">
            <a:extLst>
              <a:ext uri="{FF2B5EF4-FFF2-40B4-BE49-F238E27FC236}">
                <a16:creationId xmlns:a16="http://schemas.microsoft.com/office/drawing/2014/main" id="{F151B328-FB43-42F2-95EC-ED5EF0D0B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9713" y="3568129"/>
            <a:ext cx="963737" cy="962342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2" name="Freeform 36">
            <a:extLst>
              <a:ext uri="{FF2B5EF4-FFF2-40B4-BE49-F238E27FC236}">
                <a16:creationId xmlns:a16="http://schemas.microsoft.com/office/drawing/2014/main" id="{F4C1A0CD-A96B-49E5-B146-485489F426DD}"/>
              </a:ext>
            </a:extLst>
          </p:cNvPr>
          <p:cNvSpPr/>
          <p:nvPr/>
        </p:nvSpPr>
        <p:spPr bwMode="auto">
          <a:xfrm>
            <a:off x="3015891" y="3833122"/>
            <a:ext cx="532775" cy="433753"/>
          </a:xfrm>
          <a:custGeom>
            <a:avLst/>
            <a:gdLst>
              <a:gd name="T0" fmla="*/ 281 w 314"/>
              <a:gd name="T1" fmla="*/ 109 h 256"/>
              <a:gd name="T2" fmla="*/ 206 w 314"/>
              <a:gd name="T3" fmla="*/ 110 h 256"/>
              <a:gd name="T4" fmla="*/ 131 w 314"/>
              <a:gd name="T5" fmla="*/ 0 h 256"/>
              <a:gd name="T6" fmla="*/ 106 w 314"/>
              <a:gd name="T7" fmla="*/ 0 h 256"/>
              <a:gd name="T8" fmla="*/ 146 w 314"/>
              <a:gd name="T9" fmla="*/ 111 h 256"/>
              <a:gd name="T10" fmla="*/ 55 w 314"/>
              <a:gd name="T11" fmla="*/ 112 h 256"/>
              <a:gd name="T12" fmla="*/ 24 w 314"/>
              <a:gd name="T13" fmla="*/ 76 h 256"/>
              <a:gd name="T14" fmla="*/ 0 w 314"/>
              <a:gd name="T15" fmla="*/ 76 h 256"/>
              <a:gd name="T16" fmla="*/ 25 w 314"/>
              <a:gd name="T17" fmla="*/ 128 h 256"/>
              <a:gd name="T18" fmla="*/ 0 w 314"/>
              <a:gd name="T19" fmla="*/ 180 h 256"/>
              <a:gd name="T20" fmla="*/ 24 w 314"/>
              <a:gd name="T21" fmla="*/ 180 h 256"/>
              <a:gd name="T22" fmla="*/ 55 w 314"/>
              <a:gd name="T23" fmla="*/ 144 h 256"/>
              <a:gd name="T24" fmla="*/ 146 w 314"/>
              <a:gd name="T25" fmla="*/ 145 h 256"/>
              <a:gd name="T26" fmla="*/ 106 w 314"/>
              <a:gd name="T27" fmla="*/ 256 h 256"/>
              <a:gd name="T28" fmla="*/ 131 w 314"/>
              <a:gd name="T29" fmla="*/ 256 h 256"/>
              <a:gd name="T30" fmla="*/ 206 w 314"/>
              <a:gd name="T31" fmla="*/ 146 h 256"/>
              <a:gd name="T32" fmla="*/ 281 w 314"/>
              <a:gd name="T33" fmla="*/ 147 h 256"/>
              <a:gd name="T34" fmla="*/ 314 w 314"/>
              <a:gd name="T35" fmla="*/ 128 h 256"/>
              <a:gd name="T36" fmla="*/ 281 w 314"/>
              <a:gd name="T37" fmla="*/ 109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14" h="256">
                <a:moveTo>
                  <a:pt x="281" y="109"/>
                </a:moveTo>
                <a:cubicBezTo>
                  <a:pt x="206" y="110"/>
                  <a:pt x="206" y="110"/>
                  <a:pt x="206" y="110"/>
                </a:cubicBezTo>
                <a:cubicBezTo>
                  <a:pt x="131" y="0"/>
                  <a:pt x="131" y="0"/>
                  <a:pt x="131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46" y="111"/>
                  <a:pt x="146" y="111"/>
                  <a:pt x="146" y="111"/>
                </a:cubicBezTo>
                <a:cubicBezTo>
                  <a:pt x="55" y="112"/>
                  <a:pt x="55" y="112"/>
                  <a:pt x="55" y="112"/>
                </a:cubicBezTo>
                <a:cubicBezTo>
                  <a:pt x="24" y="76"/>
                  <a:pt x="24" y="76"/>
                  <a:pt x="24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25" y="128"/>
                  <a:pt x="25" y="128"/>
                  <a:pt x="25" y="128"/>
                </a:cubicBezTo>
                <a:cubicBezTo>
                  <a:pt x="0" y="180"/>
                  <a:pt x="0" y="180"/>
                  <a:pt x="0" y="180"/>
                </a:cubicBezTo>
                <a:cubicBezTo>
                  <a:pt x="24" y="180"/>
                  <a:pt x="24" y="180"/>
                  <a:pt x="24" y="180"/>
                </a:cubicBezTo>
                <a:cubicBezTo>
                  <a:pt x="55" y="144"/>
                  <a:pt x="55" y="144"/>
                  <a:pt x="55" y="144"/>
                </a:cubicBezTo>
                <a:cubicBezTo>
                  <a:pt x="146" y="145"/>
                  <a:pt x="146" y="145"/>
                  <a:pt x="146" y="145"/>
                </a:cubicBezTo>
                <a:cubicBezTo>
                  <a:pt x="106" y="256"/>
                  <a:pt x="106" y="256"/>
                  <a:pt x="106" y="256"/>
                </a:cubicBezTo>
                <a:cubicBezTo>
                  <a:pt x="131" y="256"/>
                  <a:pt x="131" y="256"/>
                  <a:pt x="131" y="256"/>
                </a:cubicBezTo>
                <a:cubicBezTo>
                  <a:pt x="206" y="146"/>
                  <a:pt x="206" y="146"/>
                  <a:pt x="206" y="146"/>
                </a:cubicBezTo>
                <a:cubicBezTo>
                  <a:pt x="281" y="147"/>
                  <a:pt x="281" y="147"/>
                  <a:pt x="281" y="147"/>
                </a:cubicBezTo>
                <a:cubicBezTo>
                  <a:pt x="299" y="147"/>
                  <a:pt x="314" y="138"/>
                  <a:pt x="314" y="128"/>
                </a:cubicBezTo>
                <a:cubicBezTo>
                  <a:pt x="314" y="118"/>
                  <a:pt x="299" y="109"/>
                  <a:pt x="281" y="1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" name="Oval 37">
            <a:extLst>
              <a:ext uri="{FF2B5EF4-FFF2-40B4-BE49-F238E27FC236}">
                <a16:creationId xmlns:a16="http://schemas.microsoft.com/office/drawing/2014/main" id="{71249F3E-2010-4CB5-89C1-F9DA8D8C3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4587" y="3568129"/>
            <a:ext cx="962342" cy="962342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1C40A05D-955E-4DFE-BB52-C88C1165A40F}"/>
              </a:ext>
            </a:extLst>
          </p:cNvPr>
          <p:cNvGrpSpPr/>
          <p:nvPr/>
        </p:nvGrpSpPr>
        <p:grpSpPr>
          <a:xfrm>
            <a:off x="4877976" y="3812201"/>
            <a:ext cx="535564" cy="410042"/>
            <a:chOff x="5124463" y="3608397"/>
            <a:chExt cx="609601" cy="466726"/>
          </a:xfrm>
          <a:solidFill>
            <a:schemeClr val="bg1"/>
          </a:solidFill>
        </p:grpSpPr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43615F1A-E676-45B4-8DC9-169BD868251D}"/>
                </a:ext>
              </a:extLst>
            </p:cNvPr>
            <p:cNvSpPr/>
            <p:nvPr/>
          </p:nvSpPr>
          <p:spPr bwMode="auto">
            <a:xfrm>
              <a:off x="5124463" y="4035435"/>
              <a:ext cx="193675" cy="36513"/>
            </a:xfrm>
            <a:custGeom>
              <a:avLst/>
              <a:gdLst>
                <a:gd name="T0" fmla="*/ 90 w 100"/>
                <a:gd name="T1" fmla="*/ 0 h 19"/>
                <a:gd name="T2" fmla="*/ 11 w 100"/>
                <a:gd name="T3" fmla="*/ 0 h 19"/>
                <a:gd name="T4" fmla="*/ 0 w 100"/>
                <a:gd name="T5" fmla="*/ 11 h 19"/>
                <a:gd name="T6" fmla="*/ 0 w 100"/>
                <a:gd name="T7" fmla="*/ 19 h 19"/>
                <a:gd name="T8" fmla="*/ 100 w 100"/>
                <a:gd name="T9" fmla="*/ 19 h 19"/>
                <a:gd name="T10" fmla="*/ 100 w 100"/>
                <a:gd name="T11" fmla="*/ 11 h 19"/>
                <a:gd name="T12" fmla="*/ 90 w 100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19">
                  <a:moveTo>
                    <a:pt x="9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11"/>
                    <a:pt x="100" y="11"/>
                    <a:pt x="100" y="11"/>
                  </a:cubicBezTo>
                  <a:cubicBezTo>
                    <a:pt x="100" y="5"/>
                    <a:pt x="96" y="0"/>
                    <a:pt x="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8D4E537E-7EAC-43ED-8AB0-4E0113FB1D96}"/>
                </a:ext>
              </a:extLst>
            </p:cNvPr>
            <p:cNvSpPr/>
            <p:nvPr/>
          </p:nvSpPr>
          <p:spPr bwMode="auto">
            <a:xfrm>
              <a:off x="5302263" y="3787785"/>
              <a:ext cx="98425" cy="30163"/>
            </a:xfrm>
            <a:custGeom>
              <a:avLst/>
              <a:gdLst>
                <a:gd name="T0" fmla="*/ 46 w 62"/>
                <a:gd name="T1" fmla="*/ 19 h 19"/>
                <a:gd name="T2" fmla="*/ 62 w 62"/>
                <a:gd name="T3" fmla="*/ 0 h 19"/>
                <a:gd name="T4" fmla="*/ 16 w 62"/>
                <a:gd name="T5" fmla="*/ 0 h 19"/>
                <a:gd name="T6" fmla="*/ 0 w 62"/>
                <a:gd name="T7" fmla="*/ 19 h 19"/>
                <a:gd name="T8" fmla="*/ 46 w 62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9">
                  <a:moveTo>
                    <a:pt x="46" y="19"/>
                  </a:moveTo>
                  <a:lnTo>
                    <a:pt x="62" y="0"/>
                  </a:lnTo>
                  <a:lnTo>
                    <a:pt x="16" y="0"/>
                  </a:lnTo>
                  <a:lnTo>
                    <a:pt x="0" y="19"/>
                  </a:lnTo>
                  <a:lnTo>
                    <a:pt x="4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4DCA964F-32BD-4B70-AC02-422A8D966D84}"/>
                </a:ext>
              </a:extLst>
            </p:cNvPr>
            <p:cNvSpPr/>
            <p:nvPr/>
          </p:nvSpPr>
          <p:spPr bwMode="auto">
            <a:xfrm>
              <a:off x="5353063" y="3730635"/>
              <a:ext cx="98425" cy="28575"/>
            </a:xfrm>
            <a:custGeom>
              <a:avLst/>
              <a:gdLst>
                <a:gd name="T0" fmla="*/ 16 w 62"/>
                <a:gd name="T1" fmla="*/ 0 h 18"/>
                <a:gd name="T2" fmla="*/ 0 w 62"/>
                <a:gd name="T3" fmla="*/ 18 h 18"/>
                <a:gd name="T4" fmla="*/ 46 w 62"/>
                <a:gd name="T5" fmla="*/ 18 h 18"/>
                <a:gd name="T6" fmla="*/ 62 w 62"/>
                <a:gd name="T7" fmla="*/ 0 h 18"/>
                <a:gd name="T8" fmla="*/ 16 w 6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8">
                  <a:moveTo>
                    <a:pt x="16" y="0"/>
                  </a:moveTo>
                  <a:lnTo>
                    <a:pt x="0" y="18"/>
                  </a:lnTo>
                  <a:lnTo>
                    <a:pt x="46" y="18"/>
                  </a:lnTo>
                  <a:lnTo>
                    <a:pt x="62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D37DDA5B-ED32-47D6-B8D5-B88B3918B079}"/>
                </a:ext>
              </a:extLst>
            </p:cNvPr>
            <p:cNvSpPr/>
            <p:nvPr/>
          </p:nvSpPr>
          <p:spPr bwMode="auto">
            <a:xfrm>
              <a:off x="5451488" y="3608397"/>
              <a:ext cx="73025" cy="36513"/>
            </a:xfrm>
            <a:custGeom>
              <a:avLst/>
              <a:gdLst>
                <a:gd name="T0" fmla="*/ 46 w 46"/>
                <a:gd name="T1" fmla="*/ 23 h 23"/>
                <a:gd name="T2" fmla="*/ 21 w 46"/>
                <a:gd name="T3" fmla="*/ 0 h 23"/>
                <a:gd name="T4" fmla="*/ 0 w 46"/>
                <a:gd name="T5" fmla="*/ 23 h 23"/>
                <a:gd name="T6" fmla="*/ 46 w 46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3">
                  <a:moveTo>
                    <a:pt x="46" y="23"/>
                  </a:moveTo>
                  <a:lnTo>
                    <a:pt x="21" y="0"/>
                  </a:lnTo>
                  <a:lnTo>
                    <a:pt x="0" y="23"/>
                  </a:lnTo>
                  <a:lnTo>
                    <a:pt x="4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5581EDB2-500A-42AC-BF2C-5E7EAE9449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1925" y="3649672"/>
              <a:ext cx="209550" cy="368301"/>
            </a:xfrm>
            <a:custGeom>
              <a:avLst/>
              <a:gdLst>
                <a:gd name="T0" fmla="*/ 108 w 108"/>
                <a:gd name="T1" fmla="*/ 102 h 191"/>
                <a:gd name="T2" fmla="*/ 82 w 108"/>
                <a:gd name="T3" fmla="*/ 102 h 191"/>
                <a:gd name="T4" fmla="*/ 82 w 108"/>
                <a:gd name="T5" fmla="*/ 7 h 191"/>
                <a:gd name="T6" fmla="*/ 75 w 108"/>
                <a:gd name="T7" fmla="*/ 0 h 191"/>
                <a:gd name="T8" fmla="*/ 7 w 108"/>
                <a:gd name="T9" fmla="*/ 0 h 191"/>
                <a:gd name="T10" fmla="*/ 0 w 108"/>
                <a:gd name="T11" fmla="*/ 7 h 191"/>
                <a:gd name="T12" fmla="*/ 0 w 108"/>
                <a:gd name="T13" fmla="*/ 184 h 191"/>
                <a:gd name="T14" fmla="*/ 7 w 108"/>
                <a:gd name="T15" fmla="*/ 191 h 191"/>
                <a:gd name="T16" fmla="*/ 75 w 108"/>
                <a:gd name="T17" fmla="*/ 191 h 191"/>
                <a:gd name="T18" fmla="*/ 82 w 108"/>
                <a:gd name="T19" fmla="*/ 184 h 191"/>
                <a:gd name="T20" fmla="*/ 82 w 108"/>
                <a:gd name="T21" fmla="*/ 131 h 191"/>
                <a:gd name="T22" fmla="*/ 108 w 108"/>
                <a:gd name="T23" fmla="*/ 102 h 191"/>
                <a:gd name="T24" fmla="*/ 16 w 108"/>
                <a:gd name="T25" fmla="*/ 86 h 191"/>
                <a:gd name="T26" fmla="*/ 16 w 108"/>
                <a:gd name="T27" fmla="*/ 27 h 191"/>
                <a:gd name="T28" fmla="*/ 30 w 108"/>
                <a:gd name="T29" fmla="*/ 14 h 191"/>
                <a:gd name="T30" fmla="*/ 53 w 108"/>
                <a:gd name="T31" fmla="*/ 14 h 191"/>
                <a:gd name="T32" fmla="*/ 66 w 108"/>
                <a:gd name="T33" fmla="*/ 27 h 191"/>
                <a:gd name="T34" fmla="*/ 66 w 108"/>
                <a:gd name="T35" fmla="*/ 86 h 191"/>
                <a:gd name="T36" fmla="*/ 53 w 108"/>
                <a:gd name="T37" fmla="*/ 99 h 191"/>
                <a:gd name="T38" fmla="*/ 30 w 108"/>
                <a:gd name="T39" fmla="*/ 99 h 191"/>
                <a:gd name="T40" fmla="*/ 16 w 108"/>
                <a:gd name="T41" fmla="*/ 8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8" h="191">
                  <a:moveTo>
                    <a:pt x="108" y="102"/>
                  </a:moveTo>
                  <a:cubicBezTo>
                    <a:pt x="82" y="102"/>
                    <a:pt x="82" y="102"/>
                    <a:pt x="82" y="102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3"/>
                    <a:pt x="79" y="0"/>
                    <a:pt x="7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88"/>
                    <a:pt x="4" y="191"/>
                    <a:pt x="7" y="191"/>
                  </a:cubicBezTo>
                  <a:cubicBezTo>
                    <a:pt x="75" y="191"/>
                    <a:pt x="75" y="191"/>
                    <a:pt x="75" y="191"/>
                  </a:cubicBezTo>
                  <a:cubicBezTo>
                    <a:pt x="79" y="191"/>
                    <a:pt x="82" y="188"/>
                    <a:pt x="82" y="184"/>
                  </a:cubicBezTo>
                  <a:cubicBezTo>
                    <a:pt x="82" y="131"/>
                    <a:pt x="82" y="131"/>
                    <a:pt x="82" y="131"/>
                  </a:cubicBezTo>
                  <a:lnTo>
                    <a:pt x="108" y="102"/>
                  </a:lnTo>
                  <a:close/>
                  <a:moveTo>
                    <a:pt x="16" y="86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6" y="20"/>
                    <a:pt x="22" y="14"/>
                    <a:pt x="30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60" y="14"/>
                    <a:pt x="66" y="20"/>
                    <a:pt x="66" y="27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93"/>
                    <a:pt x="60" y="99"/>
                    <a:pt x="53" y="99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2" y="99"/>
                    <a:pt x="16" y="93"/>
                    <a:pt x="16" y="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BE43B75C-34AF-4D42-8E14-724D86CF3387}"/>
                </a:ext>
              </a:extLst>
            </p:cNvPr>
            <p:cNvSpPr/>
            <p:nvPr/>
          </p:nvSpPr>
          <p:spPr bwMode="auto">
            <a:xfrm>
              <a:off x="5400688" y="3671897"/>
              <a:ext cx="100013" cy="31750"/>
            </a:xfrm>
            <a:custGeom>
              <a:avLst/>
              <a:gdLst>
                <a:gd name="T0" fmla="*/ 17 w 63"/>
                <a:gd name="T1" fmla="*/ 0 h 20"/>
                <a:gd name="T2" fmla="*/ 0 w 63"/>
                <a:gd name="T3" fmla="*/ 20 h 20"/>
                <a:gd name="T4" fmla="*/ 48 w 63"/>
                <a:gd name="T5" fmla="*/ 20 h 20"/>
                <a:gd name="T6" fmla="*/ 63 w 63"/>
                <a:gd name="T7" fmla="*/ 0 h 20"/>
                <a:gd name="T8" fmla="*/ 17 w 6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0">
                  <a:moveTo>
                    <a:pt x="17" y="0"/>
                  </a:moveTo>
                  <a:lnTo>
                    <a:pt x="0" y="20"/>
                  </a:lnTo>
                  <a:lnTo>
                    <a:pt x="48" y="20"/>
                  </a:lnTo>
                  <a:lnTo>
                    <a:pt x="63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A872556F-7636-443E-B941-2BC0897500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5763" y="3787785"/>
              <a:ext cx="368301" cy="287338"/>
            </a:xfrm>
            <a:custGeom>
              <a:avLst/>
              <a:gdLst>
                <a:gd name="T0" fmla="*/ 176 w 190"/>
                <a:gd name="T1" fmla="*/ 52 h 148"/>
                <a:gd name="T2" fmla="*/ 172 w 190"/>
                <a:gd name="T3" fmla="*/ 52 h 148"/>
                <a:gd name="T4" fmla="*/ 152 w 190"/>
                <a:gd name="T5" fmla="*/ 4 h 148"/>
                <a:gd name="T6" fmla="*/ 146 w 190"/>
                <a:gd name="T7" fmla="*/ 0 h 148"/>
                <a:gd name="T8" fmla="*/ 99 w 190"/>
                <a:gd name="T9" fmla="*/ 0 h 148"/>
                <a:gd name="T10" fmla="*/ 91 w 190"/>
                <a:gd name="T11" fmla="*/ 0 h 148"/>
                <a:gd name="T12" fmla="*/ 43 w 190"/>
                <a:gd name="T13" fmla="*/ 0 h 148"/>
                <a:gd name="T14" fmla="*/ 38 w 190"/>
                <a:gd name="T15" fmla="*/ 4 h 148"/>
                <a:gd name="T16" fmla="*/ 18 w 190"/>
                <a:gd name="T17" fmla="*/ 52 h 148"/>
                <a:gd name="T18" fmla="*/ 14 w 190"/>
                <a:gd name="T19" fmla="*/ 52 h 148"/>
                <a:gd name="T20" fmla="*/ 0 w 190"/>
                <a:gd name="T21" fmla="*/ 66 h 148"/>
                <a:gd name="T22" fmla="*/ 0 w 190"/>
                <a:gd name="T23" fmla="*/ 119 h 148"/>
                <a:gd name="T24" fmla="*/ 13 w 190"/>
                <a:gd name="T25" fmla="*/ 119 h 148"/>
                <a:gd name="T26" fmla="*/ 13 w 190"/>
                <a:gd name="T27" fmla="*/ 137 h 148"/>
                <a:gd name="T28" fmla="*/ 24 w 190"/>
                <a:gd name="T29" fmla="*/ 148 h 148"/>
                <a:gd name="T30" fmla="*/ 32 w 190"/>
                <a:gd name="T31" fmla="*/ 148 h 148"/>
                <a:gd name="T32" fmla="*/ 43 w 190"/>
                <a:gd name="T33" fmla="*/ 137 h 148"/>
                <a:gd name="T34" fmla="*/ 43 w 190"/>
                <a:gd name="T35" fmla="*/ 119 h 148"/>
                <a:gd name="T36" fmla="*/ 147 w 190"/>
                <a:gd name="T37" fmla="*/ 119 h 148"/>
                <a:gd name="T38" fmla="*/ 147 w 190"/>
                <a:gd name="T39" fmla="*/ 137 h 148"/>
                <a:gd name="T40" fmla="*/ 158 w 190"/>
                <a:gd name="T41" fmla="*/ 148 h 148"/>
                <a:gd name="T42" fmla="*/ 166 w 190"/>
                <a:gd name="T43" fmla="*/ 148 h 148"/>
                <a:gd name="T44" fmla="*/ 177 w 190"/>
                <a:gd name="T45" fmla="*/ 137 h 148"/>
                <a:gd name="T46" fmla="*/ 177 w 190"/>
                <a:gd name="T47" fmla="*/ 119 h 148"/>
                <a:gd name="T48" fmla="*/ 190 w 190"/>
                <a:gd name="T49" fmla="*/ 119 h 148"/>
                <a:gd name="T50" fmla="*/ 190 w 190"/>
                <a:gd name="T51" fmla="*/ 66 h 148"/>
                <a:gd name="T52" fmla="*/ 176 w 190"/>
                <a:gd name="T53" fmla="*/ 52 h 148"/>
                <a:gd name="T54" fmla="*/ 48 w 190"/>
                <a:gd name="T55" fmla="*/ 12 h 148"/>
                <a:gd name="T56" fmla="*/ 91 w 190"/>
                <a:gd name="T57" fmla="*/ 12 h 148"/>
                <a:gd name="T58" fmla="*/ 99 w 190"/>
                <a:gd name="T59" fmla="*/ 12 h 148"/>
                <a:gd name="T60" fmla="*/ 142 w 190"/>
                <a:gd name="T61" fmla="*/ 12 h 148"/>
                <a:gd name="T62" fmla="*/ 158 w 190"/>
                <a:gd name="T63" fmla="*/ 52 h 148"/>
                <a:gd name="T64" fmla="*/ 31 w 190"/>
                <a:gd name="T65" fmla="*/ 52 h 148"/>
                <a:gd name="T66" fmla="*/ 48 w 190"/>
                <a:gd name="T67" fmla="*/ 12 h 148"/>
                <a:gd name="T68" fmla="*/ 33 w 190"/>
                <a:gd name="T69" fmla="*/ 98 h 148"/>
                <a:gd name="T70" fmla="*/ 19 w 190"/>
                <a:gd name="T71" fmla="*/ 85 h 148"/>
                <a:gd name="T72" fmla="*/ 33 w 190"/>
                <a:gd name="T73" fmla="*/ 71 h 148"/>
                <a:gd name="T74" fmla="*/ 46 w 190"/>
                <a:gd name="T75" fmla="*/ 85 h 148"/>
                <a:gd name="T76" fmla="*/ 33 w 190"/>
                <a:gd name="T77" fmla="*/ 98 h 148"/>
                <a:gd name="T78" fmla="*/ 157 w 190"/>
                <a:gd name="T79" fmla="*/ 98 h 148"/>
                <a:gd name="T80" fmla="*/ 144 w 190"/>
                <a:gd name="T81" fmla="*/ 85 h 148"/>
                <a:gd name="T82" fmla="*/ 157 w 190"/>
                <a:gd name="T83" fmla="*/ 71 h 148"/>
                <a:gd name="T84" fmla="*/ 171 w 190"/>
                <a:gd name="T85" fmla="*/ 85 h 148"/>
                <a:gd name="T86" fmla="*/ 157 w 190"/>
                <a:gd name="T87" fmla="*/ 9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0" h="148">
                  <a:moveTo>
                    <a:pt x="176" y="52"/>
                  </a:moveTo>
                  <a:cubicBezTo>
                    <a:pt x="172" y="52"/>
                    <a:pt x="172" y="52"/>
                    <a:pt x="172" y="52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1" y="1"/>
                    <a:pt x="149" y="0"/>
                    <a:pt x="146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1" y="0"/>
                    <a:pt x="38" y="1"/>
                    <a:pt x="38" y="4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6" y="52"/>
                    <a:pt x="0" y="59"/>
                    <a:pt x="0" y="66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43"/>
                    <a:pt x="18" y="148"/>
                    <a:pt x="24" y="148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8" y="148"/>
                    <a:pt x="43" y="143"/>
                    <a:pt x="43" y="137"/>
                  </a:cubicBezTo>
                  <a:cubicBezTo>
                    <a:pt x="43" y="119"/>
                    <a:pt x="43" y="119"/>
                    <a:pt x="43" y="119"/>
                  </a:cubicBezTo>
                  <a:cubicBezTo>
                    <a:pt x="147" y="119"/>
                    <a:pt x="147" y="119"/>
                    <a:pt x="147" y="119"/>
                  </a:cubicBezTo>
                  <a:cubicBezTo>
                    <a:pt x="147" y="137"/>
                    <a:pt x="147" y="137"/>
                    <a:pt x="147" y="137"/>
                  </a:cubicBezTo>
                  <a:cubicBezTo>
                    <a:pt x="147" y="143"/>
                    <a:pt x="152" y="148"/>
                    <a:pt x="158" y="148"/>
                  </a:cubicBezTo>
                  <a:cubicBezTo>
                    <a:pt x="166" y="148"/>
                    <a:pt x="166" y="148"/>
                    <a:pt x="166" y="148"/>
                  </a:cubicBezTo>
                  <a:cubicBezTo>
                    <a:pt x="172" y="148"/>
                    <a:pt x="177" y="143"/>
                    <a:pt x="177" y="137"/>
                  </a:cubicBezTo>
                  <a:cubicBezTo>
                    <a:pt x="177" y="119"/>
                    <a:pt x="177" y="119"/>
                    <a:pt x="177" y="119"/>
                  </a:cubicBezTo>
                  <a:cubicBezTo>
                    <a:pt x="190" y="119"/>
                    <a:pt x="190" y="119"/>
                    <a:pt x="190" y="119"/>
                  </a:cubicBezTo>
                  <a:cubicBezTo>
                    <a:pt x="190" y="66"/>
                    <a:pt x="190" y="66"/>
                    <a:pt x="190" y="66"/>
                  </a:cubicBezTo>
                  <a:cubicBezTo>
                    <a:pt x="190" y="59"/>
                    <a:pt x="184" y="52"/>
                    <a:pt x="176" y="52"/>
                  </a:cubicBezTo>
                  <a:moveTo>
                    <a:pt x="48" y="12"/>
                  </a:moveTo>
                  <a:cubicBezTo>
                    <a:pt x="91" y="12"/>
                    <a:pt x="91" y="12"/>
                    <a:pt x="91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31" y="52"/>
                    <a:pt x="31" y="52"/>
                    <a:pt x="31" y="52"/>
                  </a:cubicBezTo>
                  <a:lnTo>
                    <a:pt x="48" y="12"/>
                  </a:lnTo>
                  <a:close/>
                  <a:moveTo>
                    <a:pt x="33" y="98"/>
                  </a:moveTo>
                  <a:cubicBezTo>
                    <a:pt x="25" y="98"/>
                    <a:pt x="19" y="92"/>
                    <a:pt x="19" y="85"/>
                  </a:cubicBezTo>
                  <a:cubicBezTo>
                    <a:pt x="19" y="77"/>
                    <a:pt x="25" y="71"/>
                    <a:pt x="33" y="71"/>
                  </a:cubicBezTo>
                  <a:cubicBezTo>
                    <a:pt x="40" y="71"/>
                    <a:pt x="46" y="77"/>
                    <a:pt x="46" y="85"/>
                  </a:cubicBezTo>
                  <a:cubicBezTo>
                    <a:pt x="46" y="92"/>
                    <a:pt x="40" y="98"/>
                    <a:pt x="33" y="98"/>
                  </a:cubicBezTo>
                  <a:moveTo>
                    <a:pt x="157" y="98"/>
                  </a:moveTo>
                  <a:cubicBezTo>
                    <a:pt x="150" y="98"/>
                    <a:pt x="144" y="92"/>
                    <a:pt x="144" y="85"/>
                  </a:cubicBezTo>
                  <a:cubicBezTo>
                    <a:pt x="144" y="77"/>
                    <a:pt x="150" y="71"/>
                    <a:pt x="157" y="71"/>
                  </a:cubicBezTo>
                  <a:cubicBezTo>
                    <a:pt x="164" y="71"/>
                    <a:pt x="171" y="77"/>
                    <a:pt x="171" y="85"/>
                  </a:cubicBezTo>
                  <a:cubicBezTo>
                    <a:pt x="171" y="92"/>
                    <a:pt x="164" y="98"/>
                    <a:pt x="157" y="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2" name="Freeform 48">
            <a:extLst>
              <a:ext uri="{FF2B5EF4-FFF2-40B4-BE49-F238E27FC236}">
                <a16:creationId xmlns:a16="http://schemas.microsoft.com/office/drawing/2014/main" id="{1E61B356-4BC3-40C8-8E4B-D49BDAAA91E5}"/>
              </a:ext>
            </a:extLst>
          </p:cNvPr>
          <p:cNvSpPr/>
          <p:nvPr/>
        </p:nvSpPr>
        <p:spPr bwMode="auto">
          <a:xfrm>
            <a:off x="6561189" y="2229365"/>
            <a:ext cx="1057179" cy="1057179"/>
          </a:xfrm>
          <a:custGeom>
            <a:avLst/>
            <a:gdLst>
              <a:gd name="T0" fmla="*/ 110 w 622"/>
              <a:gd name="T1" fmla="*/ 110 h 622"/>
              <a:gd name="T2" fmla="*/ 511 w 622"/>
              <a:gd name="T3" fmla="*/ 110 h 622"/>
              <a:gd name="T4" fmla="*/ 511 w 622"/>
              <a:gd name="T5" fmla="*/ 511 h 622"/>
              <a:gd name="T6" fmla="*/ 110 w 622"/>
              <a:gd name="T7" fmla="*/ 511 h 622"/>
              <a:gd name="T8" fmla="*/ 110 w 622"/>
              <a:gd name="T9" fmla="*/ 110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2" h="622">
                <a:moveTo>
                  <a:pt x="110" y="110"/>
                </a:moveTo>
                <a:cubicBezTo>
                  <a:pt x="221" y="0"/>
                  <a:pt x="400" y="0"/>
                  <a:pt x="511" y="110"/>
                </a:cubicBezTo>
                <a:cubicBezTo>
                  <a:pt x="622" y="221"/>
                  <a:pt x="622" y="401"/>
                  <a:pt x="511" y="511"/>
                </a:cubicBezTo>
                <a:cubicBezTo>
                  <a:pt x="400" y="622"/>
                  <a:pt x="221" y="622"/>
                  <a:pt x="110" y="511"/>
                </a:cubicBezTo>
                <a:cubicBezTo>
                  <a:pt x="0" y="401"/>
                  <a:pt x="0" y="221"/>
                  <a:pt x="110" y="110"/>
                </a:cubicBezTo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C4F34413-7090-4761-9EC1-8362BAF73420}"/>
              </a:ext>
            </a:extLst>
          </p:cNvPr>
          <p:cNvGrpSpPr/>
          <p:nvPr/>
        </p:nvGrpSpPr>
        <p:grpSpPr>
          <a:xfrm>
            <a:off x="6856864" y="2534802"/>
            <a:ext cx="464434" cy="440725"/>
            <a:chOff x="6733044" y="1857149"/>
            <a:chExt cx="528638" cy="501651"/>
          </a:xfrm>
          <a:solidFill>
            <a:schemeClr val="bg1"/>
          </a:solidFill>
        </p:grpSpPr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43C50B52-7388-4B26-9741-D4EEED337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33044" y="1857149"/>
              <a:ext cx="528638" cy="336550"/>
            </a:xfrm>
            <a:custGeom>
              <a:avLst/>
              <a:gdLst>
                <a:gd name="T0" fmla="*/ 259 w 273"/>
                <a:gd name="T1" fmla="*/ 0 h 174"/>
                <a:gd name="T2" fmla="*/ 13 w 273"/>
                <a:gd name="T3" fmla="*/ 0 h 174"/>
                <a:gd name="T4" fmla="*/ 0 w 273"/>
                <a:gd name="T5" fmla="*/ 13 h 174"/>
                <a:gd name="T6" fmla="*/ 0 w 273"/>
                <a:gd name="T7" fmla="*/ 160 h 174"/>
                <a:gd name="T8" fmla="*/ 13 w 273"/>
                <a:gd name="T9" fmla="*/ 174 h 174"/>
                <a:gd name="T10" fmla="*/ 259 w 273"/>
                <a:gd name="T11" fmla="*/ 174 h 174"/>
                <a:gd name="T12" fmla="*/ 273 w 273"/>
                <a:gd name="T13" fmla="*/ 160 h 174"/>
                <a:gd name="T14" fmla="*/ 273 w 273"/>
                <a:gd name="T15" fmla="*/ 13 h 174"/>
                <a:gd name="T16" fmla="*/ 259 w 273"/>
                <a:gd name="T17" fmla="*/ 0 h 174"/>
                <a:gd name="T18" fmla="*/ 136 w 273"/>
                <a:gd name="T19" fmla="*/ 167 h 174"/>
                <a:gd name="T20" fmla="*/ 130 w 273"/>
                <a:gd name="T21" fmla="*/ 160 h 174"/>
                <a:gd name="T22" fmla="*/ 136 w 273"/>
                <a:gd name="T23" fmla="*/ 153 h 174"/>
                <a:gd name="T24" fmla="*/ 143 w 273"/>
                <a:gd name="T25" fmla="*/ 160 h 174"/>
                <a:gd name="T26" fmla="*/ 136 w 273"/>
                <a:gd name="T27" fmla="*/ 167 h 174"/>
                <a:gd name="T28" fmla="*/ 261 w 273"/>
                <a:gd name="T29" fmla="*/ 145 h 174"/>
                <a:gd name="T30" fmla="*/ 11 w 273"/>
                <a:gd name="T31" fmla="*/ 145 h 174"/>
                <a:gd name="T32" fmla="*/ 11 w 273"/>
                <a:gd name="T33" fmla="*/ 11 h 174"/>
                <a:gd name="T34" fmla="*/ 261 w 273"/>
                <a:gd name="T35" fmla="*/ 11 h 174"/>
                <a:gd name="T36" fmla="*/ 261 w 273"/>
                <a:gd name="T37" fmla="*/ 14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" h="174">
                  <a:moveTo>
                    <a:pt x="259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8"/>
                    <a:pt x="6" y="174"/>
                    <a:pt x="13" y="174"/>
                  </a:cubicBezTo>
                  <a:cubicBezTo>
                    <a:pt x="259" y="174"/>
                    <a:pt x="259" y="174"/>
                    <a:pt x="259" y="174"/>
                  </a:cubicBezTo>
                  <a:cubicBezTo>
                    <a:pt x="267" y="174"/>
                    <a:pt x="273" y="168"/>
                    <a:pt x="273" y="160"/>
                  </a:cubicBezTo>
                  <a:cubicBezTo>
                    <a:pt x="273" y="13"/>
                    <a:pt x="273" y="13"/>
                    <a:pt x="273" y="13"/>
                  </a:cubicBezTo>
                  <a:cubicBezTo>
                    <a:pt x="273" y="6"/>
                    <a:pt x="267" y="0"/>
                    <a:pt x="259" y="0"/>
                  </a:cubicBezTo>
                  <a:moveTo>
                    <a:pt x="136" y="167"/>
                  </a:moveTo>
                  <a:cubicBezTo>
                    <a:pt x="133" y="167"/>
                    <a:pt x="130" y="164"/>
                    <a:pt x="130" y="160"/>
                  </a:cubicBezTo>
                  <a:cubicBezTo>
                    <a:pt x="130" y="156"/>
                    <a:pt x="133" y="153"/>
                    <a:pt x="136" y="153"/>
                  </a:cubicBezTo>
                  <a:cubicBezTo>
                    <a:pt x="140" y="153"/>
                    <a:pt x="143" y="156"/>
                    <a:pt x="143" y="160"/>
                  </a:cubicBezTo>
                  <a:cubicBezTo>
                    <a:pt x="143" y="164"/>
                    <a:pt x="140" y="167"/>
                    <a:pt x="136" y="167"/>
                  </a:cubicBezTo>
                  <a:moveTo>
                    <a:pt x="261" y="145"/>
                  </a:moveTo>
                  <a:cubicBezTo>
                    <a:pt x="11" y="145"/>
                    <a:pt x="11" y="145"/>
                    <a:pt x="11" y="145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61" y="11"/>
                    <a:pt x="261" y="11"/>
                    <a:pt x="261" y="11"/>
                  </a:cubicBezTo>
                  <a:lnTo>
                    <a:pt x="261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63D98EC9-A71B-4757-9E7C-302B3C2FCF4D}"/>
                </a:ext>
              </a:extLst>
            </p:cNvPr>
            <p:cNvSpPr/>
            <p:nvPr/>
          </p:nvSpPr>
          <p:spPr bwMode="auto">
            <a:xfrm>
              <a:off x="6925132" y="2211162"/>
              <a:ext cx="144463" cy="57150"/>
            </a:xfrm>
            <a:custGeom>
              <a:avLst/>
              <a:gdLst>
                <a:gd name="T0" fmla="*/ 91 w 91"/>
                <a:gd name="T1" fmla="*/ 36 h 36"/>
                <a:gd name="T2" fmla="*/ 0 w 91"/>
                <a:gd name="T3" fmla="*/ 36 h 36"/>
                <a:gd name="T4" fmla="*/ 7 w 91"/>
                <a:gd name="T5" fmla="*/ 0 h 36"/>
                <a:gd name="T6" fmla="*/ 83 w 91"/>
                <a:gd name="T7" fmla="*/ 0 h 36"/>
                <a:gd name="T8" fmla="*/ 91 w 9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6">
                  <a:moveTo>
                    <a:pt x="91" y="36"/>
                  </a:moveTo>
                  <a:lnTo>
                    <a:pt x="0" y="36"/>
                  </a:lnTo>
                  <a:lnTo>
                    <a:pt x="7" y="0"/>
                  </a:lnTo>
                  <a:lnTo>
                    <a:pt x="83" y="0"/>
                  </a:lnTo>
                  <a:lnTo>
                    <a:pt x="91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518D27AB-34AD-455C-B2AA-115C7C5205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9557" y="2296887"/>
              <a:ext cx="454025" cy="61913"/>
            </a:xfrm>
            <a:custGeom>
              <a:avLst/>
              <a:gdLst>
                <a:gd name="T0" fmla="*/ 273 w 286"/>
                <a:gd name="T1" fmla="*/ 17 h 39"/>
                <a:gd name="T2" fmla="*/ 229 w 286"/>
                <a:gd name="T3" fmla="*/ 0 h 39"/>
                <a:gd name="T4" fmla="*/ 206 w 286"/>
                <a:gd name="T5" fmla="*/ 0 h 39"/>
                <a:gd name="T6" fmla="*/ 184 w 286"/>
                <a:gd name="T7" fmla="*/ 0 h 39"/>
                <a:gd name="T8" fmla="*/ 161 w 286"/>
                <a:gd name="T9" fmla="*/ 0 h 39"/>
                <a:gd name="T10" fmla="*/ 137 w 286"/>
                <a:gd name="T11" fmla="*/ 0 h 39"/>
                <a:gd name="T12" fmla="*/ 114 w 286"/>
                <a:gd name="T13" fmla="*/ 0 h 39"/>
                <a:gd name="T14" fmla="*/ 90 w 286"/>
                <a:gd name="T15" fmla="*/ 0 h 39"/>
                <a:gd name="T16" fmla="*/ 67 w 286"/>
                <a:gd name="T17" fmla="*/ 0 h 39"/>
                <a:gd name="T18" fmla="*/ 33 w 286"/>
                <a:gd name="T19" fmla="*/ 0 h 39"/>
                <a:gd name="T20" fmla="*/ 14 w 286"/>
                <a:gd name="T21" fmla="*/ 17 h 39"/>
                <a:gd name="T22" fmla="*/ 0 w 286"/>
                <a:gd name="T23" fmla="*/ 39 h 39"/>
                <a:gd name="T24" fmla="*/ 286 w 286"/>
                <a:gd name="T25" fmla="*/ 30 h 39"/>
                <a:gd name="T26" fmla="*/ 268 w 286"/>
                <a:gd name="T27" fmla="*/ 23 h 39"/>
                <a:gd name="T28" fmla="*/ 244 w 286"/>
                <a:gd name="T29" fmla="*/ 17 h 39"/>
                <a:gd name="T30" fmla="*/ 268 w 286"/>
                <a:gd name="T31" fmla="*/ 23 h 39"/>
                <a:gd name="T32" fmla="*/ 43 w 286"/>
                <a:gd name="T33" fmla="*/ 17 h 39"/>
                <a:gd name="T34" fmla="*/ 19 w 286"/>
                <a:gd name="T35" fmla="*/ 23 h 39"/>
                <a:gd name="T36" fmla="*/ 53 w 286"/>
                <a:gd name="T37" fmla="*/ 17 h 39"/>
                <a:gd name="T38" fmla="*/ 67 w 286"/>
                <a:gd name="T39" fmla="*/ 23 h 39"/>
                <a:gd name="T40" fmla="*/ 53 w 286"/>
                <a:gd name="T41" fmla="*/ 17 h 39"/>
                <a:gd name="T42" fmla="*/ 100 w 286"/>
                <a:gd name="T43" fmla="*/ 17 h 39"/>
                <a:gd name="T44" fmla="*/ 76 w 286"/>
                <a:gd name="T45" fmla="*/ 23 h 39"/>
                <a:gd name="T46" fmla="*/ 107 w 286"/>
                <a:gd name="T47" fmla="*/ 17 h 39"/>
                <a:gd name="T48" fmla="*/ 127 w 286"/>
                <a:gd name="T49" fmla="*/ 23 h 39"/>
                <a:gd name="T50" fmla="*/ 107 w 286"/>
                <a:gd name="T51" fmla="*/ 17 h 39"/>
                <a:gd name="T52" fmla="*/ 156 w 286"/>
                <a:gd name="T53" fmla="*/ 17 h 39"/>
                <a:gd name="T54" fmla="*/ 134 w 286"/>
                <a:gd name="T55" fmla="*/ 23 h 39"/>
                <a:gd name="T56" fmla="*/ 162 w 286"/>
                <a:gd name="T57" fmla="*/ 17 h 39"/>
                <a:gd name="T58" fmla="*/ 183 w 286"/>
                <a:gd name="T59" fmla="*/ 23 h 39"/>
                <a:gd name="T60" fmla="*/ 162 w 286"/>
                <a:gd name="T61" fmla="*/ 17 h 39"/>
                <a:gd name="T62" fmla="*/ 209 w 286"/>
                <a:gd name="T63" fmla="*/ 17 h 39"/>
                <a:gd name="T64" fmla="*/ 193 w 286"/>
                <a:gd name="T65" fmla="*/ 23 h 39"/>
                <a:gd name="T66" fmla="*/ 216 w 286"/>
                <a:gd name="T67" fmla="*/ 17 h 39"/>
                <a:gd name="T68" fmla="*/ 240 w 286"/>
                <a:gd name="T69" fmla="*/ 23 h 39"/>
                <a:gd name="T70" fmla="*/ 216 w 286"/>
                <a:gd name="T71" fmla="*/ 17 h 39"/>
                <a:gd name="T72" fmla="*/ 255 w 286"/>
                <a:gd name="T73" fmla="*/ 11 h 39"/>
                <a:gd name="T74" fmla="*/ 235 w 286"/>
                <a:gd name="T75" fmla="*/ 7 h 39"/>
                <a:gd name="T76" fmla="*/ 227 w 286"/>
                <a:gd name="T77" fmla="*/ 7 h 39"/>
                <a:gd name="T78" fmla="*/ 212 w 286"/>
                <a:gd name="T79" fmla="*/ 11 h 39"/>
                <a:gd name="T80" fmla="*/ 227 w 286"/>
                <a:gd name="T81" fmla="*/ 7 h 39"/>
                <a:gd name="T82" fmla="*/ 204 w 286"/>
                <a:gd name="T83" fmla="*/ 11 h 39"/>
                <a:gd name="T84" fmla="*/ 187 w 286"/>
                <a:gd name="T85" fmla="*/ 7 h 39"/>
                <a:gd name="T86" fmla="*/ 177 w 286"/>
                <a:gd name="T87" fmla="*/ 7 h 39"/>
                <a:gd name="T88" fmla="*/ 162 w 286"/>
                <a:gd name="T89" fmla="*/ 11 h 39"/>
                <a:gd name="T90" fmla="*/ 177 w 286"/>
                <a:gd name="T91" fmla="*/ 7 h 39"/>
                <a:gd name="T92" fmla="*/ 155 w 286"/>
                <a:gd name="T93" fmla="*/ 11 h 39"/>
                <a:gd name="T94" fmla="*/ 135 w 286"/>
                <a:gd name="T95" fmla="*/ 7 h 39"/>
                <a:gd name="T96" fmla="*/ 129 w 286"/>
                <a:gd name="T97" fmla="*/ 7 h 39"/>
                <a:gd name="T98" fmla="*/ 110 w 286"/>
                <a:gd name="T99" fmla="*/ 11 h 39"/>
                <a:gd name="T100" fmla="*/ 129 w 286"/>
                <a:gd name="T101" fmla="*/ 7 h 39"/>
                <a:gd name="T102" fmla="*/ 103 w 286"/>
                <a:gd name="T103" fmla="*/ 11 h 39"/>
                <a:gd name="T104" fmla="*/ 86 w 286"/>
                <a:gd name="T105" fmla="*/ 7 h 39"/>
                <a:gd name="T106" fmla="*/ 77 w 286"/>
                <a:gd name="T107" fmla="*/ 7 h 39"/>
                <a:gd name="T108" fmla="*/ 58 w 286"/>
                <a:gd name="T109" fmla="*/ 11 h 39"/>
                <a:gd name="T110" fmla="*/ 77 w 286"/>
                <a:gd name="T111" fmla="*/ 7 h 39"/>
                <a:gd name="T112" fmla="*/ 49 w 286"/>
                <a:gd name="T113" fmla="*/ 11 h 39"/>
                <a:gd name="T114" fmla="*/ 36 w 286"/>
                <a:gd name="T115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6" h="39">
                  <a:moveTo>
                    <a:pt x="273" y="17"/>
                  </a:moveTo>
                  <a:lnTo>
                    <a:pt x="273" y="17"/>
                  </a:lnTo>
                  <a:lnTo>
                    <a:pt x="254" y="0"/>
                  </a:lnTo>
                  <a:lnTo>
                    <a:pt x="229" y="0"/>
                  </a:lnTo>
                  <a:lnTo>
                    <a:pt x="221" y="0"/>
                  </a:lnTo>
                  <a:lnTo>
                    <a:pt x="206" y="0"/>
                  </a:lnTo>
                  <a:lnTo>
                    <a:pt x="198" y="0"/>
                  </a:lnTo>
                  <a:lnTo>
                    <a:pt x="184" y="0"/>
                  </a:lnTo>
                  <a:lnTo>
                    <a:pt x="174" y="0"/>
                  </a:lnTo>
                  <a:lnTo>
                    <a:pt x="161" y="0"/>
                  </a:lnTo>
                  <a:lnTo>
                    <a:pt x="154" y="0"/>
                  </a:lnTo>
                  <a:lnTo>
                    <a:pt x="137" y="0"/>
                  </a:lnTo>
                  <a:lnTo>
                    <a:pt x="129" y="0"/>
                  </a:lnTo>
                  <a:lnTo>
                    <a:pt x="114" y="0"/>
                  </a:lnTo>
                  <a:lnTo>
                    <a:pt x="106" y="0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67" y="0"/>
                  </a:lnTo>
                  <a:lnTo>
                    <a:pt x="58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14" y="17"/>
                  </a:lnTo>
                  <a:lnTo>
                    <a:pt x="0" y="30"/>
                  </a:lnTo>
                  <a:lnTo>
                    <a:pt x="0" y="39"/>
                  </a:lnTo>
                  <a:lnTo>
                    <a:pt x="286" y="39"/>
                  </a:lnTo>
                  <a:lnTo>
                    <a:pt x="286" y="30"/>
                  </a:lnTo>
                  <a:lnTo>
                    <a:pt x="273" y="17"/>
                  </a:lnTo>
                  <a:close/>
                  <a:moveTo>
                    <a:pt x="268" y="23"/>
                  </a:moveTo>
                  <a:lnTo>
                    <a:pt x="249" y="23"/>
                  </a:lnTo>
                  <a:lnTo>
                    <a:pt x="244" y="17"/>
                  </a:lnTo>
                  <a:lnTo>
                    <a:pt x="262" y="17"/>
                  </a:lnTo>
                  <a:lnTo>
                    <a:pt x="268" y="23"/>
                  </a:lnTo>
                  <a:close/>
                  <a:moveTo>
                    <a:pt x="25" y="17"/>
                  </a:moveTo>
                  <a:lnTo>
                    <a:pt x="43" y="17"/>
                  </a:lnTo>
                  <a:lnTo>
                    <a:pt x="38" y="23"/>
                  </a:lnTo>
                  <a:lnTo>
                    <a:pt x="19" y="23"/>
                  </a:lnTo>
                  <a:lnTo>
                    <a:pt x="25" y="17"/>
                  </a:lnTo>
                  <a:close/>
                  <a:moveTo>
                    <a:pt x="53" y="17"/>
                  </a:moveTo>
                  <a:lnTo>
                    <a:pt x="71" y="17"/>
                  </a:lnTo>
                  <a:lnTo>
                    <a:pt x="67" y="23"/>
                  </a:lnTo>
                  <a:lnTo>
                    <a:pt x="47" y="23"/>
                  </a:lnTo>
                  <a:lnTo>
                    <a:pt x="53" y="17"/>
                  </a:lnTo>
                  <a:close/>
                  <a:moveTo>
                    <a:pt x="79" y="17"/>
                  </a:moveTo>
                  <a:lnTo>
                    <a:pt x="100" y="17"/>
                  </a:lnTo>
                  <a:lnTo>
                    <a:pt x="98" y="23"/>
                  </a:lnTo>
                  <a:lnTo>
                    <a:pt x="76" y="23"/>
                  </a:lnTo>
                  <a:lnTo>
                    <a:pt x="79" y="17"/>
                  </a:lnTo>
                  <a:close/>
                  <a:moveTo>
                    <a:pt x="107" y="17"/>
                  </a:moveTo>
                  <a:lnTo>
                    <a:pt x="128" y="17"/>
                  </a:lnTo>
                  <a:lnTo>
                    <a:pt x="127" y="23"/>
                  </a:lnTo>
                  <a:lnTo>
                    <a:pt x="105" y="23"/>
                  </a:lnTo>
                  <a:lnTo>
                    <a:pt x="107" y="17"/>
                  </a:lnTo>
                  <a:close/>
                  <a:moveTo>
                    <a:pt x="134" y="17"/>
                  </a:moveTo>
                  <a:lnTo>
                    <a:pt x="156" y="17"/>
                  </a:lnTo>
                  <a:lnTo>
                    <a:pt x="156" y="23"/>
                  </a:lnTo>
                  <a:lnTo>
                    <a:pt x="134" y="23"/>
                  </a:lnTo>
                  <a:lnTo>
                    <a:pt x="134" y="17"/>
                  </a:lnTo>
                  <a:close/>
                  <a:moveTo>
                    <a:pt x="162" y="17"/>
                  </a:moveTo>
                  <a:lnTo>
                    <a:pt x="181" y="17"/>
                  </a:lnTo>
                  <a:lnTo>
                    <a:pt x="183" y="23"/>
                  </a:lnTo>
                  <a:lnTo>
                    <a:pt x="163" y="23"/>
                  </a:lnTo>
                  <a:lnTo>
                    <a:pt x="162" y="17"/>
                  </a:lnTo>
                  <a:close/>
                  <a:moveTo>
                    <a:pt x="190" y="17"/>
                  </a:moveTo>
                  <a:lnTo>
                    <a:pt x="209" y="17"/>
                  </a:lnTo>
                  <a:lnTo>
                    <a:pt x="212" y="23"/>
                  </a:lnTo>
                  <a:lnTo>
                    <a:pt x="193" y="23"/>
                  </a:lnTo>
                  <a:lnTo>
                    <a:pt x="190" y="17"/>
                  </a:lnTo>
                  <a:close/>
                  <a:moveTo>
                    <a:pt x="216" y="17"/>
                  </a:moveTo>
                  <a:lnTo>
                    <a:pt x="235" y="17"/>
                  </a:lnTo>
                  <a:lnTo>
                    <a:pt x="240" y="23"/>
                  </a:lnTo>
                  <a:lnTo>
                    <a:pt x="219" y="23"/>
                  </a:lnTo>
                  <a:lnTo>
                    <a:pt x="216" y="17"/>
                  </a:lnTo>
                  <a:close/>
                  <a:moveTo>
                    <a:pt x="251" y="7"/>
                  </a:moveTo>
                  <a:lnTo>
                    <a:pt x="255" y="11"/>
                  </a:lnTo>
                  <a:lnTo>
                    <a:pt x="239" y="11"/>
                  </a:lnTo>
                  <a:lnTo>
                    <a:pt x="235" y="7"/>
                  </a:lnTo>
                  <a:lnTo>
                    <a:pt x="251" y="7"/>
                  </a:lnTo>
                  <a:close/>
                  <a:moveTo>
                    <a:pt x="227" y="7"/>
                  </a:moveTo>
                  <a:lnTo>
                    <a:pt x="229" y="11"/>
                  </a:lnTo>
                  <a:lnTo>
                    <a:pt x="212" y="11"/>
                  </a:lnTo>
                  <a:lnTo>
                    <a:pt x="210" y="7"/>
                  </a:lnTo>
                  <a:lnTo>
                    <a:pt x="227" y="7"/>
                  </a:lnTo>
                  <a:close/>
                  <a:moveTo>
                    <a:pt x="202" y="7"/>
                  </a:moveTo>
                  <a:lnTo>
                    <a:pt x="204" y="11"/>
                  </a:lnTo>
                  <a:lnTo>
                    <a:pt x="188" y="11"/>
                  </a:lnTo>
                  <a:lnTo>
                    <a:pt x="187" y="7"/>
                  </a:lnTo>
                  <a:lnTo>
                    <a:pt x="202" y="7"/>
                  </a:lnTo>
                  <a:close/>
                  <a:moveTo>
                    <a:pt x="177" y="7"/>
                  </a:moveTo>
                  <a:lnTo>
                    <a:pt x="178" y="11"/>
                  </a:lnTo>
                  <a:lnTo>
                    <a:pt x="162" y="11"/>
                  </a:lnTo>
                  <a:lnTo>
                    <a:pt x="161" y="7"/>
                  </a:lnTo>
                  <a:lnTo>
                    <a:pt x="177" y="7"/>
                  </a:lnTo>
                  <a:close/>
                  <a:moveTo>
                    <a:pt x="155" y="7"/>
                  </a:moveTo>
                  <a:lnTo>
                    <a:pt x="155" y="11"/>
                  </a:lnTo>
                  <a:lnTo>
                    <a:pt x="135" y="11"/>
                  </a:lnTo>
                  <a:lnTo>
                    <a:pt x="135" y="7"/>
                  </a:lnTo>
                  <a:lnTo>
                    <a:pt x="155" y="7"/>
                  </a:lnTo>
                  <a:close/>
                  <a:moveTo>
                    <a:pt x="129" y="7"/>
                  </a:moveTo>
                  <a:lnTo>
                    <a:pt x="128" y="11"/>
                  </a:lnTo>
                  <a:lnTo>
                    <a:pt x="110" y="11"/>
                  </a:lnTo>
                  <a:lnTo>
                    <a:pt x="111" y="7"/>
                  </a:lnTo>
                  <a:lnTo>
                    <a:pt x="129" y="7"/>
                  </a:lnTo>
                  <a:close/>
                  <a:moveTo>
                    <a:pt x="104" y="7"/>
                  </a:moveTo>
                  <a:lnTo>
                    <a:pt x="103" y="11"/>
                  </a:lnTo>
                  <a:lnTo>
                    <a:pt x="84" y="11"/>
                  </a:lnTo>
                  <a:lnTo>
                    <a:pt x="86" y="7"/>
                  </a:lnTo>
                  <a:lnTo>
                    <a:pt x="104" y="7"/>
                  </a:lnTo>
                  <a:close/>
                  <a:moveTo>
                    <a:pt x="77" y="7"/>
                  </a:moveTo>
                  <a:lnTo>
                    <a:pt x="76" y="11"/>
                  </a:lnTo>
                  <a:lnTo>
                    <a:pt x="58" y="11"/>
                  </a:lnTo>
                  <a:lnTo>
                    <a:pt x="61" y="7"/>
                  </a:lnTo>
                  <a:lnTo>
                    <a:pt x="77" y="7"/>
                  </a:lnTo>
                  <a:close/>
                  <a:moveTo>
                    <a:pt x="51" y="7"/>
                  </a:moveTo>
                  <a:lnTo>
                    <a:pt x="49" y="11"/>
                  </a:lnTo>
                  <a:lnTo>
                    <a:pt x="32" y="11"/>
                  </a:lnTo>
                  <a:lnTo>
                    <a:pt x="36" y="7"/>
                  </a:lnTo>
                  <a:lnTo>
                    <a:pt x="51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7" name="Oval 52">
            <a:extLst>
              <a:ext uri="{FF2B5EF4-FFF2-40B4-BE49-F238E27FC236}">
                <a16:creationId xmlns:a16="http://schemas.microsoft.com/office/drawing/2014/main" id="{F2E2AD7A-741A-41F5-A016-CEF1D52C0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1648" y="2275389"/>
            <a:ext cx="963735" cy="963735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411D2DB9-46F8-4EA6-AA87-519A9BA5A5FB}"/>
              </a:ext>
            </a:extLst>
          </p:cNvPr>
          <p:cNvGrpSpPr/>
          <p:nvPr/>
        </p:nvGrpSpPr>
        <p:grpSpPr>
          <a:xfrm>
            <a:off x="8704088" y="2534803"/>
            <a:ext cx="465829" cy="403067"/>
            <a:chOff x="8488819" y="1857149"/>
            <a:chExt cx="530226" cy="458788"/>
          </a:xfrm>
          <a:solidFill>
            <a:schemeClr val="bg1"/>
          </a:solidFill>
        </p:grpSpPr>
        <p:sp>
          <p:nvSpPr>
            <p:cNvPr id="59" name="Oval 53">
              <a:extLst>
                <a:ext uri="{FF2B5EF4-FFF2-40B4-BE49-F238E27FC236}">
                  <a16:creationId xmlns:a16="http://schemas.microsoft.com/office/drawing/2014/main" id="{3B109BC2-AABC-4354-9E4B-ABFA777B3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3757" y="1882549"/>
              <a:ext cx="144463" cy="142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403F3D66-64DB-4FC1-AADE-D0D9CA83B00A}"/>
                </a:ext>
              </a:extLst>
            </p:cNvPr>
            <p:cNvSpPr/>
            <p:nvPr/>
          </p:nvSpPr>
          <p:spPr bwMode="auto">
            <a:xfrm>
              <a:off x="8488819" y="2198462"/>
              <a:ext cx="528638" cy="63500"/>
            </a:xfrm>
            <a:custGeom>
              <a:avLst/>
              <a:gdLst>
                <a:gd name="T0" fmla="*/ 245 w 274"/>
                <a:gd name="T1" fmla="*/ 25 h 33"/>
                <a:gd name="T2" fmla="*/ 208 w 274"/>
                <a:gd name="T3" fmla="*/ 16 h 33"/>
                <a:gd name="T4" fmla="*/ 137 w 274"/>
                <a:gd name="T5" fmla="*/ 16 h 33"/>
                <a:gd name="T6" fmla="*/ 67 w 274"/>
                <a:gd name="T7" fmla="*/ 16 h 33"/>
                <a:gd name="T8" fmla="*/ 0 w 274"/>
                <a:gd name="T9" fmla="*/ 16 h 33"/>
                <a:gd name="T10" fmla="*/ 0 w 274"/>
                <a:gd name="T11" fmla="*/ 3 h 33"/>
                <a:gd name="T12" fmla="*/ 0 w 274"/>
                <a:gd name="T13" fmla="*/ 0 h 33"/>
                <a:gd name="T14" fmla="*/ 62 w 274"/>
                <a:gd name="T15" fmla="*/ 3 h 33"/>
                <a:gd name="T16" fmla="*/ 67 w 274"/>
                <a:gd name="T17" fmla="*/ 0 h 33"/>
                <a:gd name="T18" fmla="*/ 71 w 274"/>
                <a:gd name="T19" fmla="*/ 3 h 33"/>
                <a:gd name="T20" fmla="*/ 133 w 274"/>
                <a:gd name="T21" fmla="*/ 3 h 33"/>
                <a:gd name="T22" fmla="*/ 137 w 274"/>
                <a:gd name="T23" fmla="*/ 0 h 33"/>
                <a:gd name="T24" fmla="*/ 141 w 274"/>
                <a:gd name="T25" fmla="*/ 3 h 33"/>
                <a:gd name="T26" fmla="*/ 204 w 274"/>
                <a:gd name="T27" fmla="*/ 3 h 33"/>
                <a:gd name="T28" fmla="*/ 208 w 274"/>
                <a:gd name="T29" fmla="*/ 0 h 33"/>
                <a:gd name="T30" fmla="*/ 212 w 274"/>
                <a:gd name="T31" fmla="*/ 3 h 33"/>
                <a:gd name="T32" fmla="*/ 274 w 274"/>
                <a:gd name="T33" fmla="*/ 0 h 33"/>
                <a:gd name="T34" fmla="*/ 274 w 274"/>
                <a:gd name="T35" fmla="*/ 16 h 33"/>
                <a:gd name="T36" fmla="*/ 245 w 274"/>
                <a:gd name="T3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" h="33">
                  <a:moveTo>
                    <a:pt x="245" y="25"/>
                  </a:moveTo>
                  <a:cubicBezTo>
                    <a:pt x="230" y="25"/>
                    <a:pt x="217" y="20"/>
                    <a:pt x="208" y="16"/>
                  </a:cubicBezTo>
                  <a:cubicBezTo>
                    <a:pt x="181" y="31"/>
                    <a:pt x="153" y="24"/>
                    <a:pt x="137" y="16"/>
                  </a:cubicBezTo>
                  <a:cubicBezTo>
                    <a:pt x="111" y="31"/>
                    <a:pt x="82" y="24"/>
                    <a:pt x="67" y="16"/>
                  </a:cubicBezTo>
                  <a:cubicBezTo>
                    <a:pt x="37" y="33"/>
                    <a:pt x="13" y="24"/>
                    <a:pt x="0" y="1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2" y="23"/>
                    <a:pt x="62" y="3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2" y="4"/>
                    <a:pt x="103" y="23"/>
                    <a:pt x="133" y="3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43" y="4"/>
                    <a:pt x="174" y="23"/>
                    <a:pt x="204" y="3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3" y="4"/>
                    <a:pt x="245" y="20"/>
                    <a:pt x="274" y="0"/>
                  </a:cubicBezTo>
                  <a:cubicBezTo>
                    <a:pt x="274" y="16"/>
                    <a:pt x="274" y="16"/>
                    <a:pt x="274" y="16"/>
                  </a:cubicBezTo>
                  <a:cubicBezTo>
                    <a:pt x="262" y="24"/>
                    <a:pt x="257" y="25"/>
                    <a:pt x="245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04C40815-763C-4E15-BF9A-E45E5CF9567B}"/>
                </a:ext>
              </a:extLst>
            </p:cNvPr>
            <p:cNvSpPr/>
            <p:nvPr/>
          </p:nvSpPr>
          <p:spPr bwMode="auto">
            <a:xfrm>
              <a:off x="8488819" y="2252437"/>
              <a:ext cx="528638" cy="63500"/>
            </a:xfrm>
            <a:custGeom>
              <a:avLst/>
              <a:gdLst>
                <a:gd name="T0" fmla="*/ 245 w 274"/>
                <a:gd name="T1" fmla="*/ 25 h 33"/>
                <a:gd name="T2" fmla="*/ 208 w 274"/>
                <a:gd name="T3" fmla="*/ 16 h 33"/>
                <a:gd name="T4" fmla="*/ 137 w 274"/>
                <a:gd name="T5" fmla="*/ 16 h 33"/>
                <a:gd name="T6" fmla="*/ 67 w 274"/>
                <a:gd name="T7" fmla="*/ 16 h 33"/>
                <a:gd name="T8" fmla="*/ 0 w 274"/>
                <a:gd name="T9" fmla="*/ 16 h 33"/>
                <a:gd name="T10" fmla="*/ 0 w 274"/>
                <a:gd name="T11" fmla="*/ 3 h 33"/>
                <a:gd name="T12" fmla="*/ 0 w 274"/>
                <a:gd name="T13" fmla="*/ 0 h 33"/>
                <a:gd name="T14" fmla="*/ 62 w 274"/>
                <a:gd name="T15" fmla="*/ 3 h 33"/>
                <a:gd name="T16" fmla="*/ 67 w 274"/>
                <a:gd name="T17" fmla="*/ 0 h 33"/>
                <a:gd name="T18" fmla="*/ 71 w 274"/>
                <a:gd name="T19" fmla="*/ 3 h 33"/>
                <a:gd name="T20" fmla="*/ 133 w 274"/>
                <a:gd name="T21" fmla="*/ 3 h 33"/>
                <a:gd name="T22" fmla="*/ 137 w 274"/>
                <a:gd name="T23" fmla="*/ 0 h 33"/>
                <a:gd name="T24" fmla="*/ 141 w 274"/>
                <a:gd name="T25" fmla="*/ 3 h 33"/>
                <a:gd name="T26" fmla="*/ 204 w 274"/>
                <a:gd name="T27" fmla="*/ 3 h 33"/>
                <a:gd name="T28" fmla="*/ 208 w 274"/>
                <a:gd name="T29" fmla="*/ 0 h 33"/>
                <a:gd name="T30" fmla="*/ 212 w 274"/>
                <a:gd name="T31" fmla="*/ 3 h 33"/>
                <a:gd name="T32" fmla="*/ 274 w 274"/>
                <a:gd name="T33" fmla="*/ 0 h 33"/>
                <a:gd name="T34" fmla="*/ 274 w 274"/>
                <a:gd name="T35" fmla="*/ 16 h 33"/>
                <a:gd name="T36" fmla="*/ 245 w 274"/>
                <a:gd name="T3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" h="33">
                  <a:moveTo>
                    <a:pt x="245" y="25"/>
                  </a:moveTo>
                  <a:cubicBezTo>
                    <a:pt x="230" y="25"/>
                    <a:pt x="217" y="20"/>
                    <a:pt x="208" y="16"/>
                  </a:cubicBezTo>
                  <a:cubicBezTo>
                    <a:pt x="181" y="31"/>
                    <a:pt x="153" y="24"/>
                    <a:pt x="137" y="16"/>
                  </a:cubicBezTo>
                  <a:cubicBezTo>
                    <a:pt x="111" y="31"/>
                    <a:pt x="82" y="24"/>
                    <a:pt x="67" y="16"/>
                  </a:cubicBezTo>
                  <a:cubicBezTo>
                    <a:pt x="37" y="33"/>
                    <a:pt x="13" y="24"/>
                    <a:pt x="0" y="1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2" y="23"/>
                    <a:pt x="62" y="3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2" y="4"/>
                    <a:pt x="103" y="23"/>
                    <a:pt x="133" y="3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43" y="4"/>
                    <a:pt x="174" y="23"/>
                    <a:pt x="204" y="3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3" y="4"/>
                    <a:pt x="245" y="20"/>
                    <a:pt x="274" y="0"/>
                  </a:cubicBezTo>
                  <a:cubicBezTo>
                    <a:pt x="274" y="16"/>
                    <a:pt x="274" y="16"/>
                    <a:pt x="274" y="16"/>
                  </a:cubicBezTo>
                  <a:cubicBezTo>
                    <a:pt x="262" y="24"/>
                    <a:pt x="257" y="25"/>
                    <a:pt x="245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4BB8EF24-3212-4373-9D84-CB9C2754806E}"/>
                </a:ext>
              </a:extLst>
            </p:cNvPr>
            <p:cNvSpPr/>
            <p:nvPr/>
          </p:nvSpPr>
          <p:spPr bwMode="auto">
            <a:xfrm>
              <a:off x="8526919" y="2050824"/>
              <a:ext cx="339725" cy="166688"/>
            </a:xfrm>
            <a:custGeom>
              <a:avLst/>
              <a:gdLst>
                <a:gd name="T0" fmla="*/ 30 w 176"/>
                <a:gd name="T1" fmla="*/ 72 h 86"/>
                <a:gd name="T2" fmla="*/ 30 w 176"/>
                <a:gd name="T3" fmla="*/ 42 h 86"/>
                <a:gd name="T4" fmla="*/ 40 w 176"/>
                <a:gd name="T5" fmla="*/ 42 h 86"/>
                <a:gd name="T6" fmla="*/ 40 w 176"/>
                <a:gd name="T7" fmla="*/ 67 h 86"/>
                <a:gd name="T8" fmla="*/ 42 w 176"/>
                <a:gd name="T9" fmla="*/ 66 h 86"/>
                <a:gd name="T10" fmla="*/ 47 w 176"/>
                <a:gd name="T11" fmla="*/ 63 h 86"/>
                <a:gd name="T12" fmla="*/ 51 w 176"/>
                <a:gd name="T13" fmla="*/ 66 h 86"/>
                <a:gd name="T14" fmla="*/ 113 w 176"/>
                <a:gd name="T15" fmla="*/ 66 h 86"/>
                <a:gd name="T16" fmla="*/ 117 w 176"/>
                <a:gd name="T17" fmla="*/ 63 h 86"/>
                <a:gd name="T18" fmla="*/ 121 w 176"/>
                <a:gd name="T19" fmla="*/ 66 h 86"/>
                <a:gd name="T20" fmla="*/ 135 w 176"/>
                <a:gd name="T21" fmla="*/ 72 h 86"/>
                <a:gd name="T22" fmla="*/ 135 w 176"/>
                <a:gd name="T23" fmla="*/ 42 h 86"/>
                <a:gd name="T24" fmla="*/ 145 w 176"/>
                <a:gd name="T25" fmla="*/ 42 h 86"/>
                <a:gd name="T26" fmla="*/ 145 w 176"/>
                <a:gd name="T27" fmla="*/ 75 h 86"/>
                <a:gd name="T28" fmla="*/ 176 w 176"/>
                <a:gd name="T29" fmla="*/ 70 h 86"/>
                <a:gd name="T30" fmla="*/ 176 w 176"/>
                <a:gd name="T31" fmla="*/ 41 h 86"/>
                <a:gd name="T32" fmla="*/ 135 w 176"/>
                <a:gd name="T33" fmla="*/ 0 h 86"/>
                <a:gd name="T34" fmla="*/ 40 w 176"/>
                <a:gd name="T35" fmla="*/ 0 h 86"/>
                <a:gd name="T36" fmla="*/ 0 w 176"/>
                <a:gd name="T37" fmla="*/ 41 h 86"/>
                <a:gd name="T38" fmla="*/ 0 w 176"/>
                <a:gd name="T39" fmla="*/ 72 h 86"/>
                <a:gd name="T40" fmla="*/ 30 w 176"/>
                <a:gd name="T41" fmla="*/ 7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6" h="86">
                  <a:moveTo>
                    <a:pt x="30" y="72"/>
                  </a:moveTo>
                  <a:cubicBezTo>
                    <a:pt x="30" y="42"/>
                    <a:pt x="30" y="42"/>
                    <a:pt x="30" y="42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1" y="67"/>
                    <a:pt x="41" y="67"/>
                    <a:pt x="42" y="66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2" y="67"/>
                    <a:pt x="83" y="86"/>
                    <a:pt x="113" y="66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21" y="66"/>
                    <a:pt x="121" y="66"/>
                    <a:pt x="121" y="66"/>
                  </a:cubicBezTo>
                  <a:cubicBezTo>
                    <a:pt x="122" y="66"/>
                    <a:pt x="127" y="70"/>
                    <a:pt x="135" y="72"/>
                  </a:cubicBezTo>
                  <a:cubicBezTo>
                    <a:pt x="135" y="42"/>
                    <a:pt x="135" y="42"/>
                    <a:pt x="135" y="42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5" y="75"/>
                    <a:pt x="145" y="75"/>
                    <a:pt x="145" y="75"/>
                  </a:cubicBezTo>
                  <a:cubicBezTo>
                    <a:pt x="154" y="76"/>
                    <a:pt x="165" y="75"/>
                    <a:pt x="176" y="70"/>
                  </a:cubicBezTo>
                  <a:cubicBezTo>
                    <a:pt x="176" y="41"/>
                    <a:pt x="176" y="41"/>
                    <a:pt x="176" y="41"/>
                  </a:cubicBezTo>
                  <a:cubicBezTo>
                    <a:pt x="176" y="19"/>
                    <a:pt x="158" y="0"/>
                    <a:pt x="135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9"/>
                    <a:pt x="0" y="4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8" y="75"/>
                    <a:pt x="19" y="76"/>
                    <a:pt x="30" y="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F1A308E5-A147-4EC4-A1BF-8DA5F22E8C1B}"/>
                </a:ext>
              </a:extLst>
            </p:cNvPr>
            <p:cNvSpPr/>
            <p:nvPr/>
          </p:nvSpPr>
          <p:spPr bwMode="auto">
            <a:xfrm>
              <a:off x="8879344" y="1857149"/>
              <a:ext cx="76200" cy="288925"/>
            </a:xfrm>
            <a:custGeom>
              <a:avLst/>
              <a:gdLst>
                <a:gd name="T0" fmla="*/ 23 w 40"/>
                <a:gd name="T1" fmla="*/ 72 h 149"/>
                <a:gd name="T2" fmla="*/ 8 w 40"/>
                <a:gd name="T3" fmla="*/ 42 h 149"/>
                <a:gd name="T4" fmla="*/ 27 w 40"/>
                <a:gd name="T5" fmla="*/ 6 h 149"/>
                <a:gd name="T6" fmla="*/ 22 w 40"/>
                <a:gd name="T7" fmla="*/ 0 h 149"/>
                <a:gd name="T8" fmla="*/ 0 w 40"/>
                <a:gd name="T9" fmla="*/ 42 h 149"/>
                <a:gd name="T10" fmla="*/ 17 w 40"/>
                <a:gd name="T11" fmla="*/ 77 h 149"/>
                <a:gd name="T12" fmla="*/ 32 w 40"/>
                <a:gd name="T13" fmla="*/ 107 h 149"/>
                <a:gd name="T14" fmla="*/ 13 w 40"/>
                <a:gd name="T15" fmla="*/ 143 h 149"/>
                <a:gd name="T16" fmla="*/ 18 w 40"/>
                <a:gd name="T17" fmla="*/ 149 h 149"/>
                <a:gd name="T18" fmla="*/ 40 w 40"/>
                <a:gd name="T19" fmla="*/ 107 h 149"/>
                <a:gd name="T20" fmla="*/ 23 w 40"/>
                <a:gd name="T21" fmla="*/ 7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149">
                  <a:moveTo>
                    <a:pt x="23" y="72"/>
                  </a:moveTo>
                  <a:cubicBezTo>
                    <a:pt x="13" y="62"/>
                    <a:pt x="8" y="52"/>
                    <a:pt x="8" y="42"/>
                  </a:cubicBezTo>
                  <a:cubicBezTo>
                    <a:pt x="8" y="22"/>
                    <a:pt x="27" y="6"/>
                    <a:pt x="27" y="6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1"/>
                    <a:pt x="0" y="18"/>
                    <a:pt x="0" y="42"/>
                  </a:cubicBezTo>
                  <a:cubicBezTo>
                    <a:pt x="0" y="55"/>
                    <a:pt x="5" y="67"/>
                    <a:pt x="17" y="77"/>
                  </a:cubicBezTo>
                  <a:cubicBezTo>
                    <a:pt x="27" y="87"/>
                    <a:pt x="32" y="97"/>
                    <a:pt x="32" y="107"/>
                  </a:cubicBezTo>
                  <a:cubicBezTo>
                    <a:pt x="32" y="127"/>
                    <a:pt x="13" y="143"/>
                    <a:pt x="13" y="143"/>
                  </a:cubicBezTo>
                  <a:cubicBezTo>
                    <a:pt x="18" y="149"/>
                    <a:pt x="18" y="149"/>
                    <a:pt x="18" y="149"/>
                  </a:cubicBezTo>
                  <a:cubicBezTo>
                    <a:pt x="19" y="148"/>
                    <a:pt x="40" y="131"/>
                    <a:pt x="40" y="107"/>
                  </a:cubicBezTo>
                  <a:cubicBezTo>
                    <a:pt x="40" y="94"/>
                    <a:pt x="35" y="82"/>
                    <a:pt x="23" y="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DA6BF265-D7A9-4041-8BD7-EDCA239D1CB7}"/>
                </a:ext>
              </a:extLst>
            </p:cNvPr>
            <p:cNvSpPr/>
            <p:nvPr/>
          </p:nvSpPr>
          <p:spPr bwMode="auto">
            <a:xfrm>
              <a:off x="8941257" y="1857149"/>
              <a:ext cx="77788" cy="288925"/>
            </a:xfrm>
            <a:custGeom>
              <a:avLst/>
              <a:gdLst>
                <a:gd name="T0" fmla="*/ 23 w 41"/>
                <a:gd name="T1" fmla="*/ 72 h 149"/>
                <a:gd name="T2" fmla="*/ 8 w 41"/>
                <a:gd name="T3" fmla="*/ 42 h 149"/>
                <a:gd name="T4" fmla="*/ 27 w 41"/>
                <a:gd name="T5" fmla="*/ 6 h 149"/>
                <a:gd name="T6" fmla="*/ 22 w 41"/>
                <a:gd name="T7" fmla="*/ 0 h 149"/>
                <a:gd name="T8" fmla="*/ 0 w 41"/>
                <a:gd name="T9" fmla="*/ 42 h 149"/>
                <a:gd name="T10" fmla="*/ 17 w 41"/>
                <a:gd name="T11" fmla="*/ 77 h 149"/>
                <a:gd name="T12" fmla="*/ 32 w 41"/>
                <a:gd name="T13" fmla="*/ 107 h 149"/>
                <a:gd name="T14" fmla="*/ 13 w 41"/>
                <a:gd name="T15" fmla="*/ 143 h 149"/>
                <a:gd name="T16" fmla="*/ 18 w 41"/>
                <a:gd name="T17" fmla="*/ 149 h 149"/>
                <a:gd name="T18" fmla="*/ 40 w 41"/>
                <a:gd name="T19" fmla="*/ 107 h 149"/>
                <a:gd name="T20" fmla="*/ 23 w 41"/>
                <a:gd name="T21" fmla="*/ 7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149">
                  <a:moveTo>
                    <a:pt x="23" y="72"/>
                  </a:moveTo>
                  <a:cubicBezTo>
                    <a:pt x="13" y="62"/>
                    <a:pt x="8" y="52"/>
                    <a:pt x="8" y="42"/>
                  </a:cubicBezTo>
                  <a:cubicBezTo>
                    <a:pt x="9" y="22"/>
                    <a:pt x="27" y="6"/>
                    <a:pt x="27" y="6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1"/>
                    <a:pt x="1" y="18"/>
                    <a:pt x="0" y="42"/>
                  </a:cubicBezTo>
                  <a:cubicBezTo>
                    <a:pt x="0" y="55"/>
                    <a:pt x="6" y="67"/>
                    <a:pt x="17" y="77"/>
                  </a:cubicBezTo>
                  <a:cubicBezTo>
                    <a:pt x="27" y="87"/>
                    <a:pt x="32" y="97"/>
                    <a:pt x="32" y="107"/>
                  </a:cubicBezTo>
                  <a:cubicBezTo>
                    <a:pt x="32" y="127"/>
                    <a:pt x="13" y="143"/>
                    <a:pt x="13" y="143"/>
                  </a:cubicBezTo>
                  <a:cubicBezTo>
                    <a:pt x="18" y="149"/>
                    <a:pt x="18" y="149"/>
                    <a:pt x="18" y="149"/>
                  </a:cubicBezTo>
                  <a:cubicBezTo>
                    <a:pt x="19" y="148"/>
                    <a:pt x="40" y="131"/>
                    <a:pt x="40" y="107"/>
                  </a:cubicBezTo>
                  <a:cubicBezTo>
                    <a:pt x="41" y="94"/>
                    <a:pt x="35" y="82"/>
                    <a:pt x="23" y="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5" name="Oval 59">
            <a:extLst>
              <a:ext uri="{FF2B5EF4-FFF2-40B4-BE49-F238E27FC236}">
                <a16:creationId xmlns:a16="http://schemas.microsoft.com/office/drawing/2014/main" id="{01486D45-3F85-49C4-AF9E-49F5FFA71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7477" y="2275389"/>
            <a:ext cx="962340" cy="963735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EFEE354E-6B7C-423E-8DB0-96071B4DA7B5}"/>
              </a:ext>
            </a:extLst>
          </p:cNvPr>
          <p:cNvGrpSpPr/>
          <p:nvPr/>
        </p:nvGrpSpPr>
        <p:grpSpPr>
          <a:xfrm>
            <a:off x="10572233" y="2522252"/>
            <a:ext cx="404461" cy="461644"/>
            <a:chOff x="10268407" y="1842862"/>
            <a:chExt cx="460375" cy="525462"/>
          </a:xfrm>
          <a:solidFill>
            <a:schemeClr val="bg1"/>
          </a:solidFill>
        </p:grpSpPr>
        <p:sp>
          <p:nvSpPr>
            <p:cNvPr id="67" name="Freeform 60">
              <a:extLst>
                <a:ext uri="{FF2B5EF4-FFF2-40B4-BE49-F238E27FC236}">
                  <a16:creationId xmlns:a16="http://schemas.microsoft.com/office/drawing/2014/main" id="{8F439F22-CB42-4854-B3C7-737C60D28B15}"/>
                </a:ext>
              </a:extLst>
            </p:cNvPr>
            <p:cNvSpPr/>
            <p:nvPr/>
          </p:nvSpPr>
          <p:spPr bwMode="auto">
            <a:xfrm>
              <a:off x="10284282" y="2211162"/>
              <a:ext cx="73025" cy="74613"/>
            </a:xfrm>
            <a:custGeom>
              <a:avLst/>
              <a:gdLst>
                <a:gd name="T0" fmla="*/ 17 w 38"/>
                <a:gd name="T1" fmla="*/ 0 h 38"/>
                <a:gd name="T2" fmla="*/ 3 w 38"/>
                <a:gd name="T3" fmla="*/ 14 h 38"/>
                <a:gd name="T4" fmla="*/ 3 w 38"/>
                <a:gd name="T5" fmla="*/ 26 h 38"/>
                <a:gd name="T6" fmla="*/ 13 w 38"/>
                <a:gd name="T7" fmla="*/ 35 h 38"/>
                <a:gd name="T8" fmla="*/ 24 w 38"/>
                <a:gd name="T9" fmla="*/ 35 h 38"/>
                <a:gd name="T10" fmla="*/ 38 w 38"/>
                <a:gd name="T11" fmla="*/ 21 h 38"/>
                <a:gd name="T12" fmla="*/ 17 w 38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8">
                  <a:moveTo>
                    <a:pt x="17" y="0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0" y="18"/>
                    <a:pt x="0" y="23"/>
                    <a:pt x="3" y="26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6" y="38"/>
                    <a:pt x="21" y="38"/>
                    <a:pt x="24" y="35"/>
                  </a:cubicBezTo>
                  <a:cubicBezTo>
                    <a:pt x="38" y="21"/>
                    <a:pt x="38" y="21"/>
                    <a:pt x="38" y="21"/>
                  </a:cubicBez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61">
              <a:extLst>
                <a:ext uri="{FF2B5EF4-FFF2-40B4-BE49-F238E27FC236}">
                  <a16:creationId xmlns:a16="http://schemas.microsoft.com/office/drawing/2014/main" id="{EA727466-2138-4917-80A6-3FB59CD04533}"/>
                </a:ext>
              </a:extLst>
            </p:cNvPr>
            <p:cNvSpPr/>
            <p:nvPr/>
          </p:nvSpPr>
          <p:spPr bwMode="auto">
            <a:xfrm>
              <a:off x="10482719" y="1968274"/>
              <a:ext cx="122238" cy="119063"/>
            </a:xfrm>
            <a:custGeom>
              <a:avLst/>
              <a:gdLst>
                <a:gd name="T0" fmla="*/ 51 w 77"/>
                <a:gd name="T1" fmla="*/ 75 h 75"/>
                <a:gd name="T2" fmla="*/ 77 w 77"/>
                <a:gd name="T3" fmla="*/ 53 h 75"/>
                <a:gd name="T4" fmla="*/ 21 w 77"/>
                <a:gd name="T5" fmla="*/ 0 h 75"/>
                <a:gd name="T6" fmla="*/ 0 w 77"/>
                <a:gd name="T7" fmla="*/ 24 h 75"/>
                <a:gd name="T8" fmla="*/ 51 w 77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75">
                  <a:moveTo>
                    <a:pt x="51" y="75"/>
                  </a:moveTo>
                  <a:lnTo>
                    <a:pt x="77" y="53"/>
                  </a:lnTo>
                  <a:lnTo>
                    <a:pt x="21" y="0"/>
                  </a:lnTo>
                  <a:lnTo>
                    <a:pt x="0" y="24"/>
                  </a:lnTo>
                  <a:lnTo>
                    <a:pt x="51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62">
              <a:extLst>
                <a:ext uri="{FF2B5EF4-FFF2-40B4-BE49-F238E27FC236}">
                  <a16:creationId xmlns:a16="http://schemas.microsoft.com/office/drawing/2014/main" id="{70BBEA2B-C58D-492B-B55C-EC35148DBE18}"/>
                </a:ext>
              </a:extLst>
            </p:cNvPr>
            <p:cNvSpPr/>
            <p:nvPr/>
          </p:nvSpPr>
          <p:spPr bwMode="auto">
            <a:xfrm>
              <a:off x="10527169" y="1892074"/>
              <a:ext cx="150813" cy="150813"/>
            </a:xfrm>
            <a:custGeom>
              <a:avLst/>
              <a:gdLst>
                <a:gd name="T0" fmla="*/ 9 w 78"/>
                <a:gd name="T1" fmla="*/ 0 h 78"/>
                <a:gd name="T2" fmla="*/ 0 w 78"/>
                <a:gd name="T3" fmla="*/ 31 h 78"/>
                <a:gd name="T4" fmla="*/ 0 w 78"/>
                <a:gd name="T5" fmla="*/ 32 h 78"/>
                <a:gd name="T6" fmla="*/ 46 w 78"/>
                <a:gd name="T7" fmla="*/ 78 h 78"/>
                <a:gd name="T8" fmla="*/ 47 w 78"/>
                <a:gd name="T9" fmla="*/ 77 h 78"/>
                <a:gd name="T10" fmla="*/ 78 w 78"/>
                <a:gd name="T11" fmla="*/ 68 h 78"/>
                <a:gd name="T12" fmla="*/ 9 w 78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8">
                  <a:moveTo>
                    <a:pt x="9" y="0"/>
                  </a:moveTo>
                  <a:cubicBezTo>
                    <a:pt x="3" y="9"/>
                    <a:pt x="0" y="20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58" y="78"/>
                    <a:pt x="69" y="75"/>
                    <a:pt x="78" y="68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63">
              <a:extLst>
                <a:ext uri="{FF2B5EF4-FFF2-40B4-BE49-F238E27FC236}">
                  <a16:creationId xmlns:a16="http://schemas.microsoft.com/office/drawing/2014/main" id="{5045A52C-864F-4435-A4EA-287D0F48F516}"/>
                </a:ext>
              </a:extLst>
            </p:cNvPr>
            <p:cNvSpPr/>
            <p:nvPr/>
          </p:nvSpPr>
          <p:spPr bwMode="auto">
            <a:xfrm>
              <a:off x="10555744" y="1842862"/>
              <a:ext cx="173038" cy="171450"/>
            </a:xfrm>
            <a:custGeom>
              <a:avLst/>
              <a:gdLst>
                <a:gd name="T0" fmla="*/ 70 w 89"/>
                <a:gd name="T1" fmla="*/ 89 h 89"/>
                <a:gd name="T2" fmla="*/ 69 w 89"/>
                <a:gd name="T3" fmla="*/ 19 h 89"/>
                <a:gd name="T4" fmla="*/ 0 w 89"/>
                <a:gd name="T5" fmla="*/ 19 h 89"/>
                <a:gd name="T6" fmla="*/ 70 w 89"/>
                <a:gd name="T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89">
                  <a:moveTo>
                    <a:pt x="70" y="89"/>
                  </a:moveTo>
                  <a:cubicBezTo>
                    <a:pt x="89" y="69"/>
                    <a:pt x="89" y="38"/>
                    <a:pt x="69" y="19"/>
                  </a:cubicBezTo>
                  <a:cubicBezTo>
                    <a:pt x="50" y="0"/>
                    <a:pt x="19" y="0"/>
                    <a:pt x="0" y="19"/>
                  </a:cubicBezTo>
                  <a:lnTo>
                    <a:pt x="70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64">
              <a:extLst>
                <a:ext uri="{FF2B5EF4-FFF2-40B4-BE49-F238E27FC236}">
                  <a16:creationId xmlns:a16="http://schemas.microsoft.com/office/drawing/2014/main" id="{0BE7E2C6-D904-41D5-BF36-4A64FBB1D55D}"/>
                </a:ext>
              </a:extLst>
            </p:cNvPr>
            <p:cNvSpPr/>
            <p:nvPr/>
          </p:nvSpPr>
          <p:spPr bwMode="auto">
            <a:xfrm>
              <a:off x="10325557" y="2020662"/>
              <a:ext cx="227013" cy="225425"/>
            </a:xfrm>
            <a:custGeom>
              <a:avLst/>
              <a:gdLst>
                <a:gd name="T0" fmla="*/ 93 w 143"/>
                <a:gd name="T1" fmla="*/ 0 h 142"/>
                <a:gd name="T2" fmla="*/ 0 w 143"/>
                <a:gd name="T3" fmla="*/ 109 h 142"/>
                <a:gd name="T4" fmla="*/ 33 w 143"/>
                <a:gd name="T5" fmla="*/ 142 h 142"/>
                <a:gd name="T6" fmla="*/ 143 w 143"/>
                <a:gd name="T7" fmla="*/ 48 h 142"/>
                <a:gd name="T8" fmla="*/ 93 w 143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42">
                  <a:moveTo>
                    <a:pt x="93" y="0"/>
                  </a:moveTo>
                  <a:lnTo>
                    <a:pt x="0" y="109"/>
                  </a:lnTo>
                  <a:lnTo>
                    <a:pt x="33" y="142"/>
                  </a:lnTo>
                  <a:lnTo>
                    <a:pt x="143" y="48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65">
              <a:extLst>
                <a:ext uri="{FF2B5EF4-FFF2-40B4-BE49-F238E27FC236}">
                  <a16:creationId xmlns:a16="http://schemas.microsoft.com/office/drawing/2014/main" id="{691133DB-00FD-4FDC-864D-0BC329006913}"/>
                </a:ext>
              </a:extLst>
            </p:cNvPr>
            <p:cNvSpPr/>
            <p:nvPr/>
          </p:nvSpPr>
          <p:spPr bwMode="auto">
            <a:xfrm>
              <a:off x="10268407" y="2206399"/>
              <a:ext cx="420688" cy="161925"/>
            </a:xfrm>
            <a:custGeom>
              <a:avLst/>
              <a:gdLst>
                <a:gd name="T0" fmla="*/ 16 w 218"/>
                <a:gd name="T1" fmla="*/ 71 h 84"/>
                <a:gd name="T2" fmla="*/ 13 w 218"/>
                <a:gd name="T3" fmla="*/ 68 h 84"/>
                <a:gd name="T4" fmla="*/ 10 w 218"/>
                <a:gd name="T5" fmla="*/ 27 h 84"/>
                <a:gd name="T6" fmla="*/ 22 w 218"/>
                <a:gd name="T7" fmla="*/ 36 h 84"/>
                <a:gd name="T8" fmla="*/ 24 w 218"/>
                <a:gd name="T9" fmla="*/ 59 h 84"/>
                <a:gd name="T10" fmla="*/ 44 w 218"/>
                <a:gd name="T11" fmla="*/ 64 h 84"/>
                <a:gd name="T12" fmla="*/ 47 w 218"/>
                <a:gd name="T13" fmla="*/ 61 h 84"/>
                <a:gd name="T14" fmla="*/ 218 w 218"/>
                <a:gd name="T15" fmla="*/ 68 h 84"/>
                <a:gd name="T16" fmla="*/ 208 w 218"/>
                <a:gd name="T17" fmla="*/ 78 h 84"/>
                <a:gd name="T18" fmla="*/ 57 w 218"/>
                <a:gd name="T19" fmla="*/ 72 h 84"/>
                <a:gd name="T20" fmla="*/ 52 w 218"/>
                <a:gd name="T21" fmla="*/ 76 h 84"/>
                <a:gd name="T22" fmla="*/ 16 w 218"/>
                <a:gd name="T23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8" h="84">
                  <a:moveTo>
                    <a:pt x="16" y="71"/>
                  </a:moveTo>
                  <a:cubicBezTo>
                    <a:pt x="15" y="70"/>
                    <a:pt x="14" y="69"/>
                    <a:pt x="13" y="68"/>
                  </a:cubicBezTo>
                  <a:cubicBezTo>
                    <a:pt x="0" y="52"/>
                    <a:pt x="10" y="28"/>
                    <a:pt x="10" y="27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6"/>
                    <a:pt x="17" y="50"/>
                    <a:pt x="24" y="59"/>
                  </a:cubicBezTo>
                  <a:cubicBezTo>
                    <a:pt x="34" y="71"/>
                    <a:pt x="42" y="66"/>
                    <a:pt x="44" y="64"/>
                  </a:cubicBezTo>
                  <a:cubicBezTo>
                    <a:pt x="45" y="64"/>
                    <a:pt x="46" y="63"/>
                    <a:pt x="47" y="61"/>
                  </a:cubicBezTo>
                  <a:cubicBezTo>
                    <a:pt x="120" y="0"/>
                    <a:pt x="180" y="31"/>
                    <a:pt x="218" y="68"/>
                  </a:cubicBezTo>
                  <a:cubicBezTo>
                    <a:pt x="208" y="78"/>
                    <a:pt x="208" y="78"/>
                    <a:pt x="208" y="78"/>
                  </a:cubicBezTo>
                  <a:cubicBezTo>
                    <a:pt x="135" y="6"/>
                    <a:pt x="76" y="56"/>
                    <a:pt x="57" y="72"/>
                  </a:cubicBezTo>
                  <a:cubicBezTo>
                    <a:pt x="55" y="74"/>
                    <a:pt x="53" y="75"/>
                    <a:pt x="52" y="76"/>
                  </a:cubicBezTo>
                  <a:cubicBezTo>
                    <a:pt x="40" y="84"/>
                    <a:pt x="27" y="82"/>
                    <a:pt x="16" y="7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73" name="Oval 66">
            <a:extLst>
              <a:ext uri="{FF2B5EF4-FFF2-40B4-BE49-F238E27FC236}">
                <a16:creationId xmlns:a16="http://schemas.microsoft.com/office/drawing/2014/main" id="{6DE371D2-6804-43C7-A768-87EC1D2F1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7215" y="3555370"/>
            <a:ext cx="963735" cy="962340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9AEF9888-1263-46A1-B191-804E852130F0}"/>
              </a:ext>
            </a:extLst>
          </p:cNvPr>
          <p:cNvGrpSpPr/>
          <p:nvPr/>
        </p:nvGrpSpPr>
        <p:grpSpPr>
          <a:xfrm>
            <a:off x="6880574" y="3796652"/>
            <a:ext cx="465828" cy="464434"/>
            <a:chOff x="6760032" y="3590699"/>
            <a:chExt cx="530225" cy="528638"/>
          </a:xfrm>
          <a:solidFill>
            <a:schemeClr val="bg1"/>
          </a:solidFill>
        </p:grpSpPr>
        <p:sp>
          <p:nvSpPr>
            <p:cNvPr id="75" name="Freeform 67">
              <a:extLst>
                <a:ext uri="{FF2B5EF4-FFF2-40B4-BE49-F238E27FC236}">
                  <a16:creationId xmlns:a16="http://schemas.microsoft.com/office/drawing/2014/main" id="{C4739FF0-7E98-4D91-8327-E99C44D55A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0032" y="3590699"/>
              <a:ext cx="196850" cy="195263"/>
            </a:xfrm>
            <a:custGeom>
              <a:avLst/>
              <a:gdLst>
                <a:gd name="T0" fmla="*/ 51 w 102"/>
                <a:gd name="T1" fmla="*/ 0 h 101"/>
                <a:gd name="T2" fmla="*/ 0 w 102"/>
                <a:gd name="T3" fmla="*/ 51 h 101"/>
                <a:gd name="T4" fmla="*/ 51 w 102"/>
                <a:gd name="T5" fmla="*/ 101 h 101"/>
                <a:gd name="T6" fmla="*/ 102 w 102"/>
                <a:gd name="T7" fmla="*/ 51 h 101"/>
                <a:gd name="T8" fmla="*/ 51 w 102"/>
                <a:gd name="T9" fmla="*/ 0 h 101"/>
                <a:gd name="T10" fmla="*/ 51 w 102"/>
                <a:gd name="T11" fmla="*/ 74 h 101"/>
                <a:gd name="T12" fmla="*/ 27 w 102"/>
                <a:gd name="T13" fmla="*/ 51 h 101"/>
                <a:gd name="T14" fmla="*/ 51 w 102"/>
                <a:gd name="T15" fmla="*/ 27 h 101"/>
                <a:gd name="T16" fmla="*/ 75 w 102"/>
                <a:gd name="T17" fmla="*/ 51 h 101"/>
                <a:gd name="T18" fmla="*/ 51 w 102"/>
                <a:gd name="T19" fmla="*/ 7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1"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79"/>
                    <a:pt x="23" y="101"/>
                    <a:pt x="51" y="101"/>
                  </a:cubicBezTo>
                  <a:cubicBezTo>
                    <a:pt x="79" y="101"/>
                    <a:pt x="102" y="79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  <a:moveTo>
                    <a:pt x="51" y="74"/>
                  </a:moveTo>
                  <a:cubicBezTo>
                    <a:pt x="38" y="74"/>
                    <a:pt x="27" y="64"/>
                    <a:pt x="27" y="51"/>
                  </a:cubicBezTo>
                  <a:cubicBezTo>
                    <a:pt x="27" y="38"/>
                    <a:pt x="38" y="27"/>
                    <a:pt x="51" y="27"/>
                  </a:cubicBezTo>
                  <a:cubicBezTo>
                    <a:pt x="64" y="27"/>
                    <a:pt x="75" y="38"/>
                    <a:pt x="75" y="51"/>
                  </a:cubicBezTo>
                  <a:cubicBezTo>
                    <a:pt x="75" y="64"/>
                    <a:pt x="64" y="74"/>
                    <a:pt x="51" y="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68">
              <a:extLst>
                <a:ext uri="{FF2B5EF4-FFF2-40B4-BE49-F238E27FC236}">
                  <a16:creationId xmlns:a16="http://schemas.microsoft.com/office/drawing/2014/main" id="{9AD259A2-9E30-4C70-948E-96E9AFA60D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79107" y="3590699"/>
              <a:ext cx="195263" cy="195263"/>
            </a:xfrm>
            <a:custGeom>
              <a:avLst/>
              <a:gdLst>
                <a:gd name="T0" fmla="*/ 51 w 101"/>
                <a:gd name="T1" fmla="*/ 0 h 101"/>
                <a:gd name="T2" fmla="*/ 0 w 101"/>
                <a:gd name="T3" fmla="*/ 51 h 101"/>
                <a:gd name="T4" fmla="*/ 51 w 101"/>
                <a:gd name="T5" fmla="*/ 101 h 101"/>
                <a:gd name="T6" fmla="*/ 101 w 101"/>
                <a:gd name="T7" fmla="*/ 51 h 101"/>
                <a:gd name="T8" fmla="*/ 51 w 101"/>
                <a:gd name="T9" fmla="*/ 0 h 101"/>
                <a:gd name="T10" fmla="*/ 51 w 101"/>
                <a:gd name="T11" fmla="*/ 74 h 101"/>
                <a:gd name="T12" fmla="*/ 27 w 101"/>
                <a:gd name="T13" fmla="*/ 51 h 101"/>
                <a:gd name="T14" fmla="*/ 51 w 101"/>
                <a:gd name="T15" fmla="*/ 27 h 101"/>
                <a:gd name="T16" fmla="*/ 74 w 101"/>
                <a:gd name="T17" fmla="*/ 51 h 101"/>
                <a:gd name="T18" fmla="*/ 51 w 101"/>
                <a:gd name="T19" fmla="*/ 7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101"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79"/>
                    <a:pt x="23" y="101"/>
                    <a:pt x="51" y="101"/>
                  </a:cubicBezTo>
                  <a:cubicBezTo>
                    <a:pt x="79" y="101"/>
                    <a:pt x="101" y="79"/>
                    <a:pt x="101" y="51"/>
                  </a:cubicBezTo>
                  <a:cubicBezTo>
                    <a:pt x="101" y="23"/>
                    <a:pt x="79" y="0"/>
                    <a:pt x="51" y="0"/>
                  </a:cubicBezTo>
                  <a:moveTo>
                    <a:pt x="51" y="74"/>
                  </a:moveTo>
                  <a:cubicBezTo>
                    <a:pt x="38" y="74"/>
                    <a:pt x="27" y="64"/>
                    <a:pt x="27" y="51"/>
                  </a:cubicBezTo>
                  <a:cubicBezTo>
                    <a:pt x="27" y="38"/>
                    <a:pt x="38" y="27"/>
                    <a:pt x="51" y="27"/>
                  </a:cubicBezTo>
                  <a:cubicBezTo>
                    <a:pt x="64" y="27"/>
                    <a:pt x="74" y="38"/>
                    <a:pt x="74" y="51"/>
                  </a:cubicBezTo>
                  <a:cubicBezTo>
                    <a:pt x="74" y="64"/>
                    <a:pt x="64" y="74"/>
                    <a:pt x="51" y="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69">
              <a:extLst>
                <a:ext uri="{FF2B5EF4-FFF2-40B4-BE49-F238E27FC236}">
                  <a16:creationId xmlns:a16="http://schemas.microsoft.com/office/drawing/2014/main" id="{8B3913D5-B46E-4726-A5E5-969EE9240CBF}"/>
                </a:ext>
              </a:extLst>
            </p:cNvPr>
            <p:cNvSpPr/>
            <p:nvPr/>
          </p:nvSpPr>
          <p:spPr bwMode="auto">
            <a:xfrm>
              <a:off x="6804482" y="3808187"/>
              <a:ext cx="327025" cy="185738"/>
            </a:xfrm>
            <a:custGeom>
              <a:avLst/>
              <a:gdLst>
                <a:gd name="T0" fmla="*/ 158 w 169"/>
                <a:gd name="T1" fmla="*/ 96 h 96"/>
                <a:gd name="T2" fmla="*/ 11 w 169"/>
                <a:gd name="T3" fmla="*/ 96 h 96"/>
                <a:gd name="T4" fmla="*/ 0 w 169"/>
                <a:gd name="T5" fmla="*/ 84 h 96"/>
                <a:gd name="T6" fmla="*/ 0 w 169"/>
                <a:gd name="T7" fmla="*/ 12 h 96"/>
                <a:gd name="T8" fmla="*/ 11 w 169"/>
                <a:gd name="T9" fmla="*/ 0 h 96"/>
                <a:gd name="T10" fmla="*/ 158 w 169"/>
                <a:gd name="T11" fmla="*/ 0 h 96"/>
                <a:gd name="T12" fmla="*/ 169 w 169"/>
                <a:gd name="T13" fmla="*/ 12 h 96"/>
                <a:gd name="T14" fmla="*/ 169 w 169"/>
                <a:gd name="T15" fmla="*/ 84 h 96"/>
                <a:gd name="T16" fmla="*/ 158 w 169"/>
                <a:gd name="T1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96">
                  <a:moveTo>
                    <a:pt x="158" y="96"/>
                  </a:moveTo>
                  <a:cubicBezTo>
                    <a:pt x="11" y="96"/>
                    <a:pt x="11" y="96"/>
                    <a:pt x="11" y="96"/>
                  </a:cubicBezTo>
                  <a:cubicBezTo>
                    <a:pt x="5" y="96"/>
                    <a:pt x="0" y="91"/>
                    <a:pt x="0" y="8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64" y="0"/>
                    <a:pt x="169" y="5"/>
                    <a:pt x="169" y="12"/>
                  </a:cubicBezTo>
                  <a:cubicBezTo>
                    <a:pt x="169" y="84"/>
                    <a:pt x="169" y="84"/>
                    <a:pt x="169" y="84"/>
                  </a:cubicBezTo>
                  <a:cubicBezTo>
                    <a:pt x="169" y="91"/>
                    <a:pt x="164" y="96"/>
                    <a:pt x="158" y="9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Rectangle 70">
              <a:extLst>
                <a:ext uri="{FF2B5EF4-FFF2-40B4-BE49-F238E27FC236}">
                  <a16:creationId xmlns:a16="http://schemas.microsoft.com/office/drawing/2014/main" id="{389855EE-C3EB-4DF3-A6F7-87FD9717B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2144" y="3838349"/>
              <a:ext cx="26988" cy="127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71">
              <a:extLst>
                <a:ext uri="{FF2B5EF4-FFF2-40B4-BE49-F238E27FC236}">
                  <a16:creationId xmlns:a16="http://schemas.microsoft.com/office/drawing/2014/main" id="{EE818346-7896-414F-9FD2-94066E8C3E8D}"/>
                </a:ext>
              </a:extLst>
            </p:cNvPr>
            <p:cNvSpPr/>
            <p:nvPr/>
          </p:nvSpPr>
          <p:spPr bwMode="auto">
            <a:xfrm>
              <a:off x="7201357" y="3793899"/>
              <a:ext cx="88900" cy="215900"/>
            </a:xfrm>
            <a:custGeom>
              <a:avLst/>
              <a:gdLst>
                <a:gd name="T0" fmla="*/ 56 w 56"/>
                <a:gd name="T1" fmla="*/ 136 h 136"/>
                <a:gd name="T2" fmla="*/ 0 w 56"/>
                <a:gd name="T3" fmla="*/ 108 h 136"/>
                <a:gd name="T4" fmla="*/ 0 w 56"/>
                <a:gd name="T5" fmla="*/ 28 h 136"/>
                <a:gd name="T6" fmla="*/ 56 w 56"/>
                <a:gd name="T7" fmla="*/ 0 h 136"/>
                <a:gd name="T8" fmla="*/ 56 w 56"/>
                <a:gd name="T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36">
                  <a:moveTo>
                    <a:pt x="56" y="136"/>
                  </a:moveTo>
                  <a:lnTo>
                    <a:pt x="0" y="108"/>
                  </a:lnTo>
                  <a:lnTo>
                    <a:pt x="0" y="28"/>
                  </a:lnTo>
                  <a:lnTo>
                    <a:pt x="56" y="0"/>
                  </a:lnTo>
                  <a:lnTo>
                    <a:pt x="56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72">
              <a:extLst>
                <a:ext uri="{FF2B5EF4-FFF2-40B4-BE49-F238E27FC236}">
                  <a16:creationId xmlns:a16="http://schemas.microsoft.com/office/drawing/2014/main" id="{FB0950F3-2316-4197-B4D9-4EB492366E83}"/>
                </a:ext>
              </a:extLst>
            </p:cNvPr>
            <p:cNvSpPr/>
            <p:nvPr/>
          </p:nvSpPr>
          <p:spPr bwMode="auto">
            <a:xfrm>
              <a:off x="6804482" y="4016149"/>
              <a:ext cx="104775" cy="103188"/>
            </a:xfrm>
            <a:custGeom>
              <a:avLst/>
              <a:gdLst>
                <a:gd name="T0" fmla="*/ 21 w 66"/>
                <a:gd name="T1" fmla="*/ 65 h 65"/>
                <a:gd name="T2" fmla="*/ 0 w 66"/>
                <a:gd name="T3" fmla="*/ 65 h 65"/>
                <a:gd name="T4" fmla="*/ 45 w 66"/>
                <a:gd name="T5" fmla="*/ 0 h 65"/>
                <a:gd name="T6" fmla="*/ 66 w 66"/>
                <a:gd name="T7" fmla="*/ 0 h 65"/>
                <a:gd name="T8" fmla="*/ 21 w 66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5">
                  <a:moveTo>
                    <a:pt x="21" y="65"/>
                  </a:moveTo>
                  <a:lnTo>
                    <a:pt x="0" y="65"/>
                  </a:lnTo>
                  <a:lnTo>
                    <a:pt x="45" y="0"/>
                  </a:lnTo>
                  <a:lnTo>
                    <a:pt x="66" y="0"/>
                  </a:lnTo>
                  <a:lnTo>
                    <a:pt x="2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73">
              <a:extLst>
                <a:ext uri="{FF2B5EF4-FFF2-40B4-BE49-F238E27FC236}">
                  <a16:creationId xmlns:a16="http://schemas.microsoft.com/office/drawing/2014/main" id="{CE1DCD15-52A9-429A-9382-66291631D89A}"/>
                </a:ext>
              </a:extLst>
            </p:cNvPr>
            <p:cNvSpPr/>
            <p:nvPr/>
          </p:nvSpPr>
          <p:spPr bwMode="auto">
            <a:xfrm>
              <a:off x="7026732" y="4016149"/>
              <a:ext cx="103188" cy="103188"/>
            </a:xfrm>
            <a:custGeom>
              <a:avLst/>
              <a:gdLst>
                <a:gd name="T0" fmla="*/ 44 w 65"/>
                <a:gd name="T1" fmla="*/ 65 h 65"/>
                <a:gd name="T2" fmla="*/ 65 w 65"/>
                <a:gd name="T3" fmla="*/ 65 h 65"/>
                <a:gd name="T4" fmla="*/ 21 w 65"/>
                <a:gd name="T5" fmla="*/ 0 h 65"/>
                <a:gd name="T6" fmla="*/ 0 w 65"/>
                <a:gd name="T7" fmla="*/ 0 h 65"/>
                <a:gd name="T8" fmla="*/ 44 w 65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44" y="65"/>
                  </a:moveTo>
                  <a:lnTo>
                    <a:pt x="65" y="65"/>
                  </a:lnTo>
                  <a:lnTo>
                    <a:pt x="21" y="0"/>
                  </a:lnTo>
                  <a:lnTo>
                    <a:pt x="0" y="0"/>
                  </a:lnTo>
                  <a:lnTo>
                    <a:pt x="44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82" name="Oval 74">
            <a:extLst>
              <a:ext uri="{FF2B5EF4-FFF2-40B4-BE49-F238E27FC236}">
                <a16:creationId xmlns:a16="http://schemas.microsoft.com/office/drawing/2014/main" id="{099F77ED-3BF4-4AA0-A8AE-68DE77697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1648" y="3555370"/>
            <a:ext cx="963735" cy="962340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95BE081A-A271-46BB-97C7-E8FA64287FF1}"/>
              </a:ext>
            </a:extLst>
          </p:cNvPr>
          <p:cNvGrpSpPr/>
          <p:nvPr/>
        </p:nvGrpSpPr>
        <p:grpSpPr>
          <a:xfrm>
            <a:off x="8688746" y="3738076"/>
            <a:ext cx="500695" cy="536959"/>
            <a:chOff x="8471357" y="3524024"/>
            <a:chExt cx="569912" cy="611188"/>
          </a:xfrm>
          <a:solidFill>
            <a:schemeClr val="bg1"/>
          </a:solidFill>
        </p:grpSpPr>
        <p:sp>
          <p:nvSpPr>
            <p:cNvPr id="84" name="Rectangle 75">
              <a:extLst>
                <a:ext uri="{FF2B5EF4-FFF2-40B4-BE49-F238E27FC236}">
                  <a16:creationId xmlns:a16="http://schemas.microsoft.com/office/drawing/2014/main" id="{9FC0642B-CEA2-4F52-9BAB-1B6128230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3294" y="3524024"/>
              <a:ext cx="23813" cy="714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76">
              <a:extLst>
                <a:ext uri="{FF2B5EF4-FFF2-40B4-BE49-F238E27FC236}">
                  <a16:creationId xmlns:a16="http://schemas.microsoft.com/office/drawing/2014/main" id="{D910BBB0-1F60-4AB3-A6D3-32D3234685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01519" y="3612924"/>
              <a:ext cx="496888" cy="496888"/>
            </a:xfrm>
            <a:custGeom>
              <a:avLst/>
              <a:gdLst>
                <a:gd name="T0" fmla="*/ 0 w 257"/>
                <a:gd name="T1" fmla="*/ 129 h 257"/>
                <a:gd name="T2" fmla="*/ 257 w 257"/>
                <a:gd name="T3" fmla="*/ 129 h 257"/>
                <a:gd name="T4" fmla="*/ 227 w 257"/>
                <a:gd name="T5" fmla="*/ 66 h 257"/>
                <a:gd name="T6" fmla="*/ 212 w 257"/>
                <a:gd name="T7" fmla="*/ 96 h 257"/>
                <a:gd name="T8" fmla="*/ 227 w 257"/>
                <a:gd name="T9" fmla="*/ 66 h 257"/>
                <a:gd name="T10" fmla="*/ 199 w 257"/>
                <a:gd name="T11" fmla="*/ 54 h 257"/>
                <a:gd name="T12" fmla="*/ 218 w 257"/>
                <a:gd name="T13" fmla="*/ 54 h 257"/>
                <a:gd name="T14" fmla="*/ 200 w 257"/>
                <a:gd name="T15" fmla="*/ 161 h 257"/>
                <a:gd name="T16" fmla="*/ 158 w 257"/>
                <a:gd name="T17" fmla="*/ 192 h 257"/>
                <a:gd name="T18" fmla="*/ 161 w 257"/>
                <a:gd name="T19" fmla="*/ 149 h 257"/>
                <a:gd name="T20" fmla="*/ 161 w 257"/>
                <a:gd name="T21" fmla="*/ 108 h 257"/>
                <a:gd name="T22" fmla="*/ 203 w 257"/>
                <a:gd name="T23" fmla="*/ 129 h 257"/>
                <a:gd name="T24" fmla="*/ 161 w 257"/>
                <a:gd name="T25" fmla="*/ 149 h 257"/>
                <a:gd name="T26" fmla="*/ 156 w 257"/>
                <a:gd name="T27" fmla="*/ 54 h 257"/>
                <a:gd name="T28" fmla="*/ 186 w 257"/>
                <a:gd name="T29" fmla="*/ 54 h 257"/>
                <a:gd name="T30" fmla="*/ 107 w 257"/>
                <a:gd name="T31" fmla="*/ 129 h 257"/>
                <a:gd name="T32" fmla="*/ 149 w 257"/>
                <a:gd name="T33" fmla="*/ 108 h 257"/>
                <a:gd name="T34" fmla="*/ 149 w 257"/>
                <a:gd name="T35" fmla="*/ 149 h 257"/>
                <a:gd name="T36" fmla="*/ 149 w 257"/>
                <a:gd name="T37" fmla="*/ 161 h 257"/>
                <a:gd name="T38" fmla="*/ 111 w 257"/>
                <a:gd name="T39" fmla="*/ 192 h 257"/>
                <a:gd name="T40" fmla="*/ 149 w 257"/>
                <a:gd name="T41" fmla="*/ 161 h 257"/>
                <a:gd name="T42" fmla="*/ 111 w 257"/>
                <a:gd name="T43" fmla="*/ 66 h 257"/>
                <a:gd name="T44" fmla="*/ 149 w 257"/>
                <a:gd name="T45" fmla="*/ 96 h 257"/>
                <a:gd name="T46" fmla="*/ 129 w 257"/>
                <a:gd name="T47" fmla="*/ 12 h 257"/>
                <a:gd name="T48" fmla="*/ 113 w 257"/>
                <a:gd name="T49" fmla="*/ 54 h 257"/>
                <a:gd name="T50" fmla="*/ 112 w 257"/>
                <a:gd name="T51" fmla="*/ 15 h 257"/>
                <a:gd name="T52" fmla="*/ 72 w 257"/>
                <a:gd name="T53" fmla="*/ 54 h 257"/>
                <a:gd name="T54" fmla="*/ 99 w 257"/>
                <a:gd name="T55" fmla="*/ 192 h 257"/>
                <a:gd name="T56" fmla="*/ 57 w 257"/>
                <a:gd name="T57" fmla="*/ 161 h 257"/>
                <a:gd name="T58" fmla="*/ 99 w 257"/>
                <a:gd name="T59" fmla="*/ 192 h 257"/>
                <a:gd name="T60" fmla="*/ 57 w 257"/>
                <a:gd name="T61" fmla="*/ 96 h 257"/>
                <a:gd name="T62" fmla="*/ 99 w 257"/>
                <a:gd name="T63" fmla="*/ 66 h 257"/>
                <a:gd name="T64" fmla="*/ 80 w 257"/>
                <a:gd name="T65" fmla="*/ 23 h 257"/>
                <a:gd name="T66" fmla="*/ 39 w 257"/>
                <a:gd name="T67" fmla="*/ 54 h 257"/>
                <a:gd name="T68" fmla="*/ 14 w 257"/>
                <a:gd name="T69" fmla="*/ 108 h 257"/>
                <a:gd name="T70" fmla="*/ 42 w 257"/>
                <a:gd name="T71" fmla="*/ 129 h 257"/>
                <a:gd name="T72" fmla="*/ 14 w 257"/>
                <a:gd name="T73" fmla="*/ 149 h 257"/>
                <a:gd name="T74" fmla="*/ 14 w 257"/>
                <a:gd name="T75" fmla="*/ 108 h 257"/>
                <a:gd name="T76" fmla="*/ 58 w 257"/>
                <a:gd name="T77" fmla="*/ 203 h 257"/>
                <a:gd name="T78" fmla="*/ 39 w 257"/>
                <a:gd name="T79" fmla="*/ 203 h 257"/>
                <a:gd name="T80" fmla="*/ 101 w 257"/>
                <a:gd name="T81" fmla="*/ 203 h 257"/>
                <a:gd name="T82" fmla="*/ 72 w 257"/>
                <a:gd name="T83" fmla="*/ 203 h 257"/>
                <a:gd name="T84" fmla="*/ 113 w 257"/>
                <a:gd name="T85" fmla="*/ 203 h 257"/>
                <a:gd name="T86" fmla="*/ 129 w 257"/>
                <a:gd name="T87" fmla="*/ 245 h 257"/>
                <a:gd name="T88" fmla="*/ 156 w 257"/>
                <a:gd name="T89" fmla="*/ 203 h 257"/>
                <a:gd name="T90" fmla="*/ 145 w 257"/>
                <a:gd name="T91" fmla="*/ 242 h 257"/>
                <a:gd name="T92" fmla="*/ 199 w 257"/>
                <a:gd name="T93" fmla="*/ 203 h 257"/>
                <a:gd name="T94" fmla="*/ 178 w 257"/>
                <a:gd name="T95" fmla="*/ 234 h 257"/>
                <a:gd name="T96" fmla="*/ 204 w 257"/>
                <a:gd name="T97" fmla="*/ 192 h 257"/>
                <a:gd name="T98" fmla="*/ 241 w 257"/>
                <a:gd name="T99" fmla="*/ 161 h 257"/>
                <a:gd name="T100" fmla="*/ 214 w 257"/>
                <a:gd name="T101" fmla="*/ 149 h 257"/>
                <a:gd name="T102" fmla="*/ 214 w 257"/>
                <a:gd name="T103" fmla="*/ 108 h 257"/>
                <a:gd name="T104" fmla="*/ 245 w 257"/>
                <a:gd name="T105" fmla="*/ 129 h 257"/>
                <a:gd name="T106" fmla="*/ 214 w 257"/>
                <a:gd name="T107" fmla="*/ 149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7" h="257">
                  <a:moveTo>
                    <a:pt x="129" y="0"/>
                  </a:moveTo>
                  <a:cubicBezTo>
                    <a:pt x="58" y="0"/>
                    <a:pt x="0" y="58"/>
                    <a:pt x="0" y="129"/>
                  </a:cubicBezTo>
                  <a:cubicBezTo>
                    <a:pt x="0" y="199"/>
                    <a:pt x="58" y="257"/>
                    <a:pt x="129" y="257"/>
                  </a:cubicBezTo>
                  <a:cubicBezTo>
                    <a:pt x="199" y="257"/>
                    <a:pt x="257" y="199"/>
                    <a:pt x="257" y="129"/>
                  </a:cubicBezTo>
                  <a:cubicBezTo>
                    <a:pt x="257" y="58"/>
                    <a:pt x="199" y="0"/>
                    <a:pt x="129" y="0"/>
                  </a:cubicBezTo>
                  <a:moveTo>
                    <a:pt x="227" y="66"/>
                  </a:moveTo>
                  <a:cubicBezTo>
                    <a:pt x="233" y="75"/>
                    <a:pt x="237" y="85"/>
                    <a:pt x="241" y="96"/>
                  </a:cubicBezTo>
                  <a:cubicBezTo>
                    <a:pt x="212" y="96"/>
                    <a:pt x="212" y="96"/>
                    <a:pt x="212" y="96"/>
                  </a:cubicBezTo>
                  <a:cubicBezTo>
                    <a:pt x="210" y="85"/>
                    <a:pt x="207" y="75"/>
                    <a:pt x="204" y="66"/>
                  </a:cubicBezTo>
                  <a:lnTo>
                    <a:pt x="227" y="66"/>
                  </a:lnTo>
                  <a:close/>
                  <a:moveTo>
                    <a:pt x="218" y="54"/>
                  </a:moveTo>
                  <a:cubicBezTo>
                    <a:pt x="199" y="54"/>
                    <a:pt x="199" y="54"/>
                    <a:pt x="199" y="54"/>
                  </a:cubicBezTo>
                  <a:cubicBezTo>
                    <a:pt x="193" y="42"/>
                    <a:pt x="186" y="31"/>
                    <a:pt x="178" y="23"/>
                  </a:cubicBezTo>
                  <a:cubicBezTo>
                    <a:pt x="193" y="30"/>
                    <a:pt x="207" y="41"/>
                    <a:pt x="218" y="54"/>
                  </a:cubicBezTo>
                  <a:moveTo>
                    <a:pt x="161" y="161"/>
                  </a:moveTo>
                  <a:cubicBezTo>
                    <a:pt x="200" y="161"/>
                    <a:pt x="200" y="161"/>
                    <a:pt x="200" y="161"/>
                  </a:cubicBezTo>
                  <a:cubicBezTo>
                    <a:pt x="198" y="172"/>
                    <a:pt x="195" y="182"/>
                    <a:pt x="191" y="192"/>
                  </a:cubicBezTo>
                  <a:cubicBezTo>
                    <a:pt x="158" y="192"/>
                    <a:pt x="158" y="192"/>
                    <a:pt x="158" y="192"/>
                  </a:cubicBezTo>
                  <a:cubicBezTo>
                    <a:pt x="159" y="181"/>
                    <a:pt x="160" y="171"/>
                    <a:pt x="161" y="161"/>
                  </a:cubicBezTo>
                  <a:moveTo>
                    <a:pt x="161" y="149"/>
                  </a:moveTo>
                  <a:cubicBezTo>
                    <a:pt x="162" y="142"/>
                    <a:pt x="162" y="135"/>
                    <a:pt x="162" y="129"/>
                  </a:cubicBezTo>
                  <a:cubicBezTo>
                    <a:pt x="162" y="122"/>
                    <a:pt x="162" y="115"/>
                    <a:pt x="161" y="108"/>
                  </a:cubicBezTo>
                  <a:cubicBezTo>
                    <a:pt x="202" y="108"/>
                    <a:pt x="202" y="108"/>
                    <a:pt x="202" y="108"/>
                  </a:cubicBezTo>
                  <a:cubicBezTo>
                    <a:pt x="203" y="115"/>
                    <a:pt x="203" y="122"/>
                    <a:pt x="203" y="129"/>
                  </a:cubicBezTo>
                  <a:cubicBezTo>
                    <a:pt x="203" y="136"/>
                    <a:pt x="203" y="142"/>
                    <a:pt x="202" y="149"/>
                  </a:cubicBezTo>
                  <a:lnTo>
                    <a:pt x="161" y="149"/>
                  </a:lnTo>
                  <a:close/>
                  <a:moveTo>
                    <a:pt x="186" y="54"/>
                  </a:moveTo>
                  <a:cubicBezTo>
                    <a:pt x="156" y="54"/>
                    <a:pt x="156" y="54"/>
                    <a:pt x="156" y="54"/>
                  </a:cubicBezTo>
                  <a:cubicBezTo>
                    <a:pt x="154" y="39"/>
                    <a:pt x="150" y="25"/>
                    <a:pt x="145" y="15"/>
                  </a:cubicBezTo>
                  <a:cubicBezTo>
                    <a:pt x="161" y="21"/>
                    <a:pt x="175" y="35"/>
                    <a:pt x="186" y="54"/>
                  </a:cubicBezTo>
                  <a:moveTo>
                    <a:pt x="108" y="149"/>
                  </a:moveTo>
                  <a:cubicBezTo>
                    <a:pt x="108" y="143"/>
                    <a:pt x="107" y="136"/>
                    <a:pt x="107" y="129"/>
                  </a:cubicBezTo>
                  <a:cubicBezTo>
                    <a:pt x="107" y="121"/>
                    <a:pt x="108" y="115"/>
                    <a:pt x="108" y="108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50" y="115"/>
                    <a:pt x="150" y="121"/>
                    <a:pt x="150" y="129"/>
                  </a:cubicBezTo>
                  <a:cubicBezTo>
                    <a:pt x="150" y="136"/>
                    <a:pt x="150" y="143"/>
                    <a:pt x="149" y="149"/>
                  </a:cubicBezTo>
                  <a:lnTo>
                    <a:pt x="108" y="149"/>
                  </a:lnTo>
                  <a:close/>
                  <a:moveTo>
                    <a:pt x="149" y="161"/>
                  </a:moveTo>
                  <a:cubicBezTo>
                    <a:pt x="148" y="172"/>
                    <a:pt x="147" y="183"/>
                    <a:pt x="146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10" y="183"/>
                    <a:pt x="109" y="172"/>
                    <a:pt x="108" y="161"/>
                  </a:cubicBezTo>
                  <a:lnTo>
                    <a:pt x="149" y="161"/>
                  </a:lnTo>
                  <a:close/>
                  <a:moveTo>
                    <a:pt x="108" y="96"/>
                  </a:moveTo>
                  <a:cubicBezTo>
                    <a:pt x="109" y="85"/>
                    <a:pt x="110" y="75"/>
                    <a:pt x="111" y="66"/>
                  </a:cubicBezTo>
                  <a:cubicBezTo>
                    <a:pt x="146" y="66"/>
                    <a:pt x="146" y="66"/>
                    <a:pt x="146" y="66"/>
                  </a:cubicBezTo>
                  <a:cubicBezTo>
                    <a:pt x="147" y="75"/>
                    <a:pt x="148" y="85"/>
                    <a:pt x="149" y="96"/>
                  </a:cubicBezTo>
                  <a:lnTo>
                    <a:pt x="108" y="96"/>
                  </a:lnTo>
                  <a:close/>
                  <a:moveTo>
                    <a:pt x="129" y="12"/>
                  </a:moveTo>
                  <a:cubicBezTo>
                    <a:pt x="132" y="12"/>
                    <a:pt x="139" y="26"/>
                    <a:pt x="144" y="54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18" y="26"/>
                    <a:pt x="125" y="12"/>
                    <a:pt x="129" y="12"/>
                  </a:cubicBezTo>
                  <a:moveTo>
                    <a:pt x="112" y="15"/>
                  </a:moveTo>
                  <a:cubicBezTo>
                    <a:pt x="107" y="25"/>
                    <a:pt x="104" y="39"/>
                    <a:pt x="101" y="54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82" y="35"/>
                    <a:pt x="96" y="21"/>
                    <a:pt x="112" y="15"/>
                  </a:cubicBezTo>
                  <a:moveTo>
                    <a:pt x="99" y="192"/>
                  </a:moveTo>
                  <a:cubicBezTo>
                    <a:pt x="66" y="192"/>
                    <a:pt x="66" y="192"/>
                    <a:pt x="66" y="192"/>
                  </a:cubicBezTo>
                  <a:cubicBezTo>
                    <a:pt x="62" y="182"/>
                    <a:pt x="59" y="172"/>
                    <a:pt x="57" y="161"/>
                  </a:cubicBezTo>
                  <a:cubicBezTo>
                    <a:pt x="97" y="161"/>
                    <a:pt x="97" y="161"/>
                    <a:pt x="97" y="161"/>
                  </a:cubicBezTo>
                  <a:cubicBezTo>
                    <a:pt x="97" y="171"/>
                    <a:pt x="98" y="181"/>
                    <a:pt x="99" y="192"/>
                  </a:cubicBezTo>
                  <a:moveTo>
                    <a:pt x="97" y="96"/>
                  </a:moveTo>
                  <a:cubicBezTo>
                    <a:pt x="57" y="96"/>
                    <a:pt x="57" y="96"/>
                    <a:pt x="57" y="96"/>
                  </a:cubicBezTo>
                  <a:cubicBezTo>
                    <a:pt x="59" y="85"/>
                    <a:pt x="62" y="75"/>
                    <a:pt x="66" y="66"/>
                  </a:cubicBezTo>
                  <a:cubicBezTo>
                    <a:pt x="99" y="66"/>
                    <a:pt x="99" y="66"/>
                    <a:pt x="99" y="66"/>
                  </a:cubicBezTo>
                  <a:cubicBezTo>
                    <a:pt x="98" y="76"/>
                    <a:pt x="97" y="86"/>
                    <a:pt x="97" y="96"/>
                  </a:cubicBezTo>
                  <a:moveTo>
                    <a:pt x="80" y="23"/>
                  </a:moveTo>
                  <a:cubicBezTo>
                    <a:pt x="71" y="31"/>
                    <a:pt x="64" y="42"/>
                    <a:pt x="58" y="54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50" y="41"/>
                    <a:pt x="64" y="30"/>
                    <a:pt x="80" y="23"/>
                  </a:cubicBezTo>
                  <a:moveTo>
                    <a:pt x="14" y="108"/>
                  </a:moveTo>
                  <a:cubicBezTo>
                    <a:pt x="43" y="108"/>
                    <a:pt x="43" y="108"/>
                    <a:pt x="43" y="108"/>
                  </a:cubicBezTo>
                  <a:cubicBezTo>
                    <a:pt x="43" y="115"/>
                    <a:pt x="42" y="122"/>
                    <a:pt x="42" y="129"/>
                  </a:cubicBezTo>
                  <a:cubicBezTo>
                    <a:pt x="42" y="136"/>
                    <a:pt x="43" y="142"/>
                    <a:pt x="43" y="149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3" y="142"/>
                    <a:pt x="12" y="136"/>
                    <a:pt x="12" y="129"/>
                  </a:cubicBezTo>
                  <a:cubicBezTo>
                    <a:pt x="12" y="122"/>
                    <a:pt x="13" y="115"/>
                    <a:pt x="14" y="108"/>
                  </a:cubicBezTo>
                  <a:moveTo>
                    <a:pt x="39" y="203"/>
                  </a:moveTo>
                  <a:cubicBezTo>
                    <a:pt x="58" y="203"/>
                    <a:pt x="58" y="203"/>
                    <a:pt x="58" y="203"/>
                  </a:cubicBezTo>
                  <a:cubicBezTo>
                    <a:pt x="64" y="215"/>
                    <a:pt x="71" y="226"/>
                    <a:pt x="80" y="234"/>
                  </a:cubicBezTo>
                  <a:cubicBezTo>
                    <a:pt x="64" y="227"/>
                    <a:pt x="50" y="217"/>
                    <a:pt x="39" y="203"/>
                  </a:cubicBezTo>
                  <a:moveTo>
                    <a:pt x="72" y="203"/>
                  </a:moveTo>
                  <a:cubicBezTo>
                    <a:pt x="101" y="203"/>
                    <a:pt x="101" y="203"/>
                    <a:pt x="101" y="203"/>
                  </a:cubicBezTo>
                  <a:cubicBezTo>
                    <a:pt x="104" y="219"/>
                    <a:pt x="107" y="232"/>
                    <a:pt x="112" y="242"/>
                  </a:cubicBezTo>
                  <a:cubicBezTo>
                    <a:pt x="96" y="236"/>
                    <a:pt x="82" y="223"/>
                    <a:pt x="72" y="203"/>
                  </a:cubicBezTo>
                  <a:moveTo>
                    <a:pt x="129" y="245"/>
                  </a:moveTo>
                  <a:cubicBezTo>
                    <a:pt x="125" y="245"/>
                    <a:pt x="118" y="231"/>
                    <a:pt x="113" y="203"/>
                  </a:cubicBezTo>
                  <a:cubicBezTo>
                    <a:pt x="144" y="203"/>
                    <a:pt x="144" y="203"/>
                    <a:pt x="144" y="203"/>
                  </a:cubicBezTo>
                  <a:cubicBezTo>
                    <a:pt x="139" y="231"/>
                    <a:pt x="132" y="245"/>
                    <a:pt x="129" y="245"/>
                  </a:cubicBezTo>
                  <a:moveTo>
                    <a:pt x="145" y="242"/>
                  </a:moveTo>
                  <a:cubicBezTo>
                    <a:pt x="150" y="232"/>
                    <a:pt x="154" y="219"/>
                    <a:pt x="156" y="203"/>
                  </a:cubicBezTo>
                  <a:cubicBezTo>
                    <a:pt x="186" y="203"/>
                    <a:pt x="186" y="203"/>
                    <a:pt x="186" y="203"/>
                  </a:cubicBezTo>
                  <a:cubicBezTo>
                    <a:pt x="175" y="223"/>
                    <a:pt x="161" y="236"/>
                    <a:pt x="145" y="242"/>
                  </a:cubicBezTo>
                  <a:moveTo>
                    <a:pt x="178" y="234"/>
                  </a:moveTo>
                  <a:cubicBezTo>
                    <a:pt x="186" y="226"/>
                    <a:pt x="193" y="215"/>
                    <a:pt x="199" y="203"/>
                  </a:cubicBezTo>
                  <a:cubicBezTo>
                    <a:pt x="218" y="203"/>
                    <a:pt x="218" y="203"/>
                    <a:pt x="218" y="203"/>
                  </a:cubicBezTo>
                  <a:cubicBezTo>
                    <a:pt x="207" y="217"/>
                    <a:pt x="193" y="227"/>
                    <a:pt x="178" y="234"/>
                  </a:cubicBezTo>
                  <a:moveTo>
                    <a:pt x="227" y="192"/>
                  </a:moveTo>
                  <a:cubicBezTo>
                    <a:pt x="204" y="192"/>
                    <a:pt x="204" y="192"/>
                    <a:pt x="204" y="192"/>
                  </a:cubicBezTo>
                  <a:cubicBezTo>
                    <a:pt x="207" y="182"/>
                    <a:pt x="210" y="172"/>
                    <a:pt x="212" y="161"/>
                  </a:cubicBezTo>
                  <a:cubicBezTo>
                    <a:pt x="241" y="161"/>
                    <a:pt x="241" y="161"/>
                    <a:pt x="241" y="161"/>
                  </a:cubicBezTo>
                  <a:cubicBezTo>
                    <a:pt x="237" y="172"/>
                    <a:pt x="233" y="182"/>
                    <a:pt x="227" y="192"/>
                  </a:cubicBezTo>
                  <a:moveTo>
                    <a:pt x="214" y="149"/>
                  </a:moveTo>
                  <a:cubicBezTo>
                    <a:pt x="215" y="142"/>
                    <a:pt x="215" y="136"/>
                    <a:pt x="215" y="129"/>
                  </a:cubicBezTo>
                  <a:cubicBezTo>
                    <a:pt x="215" y="122"/>
                    <a:pt x="215" y="115"/>
                    <a:pt x="214" y="108"/>
                  </a:cubicBezTo>
                  <a:cubicBezTo>
                    <a:pt x="243" y="108"/>
                    <a:pt x="243" y="108"/>
                    <a:pt x="243" y="108"/>
                  </a:cubicBezTo>
                  <a:cubicBezTo>
                    <a:pt x="245" y="115"/>
                    <a:pt x="245" y="122"/>
                    <a:pt x="245" y="129"/>
                  </a:cubicBezTo>
                  <a:cubicBezTo>
                    <a:pt x="245" y="136"/>
                    <a:pt x="245" y="142"/>
                    <a:pt x="243" y="149"/>
                  </a:cubicBezTo>
                  <a:lnTo>
                    <a:pt x="214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77">
              <a:extLst>
                <a:ext uri="{FF2B5EF4-FFF2-40B4-BE49-F238E27FC236}">
                  <a16:creationId xmlns:a16="http://schemas.microsoft.com/office/drawing/2014/main" id="{9BB6EE32-74CB-4C27-99B9-4C4B157AE8B0}"/>
                </a:ext>
              </a:extLst>
            </p:cNvPr>
            <p:cNvSpPr/>
            <p:nvPr/>
          </p:nvSpPr>
          <p:spPr bwMode="auto">
            <a:xfrm>
              <a:off x="8968244" y="3601812"/>
              <a:ext cx="73025" cy="125413"/>
            </a:xfrm>
            <a:custGeom>
              <a:avLst/>
              <a:gdLst>
                <a:gd name="T0" fmla="*/ 19 w 38"/>
                <a:gd name="T1" fmla="*/ 0 h 65"/>
                <a:gd name="T2" fmla="*/ 19 w 38"/>
                <a:gd name="T3" fmla="*/ 0 h 65"/>
                <a:gd name="T4" fmla="*/ 1 w 38"/>
                <a:gd name="T5" fmla="*/ 33 h 65"/>
                <a:gd name="T6" fmla="*/ 0 w 38"/>
                <a:gd name="T7" fmla="*/ 33 h 65"/>
                <a:gd name="T8" fmla="*/ 19 w 38"/>
                <a:gd name="T9" fmla="*/ 65 h 65"/>
                <a:gd name="T10" fmla="*/ 19 w 38"/>
                <a:gd name="T11" fmla="*/ 65 h 65"/>
                <a:gd name="T12" fmla="*/ 38 w 38"/>
                <a:gd name="T13" fmla="*/ 33 h 65"/>
                <a:gd name="T14" fmla="*/ 38 w 38"/>
                <a:gd name="T15" fmla="*/ 33 h 65"/>
                <a:gd name="T16" fmla="*/ 19 w 38"/>
                <a:gd name="T1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5"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18"/>
                    <a:pt x="13" y="33"/>
                    <a:pt x="1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3" y="33"/>
                    <a:pt x="19" y="47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47"/>
                    <a:pt x="25" y="33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25" y="33"/>
                    <a:pt x="19" y="18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78">
              <a:extLst>
                <a:ext uri="{FF2B5EF4-FFF2-40B4-BE49-F238E27FC236}">
                  <a16:creationId xmlns:a16="http://schemas.microsoft.com/office/drawing/2014/main" id="{D4C75ED3-9FC0-45D1-8368-E9FDF22A8609}"/>
                </a:ext>
              </a:extLst>
            </p:cNvPr>
            <p:cNvSpPr/>
            <p:nvPr/>
          </p:nvSpPr>
          <p:spPr bwMode="auto">
            <a:xfrm>
              <a:off x="8471357" y="4009799"/>
              <a:ext cx="73025" cy="125413"/>
            </a:xfrm>
            <a:custGeom>
              <a:avLst/>
              <a:gdLst>
                <a:gd name="T0" fmla="*/ 19 w 38"/>
                <a:gd name="T1" fmla="*/ 0 h 65"/>
                <a:gd name="T2" fmla="*/ 19 w 38"/>
                <a:gd name="T3" fmla="*/ 0 h 65"/>
                <a:gd name="T4" fmla="*/ 0 w 38"/>
                <a:gd name="T5" fmla="*/ 32 h 65"/>
                <a:gd name="T6" fmla="*/ 0 w 38"/>
                <a:gd name="T7" fmla="*/ 32 h 65"/>
                <a:gd name="T8" fmla="*/ 19 w 38"/>
                <a:gd name="T9" fmla="*/ 65 h 65"/>
                <a:gd name="T10" fmla="*/ 19 w 38"/>
                <a:gd name="T11" fmla="*/ 65 h 65"/>
                <a:gd name="T12" fmla="*/ 37 w 38"/>
                <a:gd name="T13" fmla="*/ 32 h 65"/>
                <a:gd name="T14" fmla="*/ 38 w 38"/>
                <a:gd name="T15" fmla="*/ 32 h 65"/>
                <a:gd name="T16" fmla="*/ 19 w 38"/>
                <a:gd name="T1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5"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18"/>
                    <a:pt x="13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3" y="32"/>
                    <a:pt x="19" y="47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47"/>
                    <a:pt x="25" y="32"/>
                    <a:pt x="3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25" y="32"/>
                    <a:pt x="19" y="18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88" name="Oval 79">
            <a:extLst>
              <a:ext uri="{FF2B5EF4-FFF2-40B4-BE49-F238E27FC236}">
                <a16:creationId xmlns:a16="http://schemas.microsoft.com/office/drawing/2014/main" id="{85BDA99D-7C53-4721-97C3-06B4F4991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7477" y="3555370"/>
            <a:ext cx="962340" cy="962340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9" name="Freeform 80">
            <a:extLst>
              <a:ext uri="{FF2B5EF4-FFF2-40B4-BE49-F238E27FC236}">
                <a16:creationId xmlns:a16="http://schemas.microsoft.com/office/drawing/2014/main" id="{14908E75-C20C-41F5-9AE8-1DE2C4C3AF88}"/>
              </a:ext>
            </a:extLst>
          </p:cNvPr>
          <p:cNvSpPr>
            <a:spLocks noEditPoints="1"/>
          </p:cNvSpPr>
          <p:nvPr/>
        </p:nvSpPr>
        <p:spPr bwMode="auto">
          <a:xfrm>
            <a:off x="10562469" y="3772943"/>
            <a:ext cx="435145" cy="483960"/>
          </a:xfrm>
          <a:custGeom>
            <a:avLst/>
            <a:gdLst>
              <a:gd name="T0" fmla="*/ 227 w 257"/>
              <a:gd name="T1" fmla="*/ 79 h 285"/>
              <a:gd name="T2" fmla="*/ 227 w 257"/>
              <a:gd name="T3" fmla="*/ 75 h 285"/>
              <a:gd name="T4" fmla="*/ 200 w 257"/>
              <a:gd name="T5" fmla="*/ 48 h 285"/>
              <a:gd name="T6" fmla="*/ 194 w 257"/>
              <a:gd name="T7" fmla="*/ 48 h 285"/>
              <a:gd name="T8" fmla="*/ 162 w 257"/>
              <a:gd name="T9" fmla="*/ 23 h 285"/>
              <a:gd name="T10" fmla="*/ 129 w 257"/>
              <a:gd name="T11" fmla="*/ 0 h 285"/>
              <a:gd name="T12" fmla="*/ 99 w 257"/>
              <a:gd name="T13" fmla="*/ 20 h 285"/>
              <a:gd name="T14" fmla="*/ 107 w 257"/>
              <a:gd name="T15" fmla="*/ 33 h 285"/>
              <a:gd name="T16" fmla="*/ 91 w 257"/>
              <a:gd name="T17" fmla="*/ 26 h 285"/>
              <a:gd name="T18" fmla="*/ 81 w 257"/>
              <a:gd name="T19" fmla="*/ 24 h 285"/>
              <a:gd name="T20" fmla="*/ 50 w 257"/>
              <a:gd name="T21" fmla="*/ 54 h 285"/>
              <a:gd name="T22" fmla="*/ 50 w 257"/>
              <a:gd name="T23" fmla="*/ 55 h 285"/>
              <a:gd name="T24" fmla="*/ 43 w 257"/>
              <a:gd name="T25" fmla="*/ 54 h 285"/>
              <a:gd name="T26" fmla="*/ 23 w 257"/>
              <a:gd name="T27" fmla="*/ 73 h 285"/>
              <a:gd name="T28" fmla="*/ 24 w 257"/>
              <a:gd name="T29" fmla="*/ 80 h 285"/>
              <a:gd name="T30" fmla="*/ 0 w 257"/>
              <a:gd name="T31" fmla="*/ 122 h 285"/>
              <a:gd name="T32" fmla="*/ 47 w 257"/>
              <a:gd name="T33" fmla="*/ 170 h 285"/>
              <a:gd name="T34" fmla="*/ 68 w 257"/>
              <a:gd name="T35" fmla="*/ 165 h 285"/>
              <a:gd name="T36" fmla="*/ 68 w 257"/>
              <a:gd name="T37" fmla="*/ 165 h 285"/>
              <a:gd name="T38" fmla="*/ 114 w 257"/>
              <a:gd name="T39" fmla="*/ 216 h 285"/>
              <a:gd name="T40" fmla="*/ 114 w 257"/>
              <a:gd name="T41" fmla="*/ 254 h 285"/>
              <a:gd name="T42" fmla="*/ 108 w 257"/>
              <a:gd name="T43" fmla="*/ 268 h 285"/>
              <a:gd name="T44" fmla="*/ 95 w 257"/>
              <a:gd name="T45" fmla="*/ 271 h 285"/>
              <a:gd name="T46" fmla="*/ 80 w 257"/>
              <a:gd name="T47" fmla="*/ 285 h 285"/>
              <a:gd name="T48" fmla="*/ 89 w 257"/>
              <a:gd name="T49" fmla="*/ 285 h 285"/>
              <a:gd name="T50" fmla="*/ 167 w 257"/>
              <a:gd name="T51" fmla="*/ 285 h 285"/>
              <a:gd name="T52" fmla="*/ 176 w 257"/>
              <a:gd name="T53" fmla="*/ 285 h 285"/>
              <a:gd name="T54" fmla="*/ 161 w 257"/>
              <a:gd name="T55" fmla="*/ 271 h 285"/>
              <a:gd name="T56" fmla="*/ 148 w 257"/>
              <a:gd name="T57" fmla="*/ 268 h 285"/>
              <a:gd name="T58" fmla="*/ 142 w 257"/>
              <a:gd name="T59" fmla="*/ 254 h 285"/>
              <a:gd name="T60" fmla="*/ 142 w 257"/>
              <a:gd name="T61" fmla="*/ 168 h 285"/>
              <a:gd name="T62" fmla="*/ 158 w 257"/>
              <a:gd name="T63" fmla="*/ 174 h 285"/>
              <a:gd name="T64" fmla="*/ 180 w 257"/>
              <a:gd name="T65" fmla="*/ 159 h 285"/>
              <a:gd name="T66" fmla="*/ 210 w 257"/>
              <a:gd name="T67" fmla="*/ 170 h 285"/>
              <a:gd name="T68" fmla="*/ 257 w 257"/>
              <a:gd name="T69" fmla="*/ 123 h 285"/>
              <a:gd name="T70" fmla="*/ 227 w 257"/>
              <a:gd name="T71" fmla="*/ 79 h 285"/>
              <a:gd name="T72" fmla="*/ 79 w 257"/>
              <a:gd name="T73" fmla="*/ 85 h 285"/>
              <a:gd name="T74" fmla="*/ 78 w 257"/>
              <a:gd name="T75" fmla="*/ 85 h 285"/>
              <a:gd name="T76" fmla="*/ 78 w 257"/>
              <a:gd name="T77" fmla="*/ 85 h 285"/>
              <a:gd name="T78" fmla="*/ 79 w 257"/>
              <a:gd name="T79" fmla="*/ 85 h 285"/>
              <a:gd name="T80" fmla="*/ 78 w 257"/>
              <a:gd name="T81" fmla="*/ 159 h 285"/>
              <a:gd name="T82" fmla="*/ 77 w 257"/>
              <a:gd name="T83" fmla="*/ 159 h 285"/>
              <a:gd name="T84" fmla="*/ 86 w 257"/>
              <a:gd name="T85" fmla="*/ 150 h 285"/>
              <a:gd name="T86" fmla="*/ 114 w 257"/>
              <a:gd name="T87" fmla="*/ 161 h 285"/>
              <a:gd name="T88" fmla="*/ 114 w 257"/>
              <a:gd name="T89" fmla="*/ 197 h 285"/>
              <a:gd name="T90" fmla="*/ 78 w 257"/>
              <a:gd name="T91" fmla="*/ 159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7" h="285">
                <a:moveTo>
                  <a:pt x="227" y="79"/>
                </a:moveTo>
                <a:cubicBezTo>
                  <a:pt x="227" y="78"/>
                  <a:pt x="227" y="77"/>
                  <a:pt x="227" y="75"/>
                </a:cubicBezTo>
                <a:cubicBezTo>
                  <a:pt x="227" y="60"/>
                  <a:pt x="215" y="48"/>
                  <a:pt x="200" y="48"/>
                </a:cubicBezTo>
                <a:cubicBezTo>
                  <a:pt x="198" y="48"/>
                  <a:pt x="196" y="48"/>
                  <a:pt x="194" y="48"/>
                </a:cubicBezTo>
                <a:cubicBezTo>
                  <a:pt x="190" y="34"/>
                  <a:pt x="177" y="23"/>
                  <a:pt x="162" y="23"/>
                </a:cubicBezTo>
                <a:cubicBezTo>
                  <a:pt x="157" y="10"/>
                  <a:pt x="144" y="0"/>
                  <a:pt x="129" y="0"/>
                </a:cubicBezTo>
                <a:cubicBezTo>
                  <a:pt x="115" y="0"/>
                  <a:pt x="95" y="14"/>
                  <a:pt x="99" y="20"/>
                </a:cubicBezTo>
                <a:cubicBezTo>
                  <a:pt x="103" y="27"/>
                  <a:pt x="107" y="33"/>
                  <a:pt x="107" y="33"/>
                </a:cubicBezTo>
                <a:cubicBezTo>
                  <a:pt x="91" y="26"/>
                  <a:pt x="91" y="26"/>
                  <a:pt x="91" y="26"/>
                </a:cubicBezTo>
                <a:cubicBezTo>
                  <a:pt x="88" y="25"/>
                  <a:pt x="84" y="24"/>
                  <a:pt x="81" y="24"/>
                </a:cubicBezTo>
                <a:cubicBezTo>
                  <a:pt x="64" y="24"/>
                  <a:pt x="50" y="38"/>
                  <a:pt x="50" y="54"/>
                </a:cubicBezTo>
                <a:cubicBezTo>
                  <a:pt x="50" y="55"/>
                  <a:pt x="50" y="55"/>
                  <a:pt x="50" y="55"/>
                </a:cubicBezTo>
                <a:cubicBezTo>
                  <a:pt x="48" y="54"/>
                  <a:pt x="46" y="54"/>
                  <a:pt x="43" y="54"/>
                </a:cubicBezTo>
                <a:cubicBezTo>
                  <a:pt x="32" y="54"/>
                  <a:pt x="23" y="62"/>
                  <a:pt x="23" y="73"/>
                </a:cubicBezTo>
                <a:cubicBezTo>
                  <a:pt x="23" y="76"/>
                  <a:pt x="24" y="78"/>
                  <a:pt x="24" y="80"/>
                </a:cubicBezTo>
                <a:cubicBezTo>
                  <a:pt x="10" y="88"/>
                  <a:pt x="0" y="104"/>
                  <a:pt x="0" y="122"/>
                </a:cubicBezTo>
                <a:cubicBezTo>
                  <a:pt x="0" y="148"/>
                  <a:pt x="21" y="170"/>
                  <a:pt x="47" y="170"/>
                </a:cubicBezTo>
                <a:cubicBezTo>
                  <a:pt x="55" y="170"/>
                  <a:pt x="62" y="168"/>
                  <a:pt x="68" y="165"/>
                </a:cubicBezTo>
                <a:cubicBezTo>
                  <a:pt x="68" y="165"/>
                  <a:pt x="68" y="165"/>
                  <a:pt x="68" y="165"/>
                </a:cubicBezTo>
                <a:cubicBezTo>
                  <a:pt x="114" y="216"/>
                  <a:pt x="114" y="216"/>
                  <a:pt x="114" y="216"/>
                </a:cubicBezTo>
                <a:cubicBezTo>
                  <a:pt x="114" y="254"/>
                  <a:pt x="114" y="254"/>
                  <a:pt x="114" y="254"/>
                </a:cubicBezTo>
                <a:cubicBezTo>
                  <a:pt x="114" y="259"/>
                  <a:pt x="111" y="266"/>
                  <a:pt x="108" y="268"/>
                </a:cubicBezTo>
                <a:cubicBezTo>
                  <a:pt x="99" y="271"/>
                  <a:pt x="99" y="271"/>
                  <a:pt x="95" y="271"/>
                </a:cubicBezTo>
                <a:cubicBezTo>
                  <a:pt x="80" y="271"/>
                  <a:pt x="80" y="285"/>
                  <a:pt x="80" y="285"/>
                </a:cubicBezTo>
                <a:cubicBezTo>
                  <a:pt x="89" y="285"/>
                  <a:pt x="89" y="285"/>
                  <a:pt x="89" y="285"/>
                </a:cubicBezTo>
                <a:cubicBezTo>
                  <a:pt x="167" y="285"/>
                  <a:pt x="167" y="285"/>
                  <a:pt x="167" y="285"/>
                </a:cubicBezTo>
                <a:cubicBezTo>
                  <a:pt x="176" y="285"/>
                  <a:pt x="176" y="285"/>
                  <a:pt x="176" y="285"/>
                </a:cubicBezTo>
                <a:cubicBezTo>
                  <a:pt x="176" y="285"/>
                  <a:pt x="176" y="271"/>
                  <a:pt x="161" y="271"/>
                </a:cubicBezTo>
                <a:cubicBezTo>
                  <a:pt x="157" y="271"/>
                  <a:pt x="157" y="271"/>
                  <a:pt x="148" y="268"/>
                </a:cubicBezTo>
                <a:cubicBezTo>
                  <a:pt x="145" y="266"/>
                  <a:pt x="142" y="259"/>
                  <a:pt x="142" y="254"/>
                </a:cubicBezTo>
                <a:cubicBezTo>
                  <a:pt x="142" y="168"/>
                  <a:pt x="142" y="168"/>
                  <a:pt x="142" y="168"/>
                </a:cubicBezTo>
                <a:cubicBezTo>
                  <a:pt x="147" y="172"/>
                  <a:pt x="152" y="174"/>
                  <a:pt x="158" y="174"/>
                </a:cubicBezTo>
                <a:cubicBezTo>
                  <a:pt x="168" y="174"/>
                  <a:pt x="176" y="168"/>
                  <a:pt x="180" y="159"/>
                </a:cubicBezTo>
                <a:cubicBezTo>
                  <a:pt x="188" y="166"/>
                  <a:pt x="199" y="170"/>
                  <a:pt x="210" y="170"/>
                </a:cubicBezTo>
                <a:cubicBezTo>
                  <a:pt x="236" y="170"/>
                  <a:pt x="257" y="149"/>
                  <a:pt x="257" y="123"/>
                </a:cubicBezTo>
                <a:cubicBezTo>
                  <a:pt x="257" y="103"/>
                  <a:pt x="244" y="86"/>
                  <a:pt x="227" y="79"/>
                </a:cubicBezTo>
                <a:moveTo>
                  <a:pt x="79" y="85"/>
                </a:moveTo>
                <a:cubicBezTo>
                  <a:pt x="79" y="85"/>
                  <a:pt x="79" y="85"/>
                  <a:pt x="78" y="85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85"/>
                  <a:pt x="78" y="85"/>
                  <a:pt x="79" y="85"/>
                </a:cubicBezTo>
                <a:moveTo>
                  <a:pt x="78" y="159"/>
                </a:moveTo>
                <a:cubicBezTo>
                  <a:pt x="77" y="159"/>
                  <a:pt x="77" y="159"/>
                  <a:pt x="77" y="159"/>
                </a:cubicBezTo>
                <a:cubicBezTo>
                  <a:pt x="81" y="156"/>
                  <a:pt x="84" y="153"/>
                  <a:pt x="86" y="150"/>
                </a:cubicBezTo>
                <a:cubicBezTo>
                  <a:pt x="94" y="156"/>
                  <a:pt x="103" y="160"/>
                  <a:pt x="114" y="161"/>
                </a:cubicBezTo>
                <a:cubicBezTo>
                  <a:pt x="114" y="197"/>
                  <a:pt x="114" y="197"/>
                  <a:pt x="114" y="197"/>
                </a:cubicBezTo>
                <a:lnTo>
                  <a:pt x="78" y="1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0" name="Freeform 84">
            <a:extLst>
              <a:ext uri="{FF2B5EF4-FFF2-40B4-BE49-F238E27FC236}">
                <a16:creationId xmlns:a16="http://schemas.microsoft.com/office/drawing/2014/main" id="{34722091-689D-4FFB-AE32-95558DB23DC0}"/>
              </a:ext>
            </a:extLst>
          </p:cNvPr>
          <p:cNvSpPr/>
          <p:nvPr/>
        </p:nvSpPr>
        <p:spPr bwMode="auto">
          <a:xfrm>
            <a:off x="6560789" y="4795433"/>
            <a:ext cx="1057179" cy="1059968"/>
          </a:xfrm>
          <a:custGeom>
            <a:avLst/>
            <a:gdLst>
              <a:gd name="T0" fmla="*/ 110 w 622"/>
              <a:gd name="T1" fmla="*/ 110 h 622"/>
              <a:gd name="T2" fmla="*/ 511 w 622"/>
              <a:gd name="T3" fmla="*/ 110 h 622"/>
              <a:gd name="T4" fmla="*/ 511 w 622"/>
              <a:gd name="T5" fmla="*/ 511 h 622"/>
              <a:gd name="T6" fmla="*/ 110 w 622"/>
              <a:gd name="T7" fmla="*/ 511 h 622"/>
              <a:gd name="T8" fmla="*/ 110 w 622"/>
              <a:gd name="T9" fmla="*/ 110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2" h="622">
                <a:moveTo>
                  <a:pt x="110" y="110"/>
                </a:moveTo>
                <a:cubicBezTo>
                  <a:pt x="221" y="0"/>
                  <a:pt x="400" y="0"/>
                  <a:pt x="511" y="110"/>
                </a:cubicBezTo>
                <a:cubicBezTo>
                  <a:pt x="622" y="221"/>
                  <a:pt x="622" y="401"/>
                  <a:pt x="511" y="511"/>
                </a:cubicBezTo>
                <a:cubicBezTo>
                  <a:pt x="400" y="622"/>
                  <a:pt x="221" y="622"/>
                  <a:pt x="110" y="511"/>
                </a:cubicBezTo>
                <a:cubicBezTo>
                  <a:pt x="0" y="401"/>
                  <a:pt x="0" y="221"/>
                  <a:pt x="110" y="110"/>
                </a:cubicBezTo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19A3F098-301D-41AE-90A0-1C156D67C375}"/>
              </a:ext>
            </a:extLst>
          </p:cNvPr>
          <p:cNvGrpSpPr/>
          <p:nvPr/>
        </p:nvGrpSpPr>
        <p:grpSpPr>
          <a:xfrm>
            <a:off x="6838333" y="5163632"/>
            <a:ext cx="517433" cy="338910"/>
            <a:chOff x="6711951" y="5229224"/>
            <a:chExt cx="588963" cy="385761"/>
          </a:xfrm>
          <a:solidFill>
            <a:schemeClr val="bg1"/>
          </a:solidFill>
        </p:grpSpPr>
        <p:sp>
          <p:nvSpPr>
            <p:cNvPr id="92" name="Freeform 85">
              <a:extLst>
                <a:ext uri="{FF2B5EF4-FFF2-40B4-BE49-F238E27FC236}">
                  <a16:creationId xmlns:a16="http://schemas.microsoft.com/office/drawing/2014/main" id="{14D3DB2D-9144-46D1-B261-EBC08E23FB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5926" y="5229224"/>
              <a:ext cx="534988" cy="341312"/>
            </a:xfrm>
            <a:custGeom>
              <a:avLst/>
              <a:gdLst>
                <a:gd name="T0" fmla="*/ 241 w 277"/>
                <a:gd name="T1" fmla="*/ 17 h 176"/>
                <a:gd name="T2" fmla="*/ 230 w 277"/>
                <a:gd name="T3" fmla="*/ 17 h 176"/>
                <a:gd name="T4" fmla="*/ 230 w 277"/>
                <a:gd name="T5" fmla="*/ 14 h 176"/>
                <a:gd name="T6" fmla="*/ 216 w 277"/>
                <a:gd name="T7" fmla="*/ 0 h 176"/>
                <a:gd name="T8" fmla="*/ 14 w 277"/>
                <a:gd name="T9" fmla="*/ 0 h 176"/>
                <a:gd name="T10" fmla="*/ 0 w 277"/>
                <a:gd name="T11" fmla="*/ 14 h 176"/>
                <a:gd name="T12" fmla="*/ 62 w 277"/>
                <a:gd name="T13" fmla="*/ 175 h 176"/>
                <a:gd name="T14" fmla="*/ 63 w 277"/>
                <a:gd name="T15" fmla="*/ 176 h 176"/>
                <a:gd name="T16" fmla="*/ 166 w 277"/>
                <a:gd name="T17" fmla="*/ 176 h 176"/>
                <a:gd name="T18" fmla="*/ 208 w 277"/>
                <a:gd name="T19" fmla="*/ 122 h 176"/>
                <a:gd name="T20" fmla="*/ 234 w 277"/>
                <a:gd name="T21" fmla="*/ 122 h 176"/>
                <a:gd name="T22" fmla="*/ 277 w 277"/>
                <a:gd name="T23" fmla="*/ 68 h 176"/>
                <a:gd name="T24" fmla="*/ 241 w 277"/>
                <a:gd name="T25" fmla="*/ 17 h 176"/>
                <a:gd name="T26" fmla="*/ 231 w 277"/>
                <a:gd name="T27" fmla="*/ 108 h 176"/>
                <a:gd name="T28" fmla="*/ 213 w 277"/>
                <a:gd name="T29" fmla="*/ 108 h 176"/>
                <a:gd name="T30" fmla="*/ 228 w 277"/>
                <a:gd name="T31" fmla="*/ 31 h 176"/>
                <a:gd name="T32" fmla="*/ 236 w 277"/>
                <a:gd name="T33" fmla="*/ 31 h 176"/>
                <a:gd name="T34" fmla="*/ 263 w 277"/>
                <a:gd name="T35" fmla="*/ 68 h 176"/>
                <a:gd name="T36" fmla="*/ 231 w 277"/>
                <a:gd name="T37" fmla="*/ 10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7" h="176">
                  <a:moveTo>
                    <a:pt x="241" y="17"/>
                  </a:moveTo>
                  <a:cubicBezTo>
                    <a:pt x="230" y="17"/>
                    <a:pt x="230" y="17"/>
                    <a:pt x="230" y="17"/>
                  </a:cubicBezTo>
                  <a:cubicBezTo>
                    <a:pt x="230" y="16"/>
                    <a:pt x="230" y="15"/>
                    <a:pt x="230" y="14"/>
                  </a:cubicBezTo>
                  <a:cubicBezTo>
                    <a:pt x="230" y="6"/>
                    <a:pt x="224" y="0"/>
                    <a:pt x="21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14"/>
                    <a:pt x="8" y="146"/>
                    <a:pt x="62" y="175"/>
                  </a:cubicBezTo>
                  <a:cubicBezTo>
                    <a:pt x="62" y="176"/>
                    <a:pt x="63" y="176"/>
                    <a:pt x="63" y="176"/>
                  </a:cubicBezTo>
                  <a:cubicBezTo>
                    <a:pt x="166" y="176"/>
                    <a:pt x="166" y="176"/>
                    <a:pt x="166" y="176"/>
                  </a:cubicBezTo>
                  <a:cubicBezTo>
                    <a:pt x="166" y="176"/>
                    <a:pt x="189" y="167"/>
                    <a:pt x="208" y="122"/>
                  </a:cubicBezTo>
                  <a:cubicBezTo>
                    <a:pt x="234" y="122"/>
                    <a:pt x="234" y="122"/>
                    <a:pt x="234" y="122"/>
                  </a:cubicBezTo>
                  <a:cubicBezTo>
                    <a:pt x="274" y="111"/>
                    <a:pt x="277" y="68"/>
                    <a:pt x="277" y="68"/>
                  </a:cubicBezTo>
                  <a:cubicBezTo>
                    <a:pt x="276" y="24"/>
                    <a:pt x="241" y="17"/>
                    <a:pt x="241" y="17"/>
                  </a:cubicBezTo>
                  <a:moveTo>
                    <a:pt x="231" y="108"/>
                  </a:moveTo>
                  <a:cubicBezTo>
                    <a:pt x="213" y="108"/>
                    <a:pt x="213" y="108"/>
                    <a:pt x="213" y="108"/>
                  </a:cubicBezTo>
                  <a:cubicBezTo>
                    <a:pt x="219" y="88"/>
                    <a:pt x="225" y="63"/>
                    <a:pt x="228" y="31"/>
                  </a:cubicBezTo>
                  <a:cubicBezTo>
                    <a:pt x="236" y="31"/>
                    <a:pt x="236" y="31"/>
                    <a:pt x="236" y="31"/>
                  </a:cubicBezTo>
                  <a:cubicBezTo>
                    <a:pt x="236" y="31"/>
                    <a:pt x="262" y="36"/>
                    <a:pt x="263" y="68"/>
                  </a:cubicBezTo>
                  <a:cubicBezTo>
                    <a:pt x="263" y="68"/>
                    <a:pt x="261" y="100"/>
                    <a:pt x="231" y="1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86">
              <a:extLst>
                <a:ext uri="{FF2B5EF4-FFF2-40B4-BE49-F238E27FC236}">
                  <a16:creationId xmlns:a16="http://schemas.microsoft.com/office/drawing/2014/main" id="{AA0CA4A9-89FE-4304-A390-C6795BC3C6B5}"/>
                </a:ext>
              </a:extLst>
            </p:cNvPr>
            <p:cNvSpPr/>
            <p:nvPr/>
          </p:nvSpPr>
          <p:spPr bwMode="auto">
            <a:xfrm>
              <a:off x="6711951" y="5587998"/>
              <a:ext cx="552450" cy="26987"/>
            </a:xfrm>
            <a:custGeom>
              <a:avLst/>
              <a:gdLst>
                <a:gd name="T0" fmla="*/ 276 w 286"/>
                <a:gd name="T1" fmla="*/ 14 h 14"/>
                <a:gd name="T2" fmla="*/ 11 w 286"/>
                <a:gd name="T3" fmla="*/ 14 h 14"/>
                <a:gd name="T4" fmla="*/ 2 w 286"/>
                <a:gd name="T5" fmla="*/ 0 h 14"/>
                <a:gd name="T6" fmla="*/ 284 w 286"/>
                <a:gd name="T7" fmla="*/ 0 h 14"/>
                <a:gd name="T8" fmla="*/ 276 w 28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14">
                  <a:moveTo>
                    <a:pt x="276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8" y="14"/>
                    <a:pt x="0" y="0"/>
                    <a:pt x="2" y="0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86" y="0"/>
                    <a:pt x="278" y="14"/>
                    <a:pt x="276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94" name="Oval 87">
            <a:extLst>
              <a:ext uri="{FF2B5EF4-FFF2-40B4-BE49-F238E27FC236}">
                <a16:creationId xmlns:a16="http://schemas.microsoft.com/office/drawing/2014/main" id="{35F57DBD-0559-4129-A741-98CE1E147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1247" y="4841459"/>
            <a:ext cx="963735" cy="966523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AD0D61AB-E846-48A6-879D-CC902FC18EAF}"/>
              </a:ext>
            </a:extLst>
          </p:cNvPr>
          <p:cNvGrpSpPr/>
          <p:nvPr/>
        </p:nvGrpSpPr>
        <p:grpSpPr>
          <a:xfrm>
            <a:off x="8670215" y="5102267"/>
            <a:ext cx="538352" cy="419803"/>
            <a:chOff x="8450263" y="5159374"/>
            <a:chExt cx="612775" cy="477837"/>
          </a:xfrm>
          <a:solidFill>
            <a:schemeClr val="bg1"/>
          </a:solidFill>
        </p:grpSpPr>
        <p:sp>
          <p:nvSpPr>
            <p:cNvPr id="96" name="Freeform 88">
              <a:extLst>
                <a:ext uri="{FF2B5EF4-FFF2-40B4-BE49-F238E27FC236}">
                  <a16:creationId xmlns:a16="http://schemas.microsoft.com/office/drawing/2014/main" id="{887538F1-3B8E-4173-8995-EDDA9087072C}"/>
                </a:ext>
              </a:extLst>
            </p:cNvPr>
            <p:cNvSpPr/>
            <p:nvPr/>
          </p:nvSpPr>
          <p:spPr bwMode="auto">
            <a:xfrm>
              <a:off x="8594726" y="5159374"/>
              <a:ext cx="312738" cy="125412"/>
            </a:xfrm>
            <a:custGeom>
              <a:avLst/>
              <a:gdLst>
                <a:gd name="T0" fmla="*/ 155 w 162"/>
                <a:gd name="T1" fmla="*/ 56 h 65"/>
                <a:gd name="T2" fmla="*/ 147 w 162"/>
                <a:gd name="T3" fmla="*/ 56 h 65"/>
                <a:gd name="T4" fmla="*/ 90 w 162"/>
                <a:gd name="T5" fmla="*/ 31 h 65"/>
                <a:gd name="T6" fmla="*/ 98 w 162"/>
                <a:gd name="T7" fmla="*/ 17 h 65"/>
                <a:gd name="T8" fmla="*/ 81 w 162"/>
                <a:gd name="T9" fmla="*/ 0 h 65"/>
                <a:gd name="T10" fmla="*/ 64 w 162"/>
                <a:gd name="T11" fmla="*/ 17 h 65"/>
                <a:gd name="T12" fmla="*/ 72 w 162"/>
                <a:gd name="T13" fmla="*/ 31 h 65"/>
                <a:gd name="T14" fmla="*/ 14 w 162"/>
                <a:gd name="T15" fmla="*/ 56 h 65"/>
                <a:gd name="T16" fmla="*/ 7 w 162"/>
                <a:gd name="T17" fmla="*/ 56 h 65"/>
                <a:gd name="T18" fmla="*/ 0 w 162"/>
                <a:gd name="T19" fmla="*/ 61 h 65"/>
                <a:gd name="T20" fmla="*/ 0 w 162"/>
                <a:gd name="T21" fmla="*/ 65 h 65"/>
                <a:gd name="T22" fmla="*/ 162 w 162"/>
                <a:gd name="T23" fmla="*/ 65 h 65"/>
                <a:gd name="T24" fmla="*/ 162 w 162"/>
                <a:gd name="T25" fmla="*/ 61 h 65"/>
                <a:gd name="T26" fmla="*/ 155 w 162"/>
                <a:gd name="T27" fmla="*/ 5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65">
                  <a:moveTo>
                    <a:pt x="155" y="56"/>
                  </a:moveTo>
                  <a:cubicBezTo>
                    <a:pt x="147" y="56"/>
                    <a:pt x="147" y="56"/>
                    <a:pt x="147" y="56"/>
                  </a:cubicBezTo>
                  <a:cubicBezTo>
                    <a:pt x="139" y="43"/>
                    <a:pt x="117" y="33"/>
                    <a:pt x="90" y="31"/>
                  </a:cubicBezTo>
                  <a:cubicBezTo>
                    <a:pt x="95" y="28"/>
                    <a:pt x="98" y="23"/>
                    <a:pt x="98" y="17"/>
                  </a:cubicBezTo>
                  <a:cubicBezTo>
                    <a:pt x="98" y="8"/>
                    <a:pt x="90" y="0"/>
                    <a:pt x="81" y="0"/>
                  </a:cubicBezTo>
                  <a:cubicBezTo>
                    <a:pt x="72" y="0"/>
                    <a:pt x="64" y="8"/>
                    <a:pt x="64" y="17"/>
                  </a:cubicBezTo>
                  <a:cubicBezTo>
                    <a:pt x="64" y="23"/>
                    <a:pt x="67" y="28"/>
                    <a:pt x="72" y="31"/>
                  </a:cubicBezTo>
                  <a:cubicBezTo>
                    <a:pt x="45" y="33"/>
                    <a:pt x="23" y="43"/>
                    <a:pt x="14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4" y="56"/>
                    <a:pt x="0" y="58"/>
                    <a:pt x="0" y="6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62" y="65"/>
                    <a:pt x="162" y="65"/>
                    <a:pt x="162" y="65"/>
                  </a:cubicBezTo>
                  <a:cubicBezTo>
                    <a:pt x="162" y="61"/>
                    <a:pt x="162" y="61"/>
                    <a:pt x="162" y="61"/>
                  </a:cubicBezTo>
                  <a:cubicBezTo>
                    <a:pt x="162" y="58"/>
                    <a:pt x="158" y="56"/>
                    <a:pt x="155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89">
              <a:extLst>
                <a:ext uri="{FF2B5EF4-FFF2-40B4-BE49-F238E27FC236}">
                  <a16:creationId xmlns:a16="http://schemas.microsoft.com/office/drawing/2014/main" id="{2A0BB4F3-9F18-45D3-884B-14358CF55D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0263" y="5307011"/>
              <a:ext cx="612775" cy="330200"/>
            </a:xfrm>
            <a:custGeom>
              <a:avLst/>
              <a:gdLst>
                <a:gd name="T0" fmla="*/ 308 w 317"/>
                <a:gd name="T1" fmla="*/ 18 h 170"/>
                <a:gd name="T2" fmla="*/ 283 w 317"/>
                <a:gd name="T3" fmla="*/ 4 h 170"/>
                <a:gd name="T4" fmla="*/ 242 w 317"/>
                <a:gd name="T5" fmla="*/ 25 h 170"/>
                <a:gd name="T6" fmla="*/ 227 w 317"/>
                <a:gd name="T7" fmla="*/ 13 h 170"/>
                <a:gd name="T8" fmla="*/ 228 w 317"/>
                <a:gd name="T9" fmla="*/ 7 h 170"/>
                <a:gd name="T10" fmla="*/ 221 w 317"/>
                <a:gd name="T11" fmla="*/ 0 h 170"/>
                <a:gd name="T12" fmla="*/ 197 w 317"/>
                <a:gd name="T13" fmla="*/ 0 h 170"/>
                <a:gd name="T14" fmla="*/ 112 w 317"/>
                <a:gd name="T15" fmla="*/ 0 h 170"/>
                <a:gd name="T16" fmla="*/ 89 w 317"/>
                <a:gd name="T17" fmla="*/ 0 h 170"/>
                <a:gd name="T18" fmla="*/ 82 w 317"/>
                <a:gd name="T19" fmla="*/ 7 h 170"/>
                <a:gd name="T20" fmla="*/ 82 w 317"/>
                <a:gd name="T21" fmla="*/ 13 h 170"/>
                <a:gd name="T22" fmla="*/ 53 w 317"/>
                <a:gd name="T23" fmla="*/ 41 h 170"/>
                <a:gd name="T24" fmla="*/ 52 w 317"/>
                <a:gd name="T25" fmla="*/ 40 h 170"/>
                <a:gd name="T26" fmla="*/ 27 w 317"/>
                <a:gd name="T27" fmla="*/ 9 h 170"/>
                <a:gd name="T28" fmla="*/ 0 w 317"/>
                <a:gd name="T29" fmla="*/ 9 h 170"/>
                <a:gd name="T30" fmla="*/ 26 w 317"/>
                <a:gd name="T31" fmla="*/ 56 h 170"/>
                <a:gd name="T32" fmla="*/ 41 w 317"/>
                <a:gd name="T33" fmla="*/ 85 h 170"/>
                <a:gd name="T34" fmla="*/ 41 w 317"/>
                <a:gd name="T35" fmla="*/ 85 h 170"/>
                <a:gd name="T36" fmla="*/ 94 w 317"/>
                <a:gd name="T37" fmla="*/ 153 h 170"/>
                <a:gd name="T38" fmla="*/ 95 w 317"/>
                <a:gd name="T39" fmla="*/ 163 h 170"/>
                <a:gd name="T40" fmla="*/ 102 w 317"/>
                <a:gd name="T41" fmla="*/ 170 h 170"/>
                <a:gd name="T42" fmla="*/ 207 w 317"/>
                <a:gd name="T43" fmla="*/ 170 h 170"/>
                <a:gd name="T44" fmla="*/ 214 w 317"/>
                <a:gd name="T45" fmla="*/ 163 h 170"/>
                <a:gd name="T46" fmla="*/ 215 w 317"/>
                <a:gd name="T47" fmla="*/ 153 h 170"/>
                <a:gd name="T48" fmla="*/ 257 w 317"/>
                <a:gd name="T49" fmla="*/ 117 h 170"/>
                <a:gd name="T50" fmla="*/ 259 w 317"/>
                <a:gd name="T51" fmla="*/ 117 h 170"/>
                <a:gd name="T52" fmla="*/ 260 w 317"/>
                <a:gd name="T53" fmla="*/ 117 h 170"/>
                <a:gd name="T54" fmla="*/ 284 w 317"/>
                <a:gd name="T55" fmla="*/ 110 h 170"/>
                <a:gd name="T56" fmla="*/ 284 w 317"/>
                <a:gd name="T57" fmla="*/ 110 h 170"/>
                <a:gd name="T58" fmla="*/ 313 w 317"/>
                <a:gd name="T59" fmla="*/ 70 h 170"/>
                <a:gd name="T60" fmla="*/ 308 w 317"/>
                <a:gd name="T61" fmla="*/ 18 h 170"/>
                <a:gd name="T62" fmla="*/ 302 w 317"/>
                <a:gd name="T63" fmla="*/ 69 h 170"/>
                <a:gd name="T64" fmla="*/ 278 w 317"/>
                <a:gd name="T65" fmla="*/ 100 h 170"/>
                <a:gd name="T66" fmla="*/ 264 w 317"/>
                <a:gd name="T67" fmla="*/ 105 h 170"/>
                <a:gd name="T68" fmla="*/ 268 w 317"/>
                <a:gd name="T69" fmla="*/ 80 h 170"/>
                <a:gd name="T70" fmla="*/ 252 w 317"/>
                <a:gd name="T71" fmla="*/ 35 h 170"/>
                <a:gd name="T72" fmla="*/ 252 w 317"/>
                <a:gd name="T73" fmla="*/ 32 h 170"/>
                <a:gd name="T74" fmla="*/ 283 w 317"/>
                <a:gd name="T75" fmla="*/ 16 h 170"/>
                <a:gd name="T76" fmla="*/ 299 w 317"/>
                <a:gd name="T77" fmla="*/ 25 h 170"/>
                <a:gd name="T78" fmla="*/ 302 w 317"/>
                <a:gd name="T79" fmla="*/ 6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7" h="170">
                  <a:moveTo>
                    <a:pt x="308" y="18"/>
                  </a:moveTo>
                  <a:cubicBezTo>
                    <a:pt x="301" y="9"/>
                    <a:pt x="293" y="4"/>
                    <a:pt x="283" y="4"/>
                  </a:cubicBezTo>
                  <a:cubicBezTo>
                    <a:pt x="265" y="3"/>
                    <a:pt x="247" y="20"/>
                    <a:pt x="242" y="25"/>
                  </a:cubicBezTo>
                  <a:cubicBezTo>
                    <a:pt x="238" y="21"/>
                    <a:pt x="233" y="17"/>
                    <a:pt x="227" y="13"/>
                  </a:cubicBezTo>
                  <a:cubicBezTo>
                    <a:pt x="228" y="7"/>
                    <a:pt x="228" y="7"/>
                    <a:pt x="228" y="7"/>
                  </a:cubicBezTo>
                  <a:cubicBezTo>
                    <a:pt x="228" y="3"/>
                    <a:pt x="225" y="0"/>
                    <a:pt x="221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5" y="0"/>
                    <a:pt x="82" y="3"/>
                    <a:pt x="82" y="7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70" y="21"/>
                    <a:pt x="60" y="31"/>
                    <a:pt x="53" y="41"/>
                  </a:cubicBezTo>
                  <a:cubicBezTo>
                    <a:pt x="53" y="41"/>
                    <a:pt x="53" y="41"/>
                    <a:pt x="52" y="40"/>
                  </a:cubicBezTo>
                  <a:cubicBezTo>
                    <a:pt x="43" y="19"/>
                    <a:pt x="27" y="9"/>
                    <a:pt x="27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27" y="26"/>
                    <a:pt x="26" y="56"/>
                  </a:cubicBezTo>
                  <a:cubicBezTo>
                    <a:pt x="25" y="83"/>
                    <a:pt x="41" y="85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4" y="113"/>
                    <a:pt x="64" y="138"/>
                    <a:pt x="94" y="153"/>
                  </a:cubicBezTo>
                  <a:cubicBezTo>
                    <a:pt x="95" y="163"/>
                    <a:pt x="95" y="163"/>
                    <a:pt x="95" y="163"/>
                  </a:cubicBezTo>
                  <a:cubicBezTo>
                    <a:pt x="95" y="167"/>
                    <a:pt x="98" y="170"/>
                    <a:pt x="102" y="170"/>
                  </a:cubicBezTo>
                  <a:cubicBezTo>
                    <a:pt x="207" y="170"/>
                    <a:pt x="207" y="170"/>
                    <a:pt x="207" y="170"/>
                  </a:cubicBezTo>
                  <a:cubicBezTo>
                    <a:pt x="211" y="170"/>
                    <a:pt x="214" y="167"/>
                    <a:pt x="214" y="163"/>
                  </a:cubicBezTo>
                  <a:cubicBezTo>
                    <a:pt x="215" y="153"/>
                    <a:pt x="215" y="153"/>
                    <a:pt x="215" y="153"/>
                  </a:cubicBezTo>
                  <a:cubicBezTo>
                    <a:pt x="233" y="144"/>
                    <a:pt x="248" y="132"/>
                    <a:pt x="257" y="117"/>
                  </a:cubicBezTo>
                  <a:cubicBezTo>
                    <a:pt x="258" y="117"/>
                    <a:pt x="258" y="117"/>
                    <a:pt x="259" y="117"/>
                  </a:cubicBezTo>
                  <a:cubicBezTo>
                    <a:pt x="259" y="117"/>
                    <a:pt x="260" y="117"/>
                    <a:pt x="260" y="117"/>
                  </a:cubicBezTo>
                  <a:cubicBezTo>
                    <a:pt x="269" y="117"/>
                    <a:pt x="282" y="111"/>
                    <a:pt x="284" y="110"/>
                  </a:cubicBezTo>
                  <a:cubicBezTo>
                    <a:pt x="284" y="110"/>
                    <a:pt x="284" y="110"/>
                    <a:pt x="284" y="110"/>
                  </a:cubicBezTo>
                  <a:cubicBezTo>
                    <a:pt x="311" y="94"/>
                    <a:pt x="313" y="74"/>
                    <a:pt x="313" y="70"/>
                  </a:cubicBezTo>
                  <a:cubicBezTo>
                    <a:pt x="317" y="44"/>
                    <a:pt x="315" y="28"/>
                    <a:pt x="308" y="18"/>
                  </a:cubicBezTo>
                  <a:moveTo>
                    <a:pt x="302" y="69"/>
                  </a:moveTo>
                  <a:cubicBezTo>
                    <a:pt x="302" y="69"/>
                    <a:pt x="301" y="86"/>
                    <a:pt x="278" y="100"/>
                  </a:cubicBezTo>
                  <a:cubicBezTo>
                    <a:pt x="276" y="101"/>
                    <a:pt x="269" y="103"/>
                    <a:pt x="264" y="105"/>
                  </a:cubicBezTo>
                  <a:cubicBezTo>
                    <a:pt x="267" y="97"/>
                    <a:pt x="268" y="88"/>
                    <a:pt x="268" y="80"/>
                  </a:cubicBezTo>
                  <a:cubicBezTo>
                    <a:pt x="268" y="63"/>
                    <a:pt x="262" y="48"/>
                    <a:pt x="252" y="35"/>
                  </a:cubicBezTo>
                  <a:cubicBezTo>
                    <a:pt x="252" y="34"/>
                    <a:pt x="252" y="33"/>
                    <a:pt x="252" y="32"/>
                  </a:cubicBezTo>
                  <a:cubicBezTo>
                    <a:pt x="258" y="26"/>
                    <a:pt x="271" y="15"/>
                    <a:pt x="283" y="16"/>
                  </a:cubicBezTo>
                  <a:cubicBezTo>
                    <a:pt x="289" y="16"/>
                    <a:pt x="294" y="19"/>
                    <a:pt x="299" y="25"/>
                  </a:cubicBezTo>
                  <a:cubicBezTo>
                    <a:pt x="306" y="35"/>
                    <a:pt x="303" y="61"/>
                    <a:pt x="302" y="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98" name="Oval 90">
            <a:extLst>
              <a:ext uri="{FF2B5EF4-FFF2-40B4-BE49-F238E27FC236}">
                <a16:creationId xmlns:a16="http://schemas.microsoft.com/office/drawing/2014/main" id="{B50D1823-6354-4616-B084-4E6DE80D3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7076" y="4841459"/>
            <a:ext cx="962340" cy="966523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9" name="Freeform 91">
            <a:extLst>
              <a:ext uri="{FF2B5EF4-FFF2-40B4-BE49-F238E27FC236}">
                <a16:creationId xmlns:a16="http://schemas.microsoft.com/office/drawing/2014/main" id="{FF5FB83F-9B8C-4CD5-95F9-0A2BA3DE52F8}"/>
              </a:ext>
            </a:extLst>
          </p:cNvPr>
          <p:cNvSpPr>
            <a:spLocks noEditPoints="1"/>
          </p:cNvSpPr>
          <p:nvPr/>
        </p:nvSpPr>
        <p:spPr bwMode="auto">
          <a:xfrm>
            <a:off x="10581594" y="5158054"/>
            <a:ext cx="394700" cy="396093"/>
          </a:xfrm>
          <a:custGeom>
            <a:avLst/>
            <a:gdLst>
              <a:gd name="T0" fmla="*/ 125 w 232"/>
              <a:gd name="T1" fmla="*/ 128 h 232"/>
              <a:gd name="T2" fmla="*/ 125 w 232"/>
              <a:gd name="T3" fmla="*/ 116 h 232"/>
              <a:gd name="T4" fmla="*/ 229 w 232"/>
              <a:gd name="T5" fmla="*/ 12 h 232"/>
              <a:gd name="T6" fmla="*/ 231 w 232"/>
              <a:gd name="T7" fmla="*/ 4 h 232"/>
              <a:gd name="T8" fmla="*/ 224 w 232"/>
              <a:gd name="T9" fmla="*/ 0 h 232"/>
              <a:gd name="T10" fmla="*/ 8 w 232"/>
              <a:gd name="T11" fmla="*/ 0 h 232"/>
              <a:gd name="T12" fmla="*/ 2 w 232"/>
              <a:gd name="T13" fmla="*/ 4 h 232"/>
              <a:gd name="T14" fmla="*/ 3 w 232"/>
              <a:gd name="T15" fmla="*/ 12 h 232"/>
              <a:gd name="T16" fmla="*/ 107 w 232"/>
              <a:gd name="T17" fmla="*/ 116 h 232"/>
              <a:gd name="T18" fmla="*/ 107 w 232"/>
              <a:gd name="T19" fmla="*/ 128 h 232"/>
              <a:gd name="T20" fmla="*/ 107 w 232"/>
              <a:gd name="T21" fmla="*/ 205 h 232"/>
              <a:gd name="T22" fmla="*/ 94 w 232"/>
              <a:gd name="T23" fmla="*/ 218 h 232"/>
              <a:gd name="T24" fmla="*/ 62 w 232"/>
              <a:gd name="T25" fmla="*/ 218 h 232"/>
              <a:gd name="T26" fmla="*/ 55 w 232"/>
              <a:gd name="T27" fmla="*/ 225 h 232"/>
              <a:gd name="T28" fmla="*/ 55 w 232"/>
              <a:gd name="T29" fmla="*/ 225 h 232"/>
              <a:gd name="T30" fmla="*/ 62 w 232"/>
              <a:gd name="T31" fmla="*/ 232 h 232"/>
              <a:gd name="T32" fmla="*/ 171 w 232"/>
              <a:gd name="T33" fmla="*/ 232 h 232"/>
              <a:gd name="T34" fmla="*/ 177 w 232"/>
              <a:gd name="T35" fmla="*/ 225 h 232"/>
              <a:gd name="T36" fmla="*/ 177 w 232"/>
              <a:gd name="T37" fmla="*/ 225 h 232"/>
              <a:gd name="T38" fmla="*/ 171 w 232"/>
              <a:gd name="T39" fmla="*/ 218 h 232"/>
              <a:gd name="T40" fmla="*/ 138 w 232"/>
              <a:gd name="T41" fmla="*/ 218 h 232"/>
              <a:gd name="T42" fmla="*/ 125 w 232"/>
              <a:gd name="T43" fmla="*/ 205 h 232"/>
              <a:gd name="T44" fmla="*/ 125 w 232"/>
              <a:gd name="T45" fmla="*/ 128 h 232"/>
              <a:gd name="T46" fmla="*/ 128 w 232"/>
              <a:gd name="T47" fmla="*/ 92 h 232"/>
              <a:gd name="T48" fmla="*/ 115 w 232"/>
              <a:gd name="T49" fmla="*/ 79 h 232"/>
              <a:gd name="T50" fmla="*/ 128 w 232"/>
              <a:gd name="T51" fmla="*/ 65 h 232"/>
              <a:gd name="T52" fmla="*/ 142 w 232"/>
              <a:gd name="T53" fmla="*/ 79 h 232"/>
              <a:gd name="T54" fmla="*/ 128 w 232"/>
              <a:gd name="T55" fmla="*/ 92 h 232"/>
              <a:gd name="T56" fmla="*/ 24 w 232"/>
              <a:gd name="T57" fmla="*/ 13 h 232"/>
              <a:gd name="T58" fmla="*/ 208 w 232"/>
              <a:gd name="T59" fmla="*/ 13 h 232"/>
              <a:gd name="T60" fmla="*/ 167 w 232"/>
              <a:gd name="T61" fmla="*/ 51 h 232"/>
              <a:gd name="T62" fmla="*/ 65 w 232"/>
              <a:gd name="T63" fmla="*/ 51 h 232"/>
              <a:gd name="T64" fmla="*/ 24 w 232"/>
              <a:gd name="T65" fmla="*/ 1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32" h="232">
                <a:moveTo>
                  <a:pt x="125" y="128"/>
                </a:moveTo>
                <a:cubicBezTo>
                  <a:pt x="125" y="116"/>
                  <a:pt x="125" y="116"/>
                  <a:pt x="125" y="116"/>
                </a:cubicBezTo>
                <a:cubicBezTo>
                  <a:pt x="229" y="12"/>
                  <a:pt x="229" y="12"/>
                  <a:pt x="229" y="12"/>
                </a:cubicBezTo>
                <a:cubicBezTo>
                  <a:pt x="231" y="10"/>
                  <a:pt x="232" y="7"/>
                  <a:pt x="231" y="4"/>
                </a:cubicBezTo>
                <a:cubicBezTo>
                  <a:pt x="230" y="1"/>
                  <a:pt x="227" y="0"/>
                  <a:pt x="224" y="0"/>
                </a:cubicBezTo>
                <a:cubicBezTo>
                  <a:pt x="8" y="0"/>
                  <a:pt x="8" y="0"/>
                  <a:pt x="8" y="0"/>
                </a:cubicBezTo>
                <a:cubicBezTo>
                  <a:pt x="5" y="0"/>
                  <a:pt x="3" y="1"/>
                  <a:pt x="2" y="4"/>
                </a:cubicBezTo>
                <a:cubicBezTo>
                  <a:pt x="0" y="7"/>
                  <a:pt x="1" y="10"/>
                  <a:pt x="3" y="12"/>
                </a:cubicBezTo>
                <a:cubicBezTo>
                  <a:pt x="107" y="116"/>
                  <a:pt x="107" y="116"/>
                  <a:pt x="107" y="116"/>
                </a:cubicBezTo>
                <a:cubicBezTo>
                  <a:pt x="107" y="128"/>
                  <a:pt x="107" y="128"/>
                  <a:pt x="107" y="128"/>
                </a:cubicBezTo>
                <a:cubicBezTo>
                  <a:pt x="107" y="205"/>
                  <a:pt x="107" y="205"/>
                  <a:pt x="107" y="205"/>
                </a:cubicBezTo>
                <a:cubicBezTo>
                  <a:pt x="107" y="212"/>
                  <a:pt x="101" y="218"/>
                  <a:pt x="94" y="218"/>
                </a:cubicBezTo>
                <a:cubicBezTo>
                  <a:pt x="62" y="218"/>
                  <a:pt x="62" y="218"/>
                  <a:pt x="62" y="218"/>
                </a:cubicBezTo>
                <a:cubicBezTo>
                  <a:pt x="58" y="218"/>
                  <a:pt x="55" y="221"/>
                  <a:pt x="55" y="225"/>
                </a:cubicBezTo>
                <a:cubicBezTo>
                  <a:pt x="55" y="225"/>
                  <a:pt x="55" y="225"/>
                  <a:pt x="55" y="225"/>
                </a:cubicBezTo>
                <a:cubicBezTo>
                  <a:pt x="55" y="229"/>
                  <a:pt x="58" y="232"/>
                  <a:pt x="62" y="232"/>
                </a:cubicBezTo>
                <a:cubicBezTo>
                  <a:pt x="171" y="232"/>
                  <a:pt x="171" y="232"/>
                  <a:pt x="171" y="232"/>
                </a:cubicBezTo>
                <a:cubicBezTo>
                  <a:pt x="174" y="232"/>
                  <a:pt x="177" y="229"/>
                  <a:pt x="177" y="225"/>
                </a:cubicBezTo>
                <a:cubicBezTo>
                  <a:pt x="177" y="225"/>
                  <a:pt x="177" y="225"/>
                  <a:pt x="177" y="225"/>
                </a:cubicBezTo>
                <a:cubicBezTo>
                  <a:pt x="177" y="221"/>
                  <a:pt x="174" y="218"/>
                  <a:pt x="171" y="218"/>
                </a:cubicBezTo>
                <a:cubicBezTo>
                  <a:pt x="138" y="218"/>
                  <a:pt x="138" y="218"/>
                  <a:pt x="138" y="218"/>
                </a:cubicBezTo>
                <a:cubicBezTo>
                  <a:pt x="131" y="218"/>
                  <a:pt x="125" y="212"/>
                  <a:pt x="125" y="205"/>
                </a:cubicBezTo>
                <a:lnTo>
                  <a:pt x="125" y="128"/>
                </a:lnTo>
                <a:close/>
                <a:moveTo>
                  <a:pt x="128" y="92"/>
                </a:moveTo>
                <a:cubicBezTo>
                  <a:pt x="121" y="92"/>
                  <a:pt x="115" y="86"/>
                  <a:pt x="115" y="79"/>
                </a:cubicBezTo>
                <a:cubicBezTo>
                  <a:pt x="115" y="72"/>
                  <a:pt x="121" y="65"/>
                  <a:pt x="128" y="65"/>
                </a:cubicBezTo>
                <a:cubicBezTo>
                  <a:pt x="135" y="65"/>
                  <a:pt x="142" y="72"/>
                  <a:pt x="142" y="79"/>
                </a:cubicBezTo>
                <a:cubicBezTo>
                  <a:pt x="142" y="86"/>
                  <a:pt x="135" y="92"/>
                  <a:pt x="128" y="92"/>
                </a:cubicBezTo>
                <a:moveTo>
                  <a:pt x="24" y="13"/>
                </a:moveTo>
                <a:cubicBezTo>
                  <a:pt x="208" y="13"/>
                  <a:pt x="208" y="13"/>
                  <a:pt x="208" y="13"/>
                </a:cubicBezTo>
                <a:cubicBezTo>
                  <a:pt x="167" y="51"/>
                  <a:pt x="167" y="51"/>
                  <a:pt x="167" y="51"/>
                </a:cubicBezTo>
                <a:cubicBezTo>
                  <a:pt x="65" y="51"/>
                  <a:pt x="65" y="51"/>
                  <a:pt x="65" y="51"/>
                </a:cubicBezTo>
                <a:lnTo>
                  <a:pt x="24" y="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0" name="Oval 95">
            <a:extLst>
              <a:ext uri="{FF2B5EF4-FFF2-40B4-BE49-F238E27FC236}">
                <a16:creationId xmlns:a16="http://schemas.microsoft.com/office/drawing/2014/main" id="{49A3B8CE-7069-4EE4-BE65-2E053F699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462" y="4855406"/>
            <a:ext cx="962340" cy="966524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1" name="Freeform 96">
            <a:extLst>
              <a:ext uri="{FF2B5EF4-FFF2-40B4-BE49-F238E27FC236}">
                <a16:creationId xmlns:a16="http://schemas.microsoft.com/office/drawing/2014/main" id="{52A55368-E42E-4FF9-8DC5-0F4CCB8C44CA}"/>
              </a:ext>
            </a:extLst>
          </p:cNvPr>
          <p:cNvSpPr>
            <a:spLocks noEditPoints="1"/>
          </p:cNvSpPr>
          <p:nvPr/>
        </p:nvSpPr>
        <p:spPr bwMode="auto">
          <a:xfrm>
            <a:off x="1281427" y="5047874"/>
            <a:ext cx="298465" cy="514643"/>
          </a:xfrm>
          <a:custGeom>
            <a:avLst/>
            <a:gdLst>
              <a:gd name="T0" fmla="*/ 76 w 176"/>
              <a:gd name="T1" fmla="*/ 71 h 302"/>
              <a:gd name="T2" fmla="*/ 73 w 176"/>
              <a:gd name="T3" fmla="*/ 31 h 302"/>
              <a:gd name="T4" fmla="*/ 73 w 176"/>
              <a:gd name="T5" fmla="*/ 31 h 302"/>
              <a:gd name="T6" fmla="*/ 73 w 176"/>
              <a:gd name="T7" fmla="*/ 31 h 302"/>
              <a:gd name="T8" fmla="*/ 5 w 176"/>
              <a:gd name="T9" fmla="*/ 0 h 302"/>
              <a:gd name="T10" fmla="*/ 0 w 176"/>
              <a:gd name="T11" fmla="*/ 12 h 302"/>
              <a:gd name="T12" fmla="*/ 60 w 176"/>
              <a:gd name="T13" fmla="*/ 39 h 302"/>
              <a:gd name="T14" fmla="*/ 63 w 176"/>
              <a:gd name="T15" fmla="*/ 71 h 302"/>
              <a:gd name="T16" fmla="*/ 8 w 176"/>
              <a:gd name="T17" fmla="*/ 71 h 302"/>
              <a:gd name="T18" fmla="*/ 25 w 176"/>
              <a:gd name="T19" fmla="*/ 289 h 302"/>
              <a:gd name="T20" fmla="*/ 38 w 176"/>
              <a:gd name="T21" fmla="*/ 302 h 302"/>
              <a:gd name="T22" fmla="*/ 147 w 176"/>
              <a:gd name="T23" fmla="*/ 302 h 302"/>
              <a:gd name="T24" fmla="*/ 160 w 176"/>
              <a:gd name="T25" fmla="*/ 289 h 302"/>
              <a:gd name="T26" fmla="*/ 176 w 176"/>
              <a:gd name="T27" fmla="*/ 71 h 302"/>
              <a:gd name="T28" fmla="*/ 76 w 176"/>
              <a:gd name="T29" fmla="*/ 71 h 302"/>
              <a:gd name="T30" fmla="*/ 26 w 176"/>
              <a:gd name="T31" fmla="*/ 135 h 302"/>
              <a:gd name="T32" fmla="*/ 22 w 176"/>
              <a:gd name="T33" fmla="*/ 85 h 302"/>
              <a:gd name="T34" fmla="*/ 64 w 176"/>
              <a:gd name="T35" fmla="*/ 85 h 302"/>
              <a:gd name="T36" fmla="*/ 70 w 176"/>
              <a:gd name="T37" fmla="*/ 146 h 302"/>
              <a:gd name="T38" fmla="*/ 26 w 176"/>
              <a:gd name="T39" fmla="*/ 135 h 302"/>
              <a:gd name="T40" fmla="*/ 157 w 176"/>
              <a:gd name="T41" fmla="*/ 155 h 302"/>
              <a:gd name="T42" fmla="*/ 120 w 176"/>
              <a:gd name="T43" fmla="*/ 148 h 302"/>
              <a:gd name="T44" fmla="*/ 83 w 176"/>
              <a:gd name="T45" fmla="*/ 147 h 302"/>
              <a:gd name="T46" fmla="*/ 78 w 176"/>
              <a:gd name="T47" fmla="*/ 85 h 302"/>
              <a:gd name="T48" fmla="*/ 163 w 176"/>
              <a:gd name="T49" fmla="*/ 85 h 302"/>
              <a:gd name="T50" fmla="*/ 157 w 176"/>
              <a:gd name="T51" fmla="*/ 155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6" h="302">
                <a:moveTo>
                  <a:pt x="76" y="71"/>
                </a:moveTo>
                <a:cubicBezTo>
                  <a:pt x="73" y="31"/>
                  <a:pt x="73" y="31"/>
                  <a:pt x="73" y="31"/>
                </a:cubicBezTo>
                <a:cubicBezTo>
                  <a:pt x="73" y="31"/>
                  <a:pt x="73" y="31"/>
                  <a:pt x="73" y="31"/>
                </a:cubicBezTo>
                <a:cubicBezTo>
                  <a:pt x="73" y="31"/>
                  <a:pt x="73" y="31"/>
                  <a:pt x="73" y="31"/>
                </a:cubicBezTo>
                <a:cubicBezTo>
                  <a:pt x="5" y="0"/>
                  <a:pt x="5" y="0"/>
                  <a:pt x="5" y="0"/>
                </a:cubicBezTo>
                <a:cubicBezTo>
                  <a:pt x="0" y="12"/>
                  <a:pt x="0" y="12"/>
                  <a:pt x="0" y="12"/>
                </a:cubicBezTo>
                <a:cubicBezTo>
                  <a:pt x="60" y="39"/>
                  <a:pt x="60" y="39"/>
                  <a:pt x="60" y="39"/>
                </a:cubicBezTo>
                <a:cubicBezTo>
                  <a:pt x="63" y="71"/>
                  <a:pt x="63" y="71"/>
                  <a:pt x="63" y="71"/>
                </a:cubicBezTo>
                <a:cubicBezTo>
                  <a:pt x="8" y="71"/>
                  <a:pt x="8" y="71"/>
                  <a:pt x="8" y="71"/>
                </a:cubicBezTo>
                <a:cubicBezTo>
                  <a:pt x="25" y="289"/>
                  <a:pt x="25" y="289"/>
                  <a:pt x="25" y="289"/>
                </a:cubicBezTo>
                <a:cubicBezTo>
                  <a:pt x="25" y="296"/>
                  <a:pt x="31" y="302"/>
                  <a:pt x="38" y="302"/>
                </a:cubicBezTo>
                <a:cubicBezTo>
                  <a:pt x="147" y="302"/>
                  <a:pt x="147" y="302"/>
                  <a:pt x="147" y="302"/>
                </a:cubicBezTo>
                <a:cubicBezTo>
                  <a:pt x="154" y="302"/>
                  <a:pt x="160" y="296"/>
                  <a:pt x="160" y="289"/>
                </a:cubicBezTo>
                <a:cubicBezTo>
                  <a:pt x="176" y="71"/>
                  <a:pt x="176" y="71"/>
                  <a:pt x="176" y="71"/>
                </a:cubicBezTo>
                <a:lnTo>
                  <a:pt x="76" y="71"/>
                </a:lnTo>
                <a:close/>
                <a:moveTo>
                  <a:pt x="26" y="135"/>
                </a:moveTo>
                <a:cubicBezTo>
                  <a:pt x="22" y="85"/>
                  <a:pt x="22" y="85"/>
                  <a:pt x="22" y="85"/>
                </a:cubicBezTo>
                <a:cubicBezTo>
                  <a:pt x="64" y="85"/>
                  <a:pt x="64" y="85"/>
                  <a:pt x="64" y="85"/>
                </a:cubicBezTo>
                <a:cubicBezTo>
                  <a:pt x="70" y="146"/>
                  <a:pt x="70" y="146"/>
                  <a:pt x="70" y="146"/>
                </a:cubicBezTo>
                <a:cubicBezTo>
                  <a:pt x="46" y="144"/>
                  <a:pt x="28" y="135"/>
                  <a:pt x="26" y="135"/>
                </a:cubicBezTo>
                <a:moveTo>
                  <a:pt x="157" y="155"/>
                </a:moveTo>
                <a:cubicBezTo>
                  <a:pt x="156" y="155"/>
                  <a:pt x="138" y="149"/>
                  <a:pt x="120" y="148"/>
                </a:cubicBezTo>
                <a:cubicBezTo>
                  <a:pt x="103" y="147"/>
                  <a:pt x="108" y="148"/>
                  <a:pt x="83" y="147"/>
                </a:cubicBezTo>
                <a:cubicBezTo>
                  <a:pt x="78" y="85"/>
                  <a:pt x="78" y="85"/>
                  <a:pt x="78" y="85"/>
                </a:cubicBezTo>
                <a:cubicBezTo>
                  <a:pt x="163" y="85"/>
                  <a:pt x="163" y="85"/>
                  <a:pt x="163" y="85"/>
                </a:cubicBezTo>
                <a:lnTo>
                  <a:pt x="157" y="1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2" name="Oval 97">
            <a:extLst>
              <a:ext uri="{FF2B5EF4-FFF2-40B4-BE49-F238E27FC236}">
                <a16:creationId xmlns:a16="http://schemas.microsoft.com/office/drawing/2014/main" id="{AFDB4ABD-C65C-4893-840E-442E85673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0896" y="4855406"/>
            <a:ext cx="962340" cy="966524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0758F87A-4EB6-40C1-8E2B-190C23DACD68}"/>
              </a:ext>
            </a:extLst>
          </p:cNvPr>
          <p:cNvGrpSpPr/>
          <p:nvPr/>
        </p:nvGrpSpPr>
        <p:grpSpPr>
          <a:xfrm>
            <a:off x="3032416" y="5130160"/>
            <a:ext cx="502091" cy="421198"/>
            <a:chOff x="3203575" y="5191125"/>
            <a:chExt cx="571500" cy="479425"/>
          </a:xfrm>
          <a:solidFill>
            <a:schemeClr val="bg1"/>
          </a:solidFill>
        </p:grpSpPr>
        <p:sp>
          <p:nvSpPr>
            <p:cNvPr id="104" name="Rectangle 98">
              <a:extLst>
                <a:ext uri="{FF2B5EF4-FFF2-40B4-BE49-F238E27FC236}">
                  <a16:creationId xmlns:a16="http://schemas.microsoft.com/office/drawing/2014/main" id="{D483AD7F-0473-4C0D-94E2-BEA528D303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1675" y="5191125"/>
              <a:ext cx="495300" cy="52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99">
              <a:extLst>
                <a:ext uri="{FF2B5EF4-FFF2-40B4-BE49-F238E27FC236}">
                  <a16:creationId xmlns:a16="http://schemas.microsoft.com/office/drawing/2014/main" id="{8CFA7DF2-EF48-4D30-B7D8-B08AB385D2BC}"/>
                </a:ext>
              </a:extLst>
            </p:cNvPr>
            <p:cNvSpPr/>
            <p:nvPr/>
          </p:nvSpPr>
          <p:spPr bwMode="auto">
            <a:xfrm>
              <a:off x="3203575" y="5264150"/>
              <a:ext cx="571500" cy="147638"/>
            </a:xfrm>
            <a:custGeom>
              <a:avLst/>
              <a:gdLst>
                <a:gd name="T0" fmla="*/ 277 w 296"/>
                <a:gd name="T1" fmla="*/ 0 h 76"/>
                <a:gd name="T2" fmla="*/ 19 w 296"/>
                <a:gd name="T3" fmla="*/ 0 h 76"/>
                <a:gd name="T4" fmla="*/ 0 w 296"/>
                <a:gd name="T5" fmla="*/ 48 h 76"/>
                <a:gd name="T6" fmla="*/ 0 w 296"/>
                <a:gd name="T7" fmla="*/ 60 h 76"/>
                <a:gd name="T8" fmla="*/ 1 w 296"/>
                <a:gd name="T9" fmla="*/ 60 h 76"/>
                <a:gd name="T10" fmla="*/ 25 w 296"/>
                <a:gd name="T11" fmla="*/ 76 h 76"/>
                <a:gd name="T12" fmla="*/ 49 w 296"/>
                <a:gd name="T13" fmla="*/ 60 h 76"/>
                <a:gd name="T14" fmla="*/ 50 w 296"/>
                <a:gd name="T15" fmla="*/ 60 h 76"/>
                <a:gd name="T16" fmla="*/ 74 w 296"/>
                <a:gd name="T17" fmla="*/ 76 h 76"/>
                <a:gd name="T18" fmla="*/ 98 w 296"/>
                <a:gd name="T19" fmla="*/ 60 h 76"/>
                <a:gd name="T20" fmla="*/ 99 w 296"/>
                <a:gd name="T21" fmla="*/ 60 h 76"/>
                <a:gd name="T22" fmla="*/ 123 w 296"/>
                <a:gd name="T23" fmla="*/ 76 h 76"/>
                <a:gd name="T24" fmla="*/ 147 w 296"/>
                <a:gd name="T25" fmla="*/ 60 h 76"/>
                <a:gd name="T26" fmla="*/ 148 w 296"/>
                <a:gd name="T27" fmla="*/ 60 h 76"/>
                <a:gd name="T28" fmla="*/ 172 w 296"/>
                <a:gd name="T29" fmla="*/ 76 h 76"/>
                <a:gd name="T30" fmla="*/ 197 w 296"/>
                <a:gd name="T31" fmla="*/ 60 h 76"/>
                <a:gd name="T32" fmla="*/ 198 w 296"/>
                <a:gd name="T33" fmla="*/ 60 h 76"/>
                <a:gd name="T34" fmla="*/ 222 w 296"/>
                <a:gd name="T35" fmla="*/ 76 h 76"/>
                <a:gd name="T36" fmla="*/ 246 w 296"/>
                <a:gd name="T37" fmla="*/ 60 h 76"/>
                <a:gd name="T38" fmla="*/ 247 w 296"/>
                <a:gd name="T39" fmla="*/ 60 h 76"/>
                <a:gd name="T40" fmla="*/ 271 w 296"/>
                <a:gd name="T41" fmla="*/ 76 h 76"/>
                <a:gd name="T42" fmla="*/ 295 w 296"/>
                <a:gd name="T43" fmla="*/ 60 h 76"/>
                <a:gd name="T44" fmla="*/ 296 w 296"/>
                <a:gd name="T45" fmla="*/ 60 h 76"/>
                <a:gd name="T46" fmla="*/ 296 w 296"/>
                <a:gd name="T47" fmla="*/ 48 h 76"/>
                <a:gd name="T48" fmla="*/ 277 w 296"/>
                <a:gd name="T4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6" h="76">
                  <a:moveTo>
                    <a:pt x="277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3" y="69"/>
                    <a:pt x="13" y="76"/>
                    <a:pt x="25" y="76"/>
                  </a:cubicBezTo>
                  <a:cubicBezTo>
                    <a:pt x="36" y="76"/>
                    <a:pt x="46" y="69"/>
                    <a:pt x="49" y="60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2" y="69"/>
                    <a:pt x="62" y="76"/>
                    <a:pt x="74" y="76"/>
                  </a:cubicBezTo>
                  <a:cubicBezTo>
                    <a:pt x="86" y="76"/>
                    <a:pt x="96" y="69"/>
                    <a:pt x="98" y="60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101" y="69"/>
                    <a:pt x="111" y="76"/>
                    <a:pt x="123" y="76"/>
                  </a:cubicBezTo>
                  <a:cubicBezTo>
                    <a:pt x="135" y="76"/>
                    <a:pt x="145" y="69"/>
                    <a:pt x="147" y="60"/>
                  </a:cubicBezTo>
                  <a:cubicBezTo>
                    <a:pt x="148" y="60"/>
                    <a:pt x="148" y="60"/>
                    <a:pt x="148" y="60"/>
                  </a:cubicBezTo>
                  <a:cubicBezTo>
                    <a:pt x="151" y="69"/>
                    <a:pt x="161" y="76"/>
                    <a:pt x="172" y="76"/>
                  </a:cubicBezTo>
                  <a:cubicBezTo>
                    <a:pt x="184" y="76"/>
                    <a:pt x="194" y="69"/>
                    <a:pt x="197" y="60"/>
                  </a:cubicBezTo>
                  <a:cubicBezTo>
                    <a:pt x="198" y="60"/>
                    <a:pt x="198" y="60"/>
                    <a:pt x="198" y="60"/>
                  </a:cubicBezTo>
                  <a:cubicBezTo>
                    <a:pt x="200" y="69"/>
                    <a:pt x="210" y="76"/>
                    <a:pt x="222" y="76"/>
                  </a:cubicBezTo>
                  <a:cubicBezTo>
                    <a:pt x="234" y="76"/>
                    <a:pt x="243" y="69"/>
                    <a:pt x="246" y="60"/>
                  </a:cubicBezTo>
                  <a:cubicBezTo>
                    <a:pt x="247" y="60"/>
                    <a:pt x="247" y="60"/>
                    <a:pt x="247" y="60"/>
                  </a:cubicBezTo>
                  <a:cubicBezTo>
                    <a:pt x="249" y="69"/>
                    <a:pt x="259" y="76"/>
                    <a:pt x="271" y="76"/>
                  </a:cubicBezTo>
                  <a:cubicBezTo>
                    <a:pt x="283" y="76"/>
                    <a:pt x="293" y="69"/>
                    <a:pt x="295" y="60"/>
                  </a:cubicBezTo>
                  <a:cubicBezTo>
                    <a:pt x="296" y="60"/>
                    <a:pt x="296" y="60"/>
                    <a:pt x="296" y="60"/>
                  </a:cubicBezTo>
                  <a:cubicBezTo>
                    <a:pt x="296" y="48"/>
                    <a:pt x="296" y="48"/>
                    <a:pt x="296" y="48"/>
                  </a:cubicBezTo>
                  <a:lnTo>
                    <a:pt x="2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100">
              <a:extLst>
                <a:ext uri="{FF2B5EF4-FFF2-40B4-BE49-F238E27FC236}">
                  <a16:creationId xmlns:a16="http://schemas.microsoft.com/office/drawing/2014/main" id="{982E9F3B-7C1C-4A74-AABA-4F8E7EC189BE}"/>
                </a:ext>
              </a:extLst>
            </p:cNvPr>
            <p:cNvSpPr/>
            <p:nvPr/>
          </p:nvSpPr>
          <p:spPr bwMode="auto">
            <a:xfrm>
              <a:off x="3203575" y="5429250"/>
              <a:ext cx="571500" cy="241300"/>
            </a:xfrm>
            <a:custGeom>
              <a:avLst/>
              <a:gdLst>
                <a:gd name="T0" fmla="*/ 337 w 360"/>
                <a:gd name="T1" fmla="*/ 135 h 152"/>
                <a:gd name="T2" fmla="*/ 337 w 360"/>
                <a:gd name="T3" fmla="*/ 0 h 152"/>
                <a:gd name="T4" fmla="*/ 301 w 360"/>
                <a:gd name="T5" fmla="*/ 0 h 152"/>
                <a:gd name="T6" fmla="*/ 301 w 360"/>
                <a:gd name="T7" fmla="*/ 87 h 152"/>
                <a:gd name="T8" fmla="*/ 146 w 360"/>
                <a:gd name="T9" fmla="*/ 87 h 152"/>
                <a:gd name="T10" fmla="*/ 146 w 360"/>
                <a:gd name="T11" fmla="*/ 0 h 152"/>
                <a:gd name="T12" fmla="*/ 127 w 360"/>
                <a:gd name="T13" fmla="*/ 0 h 152"/>
                <a:gd name="T14" fmla="*/ 127 w 360"/>
                <a:gd name="T15" fmla="*/ 135 h 152"/>
                <a:gd name="T16" fmla="*/ 59 w 360"/>
                <a:gd name="T17" fmla="*/ 135 h 152"/>
                <a:gd name="T18" fmla="*/ 59 w 360"/>
                <a:gd name="T19" fmla="*/ 0 h 152"/>
                <a:gd name="T20" fmla="*/ 24 w 360"/>
                <a:gd name="T21" fmla="*/ 0 h 152"/>
                <a:gd name="T22" fmla="*/ 24 w 360"/>
                <a:gd name="T23" fmla="*/ 135 h 152"/>
                <a:gd name="T24" fmla="*/ 0 w 360"/>
                <a:gd name="T25" fmla="*/ 135 h 152"/>
                <a:gd name="T26" fmla="*/ 0 w 360"/>
                <a:gd name="T27" fmla="*/ 152 h 152"/>
                <a:gd name="T28" fmla="*/ 360 w 360"/>
                <a:gd name="T29" fmla="*/ 152 h 152"/>
                <a:gd name="T30" fmla="*/ 360 w 360"/>
                <a:gd name="T31" fmla="*/ 135 h 152"/>
                <a:gd name="T32" fmla="*/ 337 w 360"/>
                <a:gd name="T33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0" h="152">
                  <a:moveTo>
                    <a:pt x="337" y="135"/>
                  </a:moveTo>
                  <a:lnTo>
                    <a:pt x="337" y="0"/>
                  </a:lnTo>
                  <a:lnTo>
                    <a:pt x="301" y="0"/>
                  </a:lnTo>
                  <a:lnTo>
                    <a:pt x="301" y="87"/>
                  </a:lnTo>
                  <a:lnTo>
                    <a:pt x="146" y="87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27" y="135"/>
                  </a:lnTo>
                  <a:lnTo>
                    <a:pt x="59" y="135"/>
                  </a:lnTo>
                  <a:lnTo>
                    <a:pt x="59" y="0"/>
                  </a:lnTo>
                  <a:lnTo>
                    <a:pt x="24" y="0"/>
                  </a:lnTo>
                  <a:lnTo>
                    <a:pt x="24" y="135"/>
                  </a:lnTo>
                  <a:lnTo>
                    <a:pt x="0" y="135"/>
                  </a:lnTo>
                  <a:lnTo>
                    <a:pt x="0" y="152"/>
                  </a:lnTo>
                  <a:lnTo>
                    <a:pt x="360" y="152"/>
                  </a:lnTo>
                  <a:lnTo>
                    <a:pt x="360" y="135"/>
                  </a:lnTo>
                  <a:lnTo>
                    <a:pt x="337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07" name="Oval 101">
            <a:extLst>
              <a:ext uri="{FF2B5EF4-FFF2-40B4-BE49-F238E27FC236}">
                <a16:creationId xmlns:a16="http://schemas.microsoft.com/office/drawing/2014/main" id="{BB5FA067-AEE4-4C63-99D9-C68F1D555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4373" y="4855406"/>
            <a:ext cx="962340" cy="966524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D4EAE285-1DCB-43BE-AB9D-9F7DDC61C9F9}"/>
              </a:ext>
            </a:extLst>
          </p:cNvPr>
          <p:cNvGrpSpPr/>
          <p:nvPr/>
        </p:nvGrpSpPr>
        <p:grpSpPr>
          <a:xfrm>
            <a:off x="4983760" y="5066004"/>
            <a:ext cx="370989" cy="500696"/>
            <a:chOff x="5056188" y="5118100"/>
            <a:chExt cx="422275" cy="569913"/>
          </a:xfrm>
          <a:solidFill>
            <a:schemeClr val="bg1"/>
          </a:solidFill>
        </p:grpSpPr>
        <p:sp>
          <p:nvSpPr>
            <p:cNvPr id="109" name="Freeform 102">
              <a:extLst>
                <a:ext uri="{FF2B5EF4-FFF2-40B4-BE49-F238E27FC236}">
                  <a16:creationId xmlns:a16="http://schemas.microsoft.com/office/drawing/2014/main" id="{2B6AC870-42DA-4FD8-BB02-2CCB941A6BEF}"/>
                </a:ext>
              </a:extLst>
            </p:cNvPr>
            <p:cNvSpPr/>
            <p:nvPr/>
          </p:nvSpPr>
          <p:spPr bwMode="auto">
            <a:xfrm>
              <a:off x="5292725" y="5673725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Rectangle 103">
              <a:extLst>
                <a:ext uri="{FF2B5EF4-FFF2-40B4-BE49-F238E27FC236}">
                  <a16:creationId xmlns:a16="http://schemas.microsoft.com/office/drawing/2014/main" id="{0E0880B4-9A92-4911-956D-1BE55A334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1750" y="5118100"/>
              <a:ext cx="61912" cy="1079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104">
              <a:extLst>
                <a:ext uri="{FF2B5EF4-FFF2-40B4-BE49-F238E27FC236}">
                  <a16:creationId xmlns:a16="http://schemas.microsoft.com/office/drawing/2014/main" id="{D10543D6-2E07-4DDF-918A-3B21ED43C0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6188" y="5245100"/>
              <a:ext cx="173037" cy="442913"/>
            </a:xfrm>
            <a:custGeom>
              <a:avLst/>
              <a:gdLst>
                <a:gd name="T0" fmla="*/ 70 w 90"/>
                <a:gd name="T1" fmla="*/ 21 h 228"/>
                <a:gd name="T2" fmla="*/ 62 w 90"/>
                <a:gd name="T3" fmla="*/ 0 h 228"/>
                <a:gd name="T4" fmla="*/ 29 w 90"/>
                <a:gd name="T5" fmla="*/ 0 h 228"/>
                <a:gd name="T6" fmla="*/ 20 w 90"/>
                <a:gd name="T7" fmla="*/ 21 h 228"/>
                <a:gd name="T8" fmla="*/ 0 w 90"/>
                <a:gd name="T9" fmla="*/ 52 h 228"/>
                <a:gd name="T10" fmla="*/ 0 w 90"/>
                <a:gd name="T11" fmla="*/ 217 h 228"/>
                <a:gd name="T12" fmla="*/ 11 w 90"/>
                <a:gd name="T13" fmla="*/ 228 h 228"/>
                <a:gd name="T14" fmla="*/ 80 w 90"/>
                <a:gd name="T15" fmla="*/ 228 h 228"/>
                <a:gd name="T16" fmla="*/ 90 w 90"/>
                <a:gd name="T17" fmla="*/ 217 h 228"/>
                <a:gd name="T18" fmla="*/ 90 w 90"/>
                <a:gd name="T19" fmla="*/ 52 h 228"/>
                <a:gd name="T20" fmla="*/ 70 w 90"/>
                <a:gd name="T21" fmla="*/ 21 h 228"/>
                <a:gd name="T22" fmla="*/ 76 w 90"/>
                <a:gd name="T23" fmla="*/ 177 h 228"/>
                <a:gd name="T24" fmla="*/ 14 w 90"/>
                <a:gd name="T25" fmla="*/ 177 h 228"/>
                <a:gd name="T26" fmla="*/ 14 w 90"/>
                <a:gd name="T27" fmla="*/ 80 h 228"/>
                <a:gd name="T28" fmla="*/ 76 w 90"/>
                <a:gd name="T29" fmla="*/ 80 h 228"/>
                <a:gd name="T30" fmla="*/ 76 w 90"/>
                <a:gd name="T31" fmla="*/ 17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" h="228">
                  <a:moveTo>
                    <a:pt x="70" y="21"/>
                  </a:moveTo>
                  <a:cubicBezTo>
                    <a:pt x="63" y="14"/>
                    <a:pt x="62" y="0"/>
                    <a:pt x="6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8" y="14"/>
                    <a:pt x="20" y="21"/>
                  </a:cubicBezTo>
                  <a:cubicBezTo>
                    <a:pt x="12" y="27"/>
                    <a:pt x="0" y="37"/>
                    <a:pt x="0" y="52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23"/>
                    <a:pt x="5" y="228"/>
                    <a:pt x="11" y="228"/>
                  </a:cubicBezTo>
                  <a:cubicBezTo>
                    <a:pt x="80" y="228"/>
                    <a:pt x="80" y="228"/>
                    <a:pt x="80" y="228"/>
                  </a:cubicBezTo>
                  <a:cubicBezTo>
                    <a:pt x="86" y="228"/>
                    <a:pt x="90" y="223"/>
                    <a:pt x="90" y="217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0" y="37"/>
                    <a:pt x="78" y="27"/>
                    <a:pt x="70" y="21"/>
                  </a:cubicBezTo>
                  <a:moveTo>
                    <a:pt x="76" y="177"/>
                  </a:moveTo>
                  <a:cubicBezTo>
                    <a:pt x="14" y="177"/>
                    <a:pt x="14" y="177"/>
                    <a:pt x="14" y="177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76" y="80"/>
                    <a:pt x="76" y="80"/>
                    <a:pt x="76" y="80"/>
                  </a:cubicBezTo>
                  <a:lnTo>
                    <a:pt x="76" y="1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105">
              <a:extLst>
                <a:ext uri="{FF2B5EF4-FFF2-40B4-BE49-F238E27FC236}">
                  <a16:creationId xmlns:a16="http://schemas.microsoft.com/office/drawing/2014/main" id="{1362DE9A-A02C-445F-B4BA-2855409DDA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5738" y="5245100"/>
              <a:ext cx="212725" cy="442913"/>
            </a:xfrm>
            <a:custGeom>
              <a:avLst/>
              <a:gdLst>
                <a:gd name="T0" fmla="*/ 89 w 110"/>
                <a:gd name="T1" fmla="*/ 215 h 228"/>
                <a:gd name="T2" fmla="*/ 88 w 110"/>
                <a:gd name="T3" fmla="*/ 215 h 228"/>
                <a:gd name="T4" fmla="*/ 68 w 110"/>
                <a:gd name="T5" fmla="*/ 215 h 228"/>
                <a:gd name="T6" fmla="*/ 61 w 110"/>
                <a:gd name="T7" fmla="*/ 208 h 228"/>
                <a:gd name="T8" fmla="*/ 61 w 110"/>
                <a:gd name="T9" fmla="*/ 124 h 228"/>
                <a:gd name="T10" fmla="*/ 110 w 110"/>
                <a:gd name="T11" fmla="*/ 69 h 228"/>
                <a:gd name="T12" fmla="*/ 110 w 110"/>
                <a:gd name="T13" fmla="*/ 62 h 228"/>
                <a:gd name="T14" fmla="*/ 105 w 110"/>
                <a:gd name="T15" fmla="*/ 0 h 228"/>
                <a:gd name="T16" fmla="*/ 7 w 110"/>
                <a:gd name="T17" fmla="*/ 0 h 228"/>
                <a:gd name="T18" fmla="*/ 1 w 110"/>
                <a:gd name="T19" fmla="*/ 60 h 228"/>
                <a:gd name="T20" fmla="*/ 0 w 110"/>
                <a:gd name="T21" fmla="*/ 69 h 228"/>
                <a:gd name="T22" fmla="*/ 48 w 110"/>
                <a:gd name="T23" fmla="*/ 123 h 228"/>
                <a:gd name="T24" fmla="*/ 48 w 110"/>
                <a:gd name="T25" fmla="*/ 208 h 228"/>
                <a:gd name="T26" fmla="*/ 41 w 110"/>
                <a:gd name="T27" fmla="*/ 215 h 228"/>
                <a:gd name="T28" fmla="*/ 21 w 110"/>
                <a:gd name="T29" fmla="*/ 215 h 228"/>
                <a:gd name="T30" fmla="*/ 21 w 110"/>
                <a:gd name="T31" fmla="*/ 215 h 228"/>
                <a:gd name="T32" fmla="*/ 14 w 110"/>
                <a:gd name="T33" fmla="*/ 221 h 228"/>
                <a:gd name="T34" fmla="*/ 14 w 110"/>
                <a:gd name="T35" fmla="*/ 222 h 228"/>
                <a:gd name="T36" fmla="*/ 21 w 110"/>
                <a:gd name="T37" fmla="*/ 228 h 228"/>
                <a:gd name="T38" fmla="*/ 89 w 110"/>
                <a:gd name="T39" fmla="*/ 228 h 228"/>
                <a:gd name="T40" fmla="*/ 95 w 110"/>
                <a:gd name="T41" fmla="*/ 222 h 228"/>
                <a:gd name="T42" fmla="*/ 95 w 110"/>
                <a:gd name="T43" fmla="*/ 222 h 228"/>
                <a:gd name="T44" fmla="*/ 95 w 110"/>
                <a:gd name="T45" fmla="*/ 221 h 228"/>
                <a:gd name="T46" fmla="*/ 95 w 110"/>
                <a:gd name="T47" fmla="*/ 221 h 228"/>
                <a:gd name="T48" fmla="*/ 89 w 110"/>
                <a:gd name="T49" fmla="*/ 215 h 228"/>
                <a:gd name="T50" fmla="*/ 16 w 110"/>
                <a:gd name="T51" fmla="*/ 67 h 228"/>
                <a:gd name="T52" fmla="*/ 21 w 110"/>
                <a:gd name="T53" fmla="*/ 13 h 228"/>
                <a:gd name="T54" fmla="*/ 90 w 110"/>
                <a:gd name="T55" fmla="*/ 13 h 228"/>
                <a:gd name="T56" fmla="*/ 95 w 110"/>
                <a:gd name="T57" fmla="*/ 67 h 228"/>
                <a:gd name="T58" fmla="*/ 16 w 110"/>
                <a:gd name="T59" fmla="*/ 6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0" h="228">
                  <a:moveTo>
                    <a:pt x="89" y="215"/>
                  </a:moveTo>
                  <a:cubicBezTo>
                    <a:pt x="88" y="215"/>
                    <a:pt x="88" y="215"/>
                    <a:pt x="88" y="215"/>
                  </a:cubicBezTo>
                  <a:cubicBezTo>
                    <a:pt x="68" y="215"/>
                    <a:pt x="68" y="215"/>
                    <a:pt x="68" y="215"/>
                  </a:cubicBezTo>
                  <a:cubicBezTo>
                    <a:pt x="65" y="215"/>
                    <a:pt x="61" y="212"/>
                    <a:pt x="61" y="208"/>
                  </a:cubicBezTo>
                  <a:cubicBezTo>
                    <a:pt x="61" y="124"/>
                    <a:pt x="61" y="124"/>
                    <a:pt x="61" y="124"/>
                  </a:cubicBezTo>
                  <a:cubicBezTo>
                    <a:pt x="89" y="121"/>
                    <a:pt x="110" y="97"/>
                    <a:pt x="110" y="69"/>
                  </a:cubicBezTo>
                  <a:cubicBezTo>
                    <a:pt x="110" y="67"/>
                    <a:pt x="110" y="64"/>
                    <a:pt x="110" y="62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3"/>
                    <a:pt x="0" y="66"/>
                    <a:pt x="0" y="69"/>
                  </a:cubicBezTo>
                  <a:cubicBezTo>
                    <a:pt x="0" y="97"/>
                    <a:pt x="21" y="120"/>
                    <a:pt x="48" y="123"/>
                  </a:cubicBezTo>
                  <a:cubicBezTo>
                    <a:pt x="48" y="208"/>
                    <a:pt x="48" y="208"/>
                    <a:pt x="48" y="208"/>
                  </a:cubicBezTo>
                  <a:cubicBezTo>
                    <a:pt x="48" y="212"/>
                    <a:pt x="45" y="215"/>
                    <a:pt x="41" y="215"/>
                  </a:cubicBezTo>
                  <a:cubicBezTo>
                    <a:pt x="21" y="215"/>
                    <a:pt x="21" y="215"/>
                    <a:pt x="21" y="215"/>
                  </a:cubicBezTo>
                  <a:cubicBezTo>
                    <a:pt x="21" y="215"/>
                    <a:pt x="21" y="215"/>
                    <a:pt x="21" y="215"/>
                  </a:cubicBezTo>
                  <a:cubicBezTo>
                    <a:pt x="17" y="215"/>
                    <a:pt x="14" y="218"/>
                    <a:pt x="14" y="221"/>
                  </a:cubicBezTo>
                  <a:cubicBezTo>
                    <a:pt x="14" y="222"/>
                    <a:pt x="14" y="222"/>
                    <a:pt x="14" y="222"/>
                  </a:cubicBezTo>
                  <a:cubicBezTo>
                    <a:pt x="14" y="225"/>
                    <a:pt x="17" y="228"/>
                    <a:pt x="21" y="228"/>
                  </a:cubicBezTo>
                  <a:cubicBezTo>
                    <a:pt x="89" y="228"/>
                    <a:pt x="89" y="228"/>
                    <a:pt x="89" y="228"/>
                  </a:cubicBezTo>
                  <a:cubicBezTo>
                    <a:pt x="92" y="228"/>
                    <a:pt x="95" y="225"/>
                    <a:pt x="95" y="222"/>
                  </a:cubicBezTo>
                  <a:cubicBezTo>
                    <a:pt x="95" y="222"/>
                    <a:pt x="95" y="222"/>
                    <a:pt x="95" y="222"/>
                  </a:cubicBezTo>
                  <a:cubicBezTo>
                    <a:pt x="95" y="221"/>
                    <a:pt x="95" y="221"/>
                    <a:pt x="95" y="221"/>
                  </a:cubicBezTo>
                  <a:cubicBezTo>
                    <a:pt x="95" y="221"/>
                    <a:pt x="95" y="221"/>
                    <a:pt x="95" y="221"/>
                  </a:cubicBezTo>
                  <a:cubicBezTo>
                    <a:pt x="95" y="218"/>
                    <a:pt x="92" y="215"/>
                    <a:pt x="89" y="215"/>
                  </a:cubicBezTo>
                  <a:moveTo>
                    <a:pt x="16" y="67"/>
                  </a:moveTo>
                  <a:cubicBezTo>
                    <a:pt x="21" y="13"/>
                    <a:pt x="21" y="13"/>
                    <a:pt x="21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5" y="67"/>
                    <a:pt x="95" y="67"/>
                    <a:pt x="95" y="67"/>
                  </a:cubicBezTo>
                  <a:lnTo>
                    <a:pt x="16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319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629A0A89-B278-4FFB-A4BB-62CEA1F50041}"/>
              </a:ext>
            </a:extLst>
          </p:cNvPr>
          <p:cNvSpPr txBox="1"/>
          <p:nvPr/>
        </p:nvSpPr>
        <p:spPr>
          <a:xfrm>
            <a:off x="10793462" y="6313198"/>
            <a:ext cx="1257511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Freeform 470">
            <a:extLst>
              <a:ext uri="{FF2B5EF4-FFF2-40B4-BE49-F238E27FC236}">
                <a16:creationId xmlns:a16="http://schemas.microsoft.com/office/drawing/2014/main" id="{9C502666-B095-4032-BAEE-B139C43A559D}"/>
              </a:ext>
            </a:extLst>
          </p:cNvPr>
          <p:cNvSpPr/>
          <p:nvPr/>
        </p:nvSpPr>
        <p:spPr bwMode="auto">
          <a:xfrm>
            <a:off x="6225345" y="2212461"/>
            <a:ext cx="1115089" cy="1113193"/>
          </a:xfrm>
          <a:custGeom>
            <a:avLst/>
            <a:gdLst>
              <a:gd name="T0" fmla="*/ 508 w 1016"/>
              <a:gd name="T1" fmla="*/ 0 h 1016"/>
              <a:gd name="T2" fmla="*/ 1016 w 1016"/>
              <a:gd name="T3" fmla="*/ 508 h 1016"/>
              <a:gd name="T4" fmla="*/ 897 w 1016"/>
              <a:gd name="T5" fmla="*/ 835 h 1016"/>
              <a:gd name="T6" fmla="*/ 508 w 1016"/>
              <a:gd name="T7" fmla="*/ 1016 h 1016"/>
              <a:gd name="T8" fmla="*/ 118 w 1016"/>
              <a:gd name="T9" fmla="*/ 835 h 1016"/>
              <a:gd name="T10" fmla="*/ 0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788" y="0"/>
                  <a:pt x="1016" y="228"/>
                  <a:pt x="1016" y="508"/>
                </a:cubicBezTo>
                <a:cubicBezTo>
                  <a:pt x="1016" y="633"/>
                  <a:pt x="971" y="746"/>
                  <a:pt x="897" y="835"/>
                </a:cubicBezTo>
                <a:cubicBezTo>
                  <a:pt x="804" y="946"/>
                  <a:pt x="664" y="1016"/>
                  <a:pt x="508" y="1016"/>
                </a:cubicBezTo>
                <a:cubicBezTo>
                  <a:pt x="351" y="1016"/>
                  <a:pt x="211" y="946"/>
                  <a:pt x="118" y="835"/>
                </a:cubicBezTo>
                <a:cubicBezTo>
                  <a:pt x="44" y="746"/>
                  <a:pt x="0" y="633"/>
                  <a:pt x="0" y="508"/>
                </a:cubicBezTo>
                <a:cubicBezTo>
                  <a:pt x="0" y="228"/>
                  <a:pt x="227" y="0"/>
                  <a:pt x="508" y="0"/>
                </a:cubicBezTo>
                <a:close/>
              </a:path>
            </a:pathLst>
          </a:custGeom>
          <a:solidFill>
            <a:srgbClr val="1AA2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8FA94646-0020-4761-BBA7-D32E4723702E}"/>
              </a:ext>
            </a:extLst>
          </p:cNvPr>
          <p:cNvGrpSpPr/>
          <p:nvPr/>
        </p:nvGrpSpPr>
        <p:grpSpPr>
          <a:xfrm>
            <a:off x="6545838" y="2424859"/>
            <a:ext cx="618229" cy="618229"/>
            <a:chOff x="6419851" y="503238"/>
            <a:chExt cx="517525" cy="517525"/>
          </a:xfrm>
        </p:grpSpPr>
        <p:sp>
          <p:nvSpPr>
            <p:cNvPr id="5" name="Freeform 471">
              <a:extLst>
                <a:ext uri="{FF2B5EF4-FFF2-40B4-BE49-F238E27FC236}">
                  <a16:creationId xmlns:a16="http://schemas.microsoft.com/office/drawing/2014/main" id="{3CFBA883-57BF-447D-83D8-E7FB103EB6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19851" y="503238"/>
              <a:ext cx="517525" cy="517525"/>
            </a:xfrm>
            <a:custGeom>
              <a:avLst/>
              <a:gdLst>
                <a:gd name="T0" fmla="*/ 0 w 326"/>
                <a:gd name="T1" fmla="*/ 0 h 326"/>
                <a:gd name="T2" fmla="*/ 0 w 326"/>
                <a:gd name="T3" fmla="*/ 326 h 326"/>
                <a:gd name="T4" fmla="*/ 326 w 326"/>
                <a:gd name="T5" fmla="*/ 326 h 326"/>
                <a:gd name="T6" fmla="*/ 0 w 326"/>
                <a:gd name="T7" fmla="*/ 0 h 326"/>
                <a:gd name="T8" fmla="*/ 50 w 326"/>
                <a:gd name="T9" fmla="*/ 122 h 326"/>
                <a:gd name="T10" fmla="*/ 204 w 326"/>
                <a:gd name="T11" fmla="*/ 276 h 326"/>
                <a:gd name="T12" fmla="*/ 50 w 326"/>
                <a:gd name="T13" fmla="*/ 276 h 326"/>
                <a:gd name="T14" fmla="*/ 50 w 326"/>
                <a:gd name="T15" fmla="*/ 122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6" h="326">
                  <a:moveTo>
                    <a:pt x="0" y="0"/>
                  </a:moveTo>
                  <a:lnTo>
                    <a:pt x="0" y="326"/>
                  </a:lnTo>
                  <a:lnTo>
                    <a:pt x="326" y="326"/>
                  </a:lnTo>
                  <a:lnTo>
                    <a:pt x="0" y="0"/>
                  </a:lnTo>
                  <a:close/>
                  <a:moveTo>
                    <a:pt x="50" y="122"/>
                  </a:moveTo>
                  <a:lnTo>
                    <a:pt x="204" y="276"/>
                  </a:lnTo>
                  <a:lnTo>
                    <a:pt x="50" y="276"/>
                  </a:lnTo>
                  <a:lnTo>
                    <a:pt x="50" y="122"/>
                  </a:lnTo>
                  <a:close/>
                </a:path>
              </a:pathLst>
            </a:custGeom>
            <a:solidFill>
              <a:srgbClr val="F6C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472">
              <a:extLst>
                <a:ext uri="{FF2B5EF4-FFF2-40B4-BE49-F238E27FC236}">
                  <a16:creationId xmlns:a16="http://schemas.microsoft.com/office/drawing/2014/main" id="{E4BEC4E4-77C8-4C44-828B-977A312CF27E}"/>
                </a:ext>
              </a:extLst>
            </p:cNvPr>
            <p:cNvSpPr/>
            <p:nvPr/>
          </p:nvSpPr>
          <p:spPr bwMode="auto">
            <a:xfrm>
              <a:off x="6435726" y="539750"/>
              <a:ext cx="20638" cy="20638"/>
            </a:xfrm>
            <a:custGeom>
              <a:avLst/>
              <a:gdLst>
                <a:gd name="T0" fmla="*/ 0 w 13"/>
                <a:gd name="T1" fmla="*/ 13 h 13"/>
                <a:gd name="T2" fmla="*/ 0 w 13"/>
                <a:gd name="T3" fmla="*/ 12 h 13"/>
                <a:gd name="T4" fmla="*/ 12 w 13"/>
                <a:gd name="T5" fmla="*/ 0 h 13"/>
                <a:gd name="T6" fmla="*/ 13 w 13"/>
                <a:gd name="T7" fmla="*/ 1 h 13"/>
                <a:gd name="T8" fmla="*/ 0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473">
              <a:extLst>
                <a:ext uri="{FF2B5EF4-FFF2-40B4-BE49-F238E27FC236}">
                  <a16:creationId xmlns:a16="http://schemas.microsoft.com/office/drawing/2014/main" id="{CF5D12DE-1398-47CB-8465-61F1AEFF12D8}"/>
                </a:ext>
              </a:extLst>
            </p:cNvPr>
            <p:cNvSpPr/>
            <p:nvPr/>
          </p:nvSpPr>
          <p:spPr bwMode="auto">
            <a:xfrm>
              <a:off x="6451601" y="547688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474">
              <a:extLst>
                <a:ext uri="{FF2B5EF4-FFF2-40B4-BE49-F238E27FC236}">
                  <a16:creationId xmlns:a16="http://schemas.microsoft.com/office/drawing/2014/main" id="{DB0DF22E-8D1F-4F35-9145-BE9CD9786A00}"/>
                </a:ext>
              </a:extLst>
            </p:cNvPr>
            <p:cNvSpPr/>
            <p:nvPr/>
          </p:nvSpPr>
          <p:spPr bwMode="auto">
            <a:xfrm>
              <a:off x="6451601" y="555625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3 h 14"/>
                <a:gd name="T4" fmla="*/ 12 w 13"/>
                <a:gd name="T5" fmla="*/ 0 h 14"/>
                <a:gd name="T6" fmla="*/ 13 w 13"/>
                <a:gd name="T7" fmla="*/ 1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475">
              <a:extLst>
                <a:ext uri="{FF2B5EF4-FFF2-40B4-BE49-F238E27FC236}">
                  <a16:creationId xmlns:a16="http://schemas.microsoft.com/office/drawing/2014/main" id="{B11DAC34-E962-4B18-99AD-75A0F2A33802}"/>
                </a:ext>
              </a:extLst>
            </p:cNvPr>
            <p:cNvSpPr/>
            <p:nvPr/>
          </p:nvSpPr>
          <p:spPr bwMode="auto">
            <a:xfrm>
              <a:off x="6467476" y="565150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8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476">
              <a:extLst>
                <a:ext uri="{FF2B5EF4-FFF2-40B4-BE49-F238E27FC236}">
                  <a16:creationId xmlns:a16="http://schemas.microsoft.com/office/drawing/2014/main" id="{C3560981-BC7E-4E9A-8A02-9E1DF3DF3D75}"/>
                </a:ext>
              </a:extLst>
            </p:cNvPr>
            <p:cNvSpPr/>
            <p:nvPr/>
          </p:nvSpPr>
          <p:spPr bwMode="auto">
            <a:xfrm>
              <a:off x="6467476" y="571500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3 h 14"/>
                <a:gd name="T4" fmla="*/ 12 w 13"/>
                <a:gd name="T5" fmla="*/ 0 h 14"/>
                <a:gd name="T6" fmla="*/ 13 w 13"/>
                <a:gd name="T7" fmla="*/ 1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477">
              <a:extLst>
                <a:ext uri="{FF2B5EF4-FFF2-40B4-BE49-F238E27FC236}">
                  <a16:creationId xmlns:a16="http://schemas.microsoft.com/office/drawing/2014/main" id="{9A6BFA33-0204-4EDC-A136-A1BB567BAB21}"/>
                </a:ext>
              </a:extLst>
            </p:cNvPr>
            <p:cNvSpPr/>
            <p:nvPr/>
          </p:nvSpPr>
          <p:spPr bwMode="auto">
            <a:xfrm>
              <a:off x="6483351" y="581025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7 w 8"/>
                <a:gd name="T5" fmla="*/ 0 h 8"/>
                <a:gd name="T6" fmla="*/ 8 w 8"/>
                <a:gd name="T7" fmla="*/ 1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" y="1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478">
              <a:extLst>
                <a:ext uri="{FF2B5EF4-FFF2-40B4-BE49-F238E27FC236}">
                  <a16:creationId xmlns:a16="http://schemas.microsoft.com/office/drawing/2014/main" id="{0B500B70-21D0-48B6-A7CD-07E2BBB7EBC7}"/>
                </a:ext>
              </a:extLst>
            </p:cNvPr>
            <p:cNvSpPr/>
            <p:nvPr/>
          </p:nvSpPr>
          <p:spPr bwMode="auto">
            <a:xfrm>
              <a:off x="6483351" y="588963"/>
              <a:ext cx="20638" cy="20638"/>
            </a:xfrm>
            <a:custGeom>
              <a:avLst/>
              <a:gdLst>
                <a:gd name="T0" fmla="*/ 1 w 13"/>
                <a:gd name="T1" fmla="*/ 13 h 13"/>
                <a:gd name="T2" fmla="*/ 0 w 13"/>
                <a:gd name="T3" fmla="*/ 12 h 13"/>
                <a:gd name="T4" fmla="*/ 13 w 13"/>
                <a:gd name="T5" fmla="*/ 0 h 13"/>
                <a:gd name="T6" fmla="*/ 13 w 13"/>
                <a:gd name="T7" fmla="*/ 0 h 13"/>
                <a:gd name="T8" fmla="*/ 1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479">
              <a:extLst>
                <a:ext uri="{FF2B5EF4-FFF2-40B4-BE49-F238E27FC236}">
                  <a16:creationId xmlns:a16="http://schemas.microsoft.com/office/drawing/2014/main" id="{9FF62BDA-0644-41AE-93A9-271234C24D17}"/>
                </a:ext>
              </a:extLst>
            </p:cNvPr>
            <p:cNvSpPr/>
            <p:nvPr/>
          </p:nvSpPr>
          <p:spPr bwMode="auto">
            <a:xfrm>
              <a:off x="6499226" y="596900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8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480">
              <a:extLst>
                <a:ext uri="{FF2B5EF4-FFF2-40B4-BE49-F238E27FC236}">
                  <a16:creationId xmlns:a16="http://schemas.microsoft.com/office/drawing/2014/main" id="{602ED753-6007-41BB-AB9E-96440497EDBB}"/>
                </a:ext>
              </a:extLst>
            </p:cNvPr>
            <p:cNvSpPr/>
            <p:nvPr/>
          </p:nvSpPr>
          <p:spPr bwMode="auto">
            <a:xfrm>
              <a:off x="6499226" y="604838"/>
              <a:ext cx="22225" cy="20638"/>
            </a:xfrm>
            <a:custGeom>
              <a:avLst/>
              <a:gdLst>
                <a:gd name="T0" fmla="*/ 1 w 14"/>
                <a:gd name="T1" fmla="*/ 13 h 13"/>
                <a:gd name="T2" fmla="*/ 0 w 14"/>
                <a:gd name="T3" fmla="*/ 12 h 13"/>
                <a:gd name="T4" fmla="*/ 13 w 14"/>
                <a:gd name="T5" fmla="*/ 0 h 13"/>
                <a:gd name="T6" fmla="*/ 14 w 14"/>
                <a:gd name="T7" fmla="*/ 1 h 13"/>
                <a:gd name="T8" fmla="*/ 1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481">
              <a:extLst>
                <a:ext uri="{FF2B5EF4-FFF2-40B4-BE49-F238E27FC236}">
                  <a16:creationId xmlns:a16="http://schemas.microsoft.com/office/drawing/2014/main" id="{0C5B9F74-404F-42FE-A106-129DC2ABD429}"/>
                </a:ext>
              </a:extLst>
            </p:cNvPr>
            <p:cNvSpPr/>
            <p:nvPr/>
          </p:nvSpPr>
          <p:spPr bwMode="auto">
            <a:xfrm>
              <a:off x="6515101" y="612775"/>
              <a:ext cx="14288" cy="12700"/>
            </a:xfrm>
            <a:custGeom>
              <a:avLst/>
              <a:gdLst>
                <a:gd name="T0" fmla="*/ 1 w 9"/>
                <a:gd name="T1" fmla="*/ 8 h 8"/>
                <a:gd name="T2" fmla="*/ 0 w 9"/>
                <a:gd name="T3" fmla="*/ 8 h 8"/>
                <a:gd name="T4" fmla="*/ 8 w 9"/>
                <a:gd name="T5" fmla="*/ 0 h 8"/>
                <a:gd name="T6" fmla="*/ 9 w 9"/>
                <a:gd name="T7" fmla="*/ 1 h 8"/>
                <a:gd name="T8" fmla="*/ 1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1" y="8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9" y="1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482">
              <a:extLst>
                <a:ext uri="{FF2B5EF4-FFF2-40B4-BE49-F238E27FC236}">
                  <a16:creationId xmlns:a16="http://schemas.microsoft.com/office/drawing/2014/main" id="{043AAC7F-364F-413A-A2F5-33DE0BB8D5E9}"/>
                </a:ext>
              </a:extLst>
            </p:cNvPr>
            <p:cNvSpPr/>
            <p:nvPr/>
          </p:nvSpPr>
          <p:spPr bwMode="auto">
            <a:xfrm>
              <a:off x="6516689" y="620713"/>
              <a:ext cx="20638" cy="20638"/>
            </a:xfrm>
            <a:custGeom>
              <a:avLst/>
              <a:gdLst>
                <a:gd name="T0" fmla="*/ 0 w 13"/>
                <a:gd name="T1" fmla="*/ 13 h 13"/>
                <a:gd name="T2" fmla="*/ 0 w 13"/>
                <a:gd name="T3" fmla="*/ 13 h 13"/>
                <a:gd name="T4" fmla="*/ 12 w 13"/>
                <a:gd name="T5" fmla="*/ 0 h 13"/>
                <a:gd name="T6" fmla="*/ 13 w 13"/>
                <a:gd name="T7" fmla="*/ 1 h 13"/>
                <a:gd name="T8" fmla="*/ 0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13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483">
              <a:extLst>
                <a:ext uri="{FF2B5EF4-FFF2-40B4-BE49-F238E27FC236}">
                  <a16:creationId xmlns:a16="http://schemas.microsoft.com/office/drawing/2014/main" id="{6F120057-CBA9-4494-BE8D-D8118E30CB2B}"/>
                </a:ext>
              </a:extLst>
            </p:cNvPr>
            <p:cNvSpPr/>
            <p:nvPr/>
          </p:nvSpPr>
          <p:spPr bwMode="auto">
            <a:xfrm>
              <a:off x="6532564" y="628650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484">
              <a:extLst>
                <a:ext uri="{FF2B5EF4-FFF2-40B4-BE49-F238E27FC236}">
                  <a16:creationId xmlns:a16="http://schemas.microsoft.com/office/drawing/2014/main" id="{82CDA71A-719E-4C95-B8F9-AF322C09E658}"/>
                </a:ext>
              </a:extLst>
            </p:cNvPr>
            <p:cNvSpPr/>
            <p:nvPr/>
          </p:nvSpPr>
          <p:spPr bwMode="auto">
            <a:xfrm>
              <a:off x="6532564" y="636588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2 h 14"/>
                <a:gd name="T4" fmla="*/ 12 w 13"/>
                <a:gd name="T5" fmla="*/ 0 h 14"/>
                <a:gd name="T6" fmla="*/ 13 w 13"/>
                <a:gd name="T7" fmla="*/ 1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485">
              <a:extLst>
                <a:ext uri="{FF2B5EF4-FFF2-40B4-BE49-F238E27FC236}">
                  <a16:creationId xmlns:a16="http://schemas.microsoft.com/office/drawing/2014/main" id="{E0AC56EF-A0F2-4C47-A674-0909B01C9AC6}"/>
                </a:ext>
              </a:extLst>
            </p:cNvPr>
            <p:cNvSpPr/>
            <p:nvPr/>
          </p:nvSpPr>
          <p:spPr bwMode="auto">
            <a:xfrm>
              <a:off x="6548439" y="646113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8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486">
              <a:extLst>
                <a:ext uri="{FF2B5EF4-FFF2-40B4-BE49-F238E27FC236}">
                  <a16:creationId xmlns:a16="http://schemas.microsoft.com/office/drawing/2014/main" id="{3C785858-DF81-4571-A092-52E3D15DB93A}"/>
                </a:ext>
              </a:extLst>
            </p:cNvPr>
            <p:cNvSpPr/>
            <p:nvPr/>
          </p:nvSpPr>
          <p:spPr bwMode="auto">
            <a:xfrm>
              <a:off x="6548439" y="654050"/>
              <a:ext cx="20638" cy="19050"/>
            </a:xfrm>
            <a:custGeom>
              <a:avLst/>
              <a:gdLst>
                <a:gd name="T0" fmla="*/ 1 w 13"/>
                <a:gd name="T1" fmla="*/ 12 h 12"/>
                <a:gd name="T2" fmla="*/ 0 w 13"/>
                <a:gd name="T3" fmla="*/ 12 h 12"/>
                <a:gd name="T4" fmla="*/ 12 w 13"/>
                <a:gd name="T5" fmla="*/ 0 h 12"/>
                <a:gd name="T6" fmla="*/ 13 w 13"/>
                <a:gd name="T7" fmla="*/ 0 h 12"/>
                <a:gd name="T8" fmla="*/ 1 w 1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" y="12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487">
              <a:extLst>
                <a:ext uri="{FF2B5EF4-FFF2-40B4-BE49-F238E27FC236}">
                  <a16:creationId xmlns:a16="http://schemas.microsoft.com/office/drawing/2014/main" id="{983C46B9-1AF6-4900-95AA-6374EE03397F}"/>
                </a:ext>
              </a:extLst>
            </p:cNvPr>
            <p:cNvSpPr/>
            <p:nvPr/>
          </p:nvSpPr>
          <p:spPr bwMode="auto">
            <a:xfrm>
              <a:off x="6564314" y="661988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7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488">
              <a:extLst>
                <a:ext uri="{FF2B5EF4-FFF2-40B4-BE49-F238E27FC236}">
                  <a16:creationId xmlns:a16="http://schemas.microsoft.com/office/drawing/2014/main" id="{D782F43D-2E7D-4615-916A-8FF684DBEE1A}"/>
                </a:ext>
              </a:extLst>
            </p:cNvPr>
            <p:cNvSpPr/>
            <p:nvPr/>
          </p:nvSpPr>
          <p:spPr bwMode="auto">
            <a:xfrm>
              <a:off x="6564314" y="669925"/>
              <a:ext cx="20638" cy="20638"/>
            </a:xfrm>
            <a:custGeom>
              <a:avLst/>
              <a:gdLst>
                <a:gd name="T0" fmla="*/ 1 w 13"/>
                <a:gd name="T1" fmla="*/ 13 h 13"/>
                <a:gd name="T2" fmla="*/ 0 w 13"/>
                <a:gd name="T3" fmla="*/ 12 h 13"/>
                <a:gd name="T4" fmla="*/ 13 w 13"/>
                <a:gd name="T5" fmla="*/ 0 h 13"/>
                <a:gd name="T6" fmla="*/ 13 w 13"/>
                <a:gd name="T7" fmla="*/ 1 h 13"/>
                <a:gd name="T8" fmla="*/ 1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89">
              <a:extLst>
                <a:ext uri="{FF2B5EF4-FFF2-40B4-BE49-F238E27FC236}">
                  <a16:creationId xmlns:a16="http://schemas.microsoft.com/office/drawing/2014/main" id="{000AE40F-555E-4AA6-9F8F-B86D2F7C2101}"/>
                </a:ext>
              </a:extLst>
            </p:cNvPr>
            <p:cNvSpPr/>
            <p:nvPr/>
          </p:nvSpPr>
          <p:spPr bwMode="auto">
            <a:xfrm>
              <a:off x="6580189" y="677863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8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90">
              <a:extLst>
                <a:ext uri="{FF2B5EF4-FFF2-40B4-BE49-F238E27FC236}">
                  <a16:creationId xmlns:a16="http://schemas.microsoft.com/office/drawing/2014/main" id="{75A80AB1-F925-4CCB-977F-04376BF0D138}"/>
                </a:ext>
              </a:extLst>
            </p:cNvPr>
            <p:cNvSpPr/>
            <p:nvPr/>
          </p:nvSpPr>
          <p:spPr bwMode="auto">
            <a:xfrm>
              <a:off x="6580189" y="685800"/>
              <a:ext cx="22225" cy="20638"/>
            </a:xfrm>
            <a:custGeom>
              <a:avLst/>
              <a:gdLst>
                <a:gd name="T0" fmla="*/ 1 w 14"/>
                <a:gd name="T1" fmla="*/ 13 h 13"/>
                <a:gd name="T2" fmla="*/ 0 w 14"/>
                <a:gd name="T3" fmla="*/ 12 h 13"/>
                <a:gd name="T4" fmla="*/ 12 w 14"/>
                <a:gd name="T5" fmla="*/ 0 h 13"/>
                <a:gd name="T6" fmla="*/ 14 w 14"/>
                <a:gd name="T7" fmla="*/ 1 h 13"/>
                <a:gd name="T8" fmla="*/ 1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91">
              <a:extLst>
                <a:ext uri="{FF2B5EF4-FFF2-40B4-BE49-F238E27FC236}">
                  <a16:creationId xmlns:a16="http://schemas.microsoft.com/office/drawing/2014/main" id="{559E6607-D1D8-48DD-87AF-7AE0B918A660}"/>
                </a:ext>
              </a:extLst>
            </p:cNvPr>
            <p:cNvSpPr/>
            <p:nvPr/>
          </p:nvSpPr>
          <p:spPr bwMode="auto">
            <a:xfrm>
              <a:off x="6597651" y="693738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92">
              <a:extLst>
                <a:ext uri="{FF2B5EF4-FFF2-40B4-BE49-F238E27FC236}">
                  <a16:creationId xmlns:a16="http://schemas.microsoft.com/office/drawing/2014/main" id="{10382937-ABC5-4B00-BB2C-90A5A0141293}"/>
                </a:ext>
              </a:extLst>
            </p:cNvPr>
            <p:cNvSpPr/>
            <p:nvPr/>
          </p:nvSpPr>
          <p:spPr bwMode="auto">
            <a:xfrm>
              <a:off x="6597651" y="701675"/>
              <a:ext cx="19050" cy="20638"/>
            </a:xfrm>
            <a:custGeom>
              <a:avLst/>
              <a:gdLst>
                <a:gd name="T0" fmla="*/ 0 w 12"/>
                <a:gd name="T1" fmla="*/ 13 h 13"/>
                <a:gd name="T2" fmla="*/ 0 w 12"/>
                <a:gd name="T3" fmla="*/ 13 h 13"/>
                <a:gd name="T4" fmla="*/ 12 w 12"/>
                <a:gd name="T5" fmla="*/ 0 h 13"/>
                <a:gd name="T6" fmla="*/ 12 w 12"/>
                <a:gd name="T7" fmla="*/ 1 h 13"/>
                <a:gd name="T8" fmla="*/ 0 w 12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0" y="13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493">
              <a:extLst>
                <a:ext uri="{FF2B5EF4-FFF2-40B4-BE49-F238E27FC236}">
                  <a16:creationId xmlns:a16="http://schemas.microsoft.com/office/drawing/2014/main" id="{305811DA-F920-4D27-8C58-F634AB76450D}"/>
                </a:ext>
              </a:extLst>
            </p:cNvPr>
            <p:cNvSpPr/>
            <p:nvPr/>
          </p:nvSpPr>
          <p:spPr bwMode="auto">
            <a:xfrm>
              <a:off x="6613526" y="709613"/>
              <a:ext cx="12700" cy="14288"/>
            </a:xfrm>
            <a:custGeom>
              <a:avLst/>
              <a:gdLst>
                <a:gd name="T0" fmla="*/ 0 w 8"/>
                <a:gd name="T1" fmla="*/ 9 h 9"/>
                <a:gd name="T2" fmla="*/ 0 w 8"/>
                <a:gd name="T3" fmla="*/ 8 h 9"/>
                <a:gd name="T4" fmla="*/ 7 w 8"/>
                <a:gd name="T5" fmla="*/ 0 h 9"/>
                <a:gd name="T6" fmla="*/ 8 w 8"/>
                <a:gd name="T7" fmla="*/ 1 h 9"/>
                <a:gd name="T8" fmla="*/ 0 w 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9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494">
              <a:extLst>
                <a:ext uri="{FF2B5EF4-FFF2-40B4-BE49-F238E27FC236}">
                  <a16:creationId xmlns:a16="http://schemas.microsoft.com/office/drawing/2014/main" id="{DAADC54B-1A5B-4D92-A737-682191BD6916}"/>
                </a:ext>
              </a:extLst>
            </p:cNvPr>
            <p:cNvSpPr/>
            <p:nvPr/>
          </p:nvSpPr>
          <p:spPr bwMode="auto">
            <a:xfrm>
              <a:off x="6613526" y="717550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2 h 14"/>
                <a:gd name="T4" fmla="*/ 12 w 13"/>
                <a:gd name="T5" fmla="*/ 0 h 14"/>
                <a:gd name="T6" fmla="*/ 13 w 13"/>
                <a:gd name="T7" fmla="*/ 1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495">
              <a:extLst>
                <a:ext uri="{FF2B5EF4-FFF2-40B4-BE49-F238E27FC236}">
                  <a16:creationId xmlns:a16="http://schemas.microsoft.com/office/drawing/2014/main" id="{6B00C8CD-03E5-407D-B15D-A741E267DA44}"/>
                </a:ext>
              </a:extLst>
            </p:cNvPr>
            <p:cNvSpPr/>
            <p:nvPr/>
          </p:nvSpPr>
          <p:spPr bwMode="auto">
            <a:xfrm>
              <a:off x="6629401" y="725488"/>
              <a:ext cx="12700" cy="14288"/>
            </a:xfrm>
            <a:custGeom>
              <a:avLst/>
              <a:gdLst>
                <a:gd name="T0" fmla="*/ 1 w 8"/>
                <a:gd name="T1" fmla="*/ 9 h 9"/>
                <a:gd name="T2" fmla="*/ 0 w 8"/>
                <a:gd name="T3" fmla="*/ 8 h 9"/>
                <a:gd name="T4" fmla="*/ 7 w 8"/>
                <a:gd name="T5" fmla="*/ 0 h 9"/>
                <a:gd name="T6" fmla="*/ 8 w 8"/>
                <a:gd name="T7" fmla="*/ 1 h 9"/>
                <a:gd name="T8" fmla="*/ 1 w 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1" y="9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496">
              <a:extLst>
                <a:ext uri="{FF2B5EF4-FFF2-40B4-BE49-F238E27FC236}">
                  <a16:creationId xmlns:a16="http://schemas.microsoft.com/office/drawing/2014/main" id="{B29953FE-08B5-4411-BC7E-0CE8202E7765}"/>
                </a:ext>
              </a:extLst>
            </p:cNvPr>
            <p:cNvSpPr/>
            <p:nvPr/>
          </p:nvSpPr>
          <p:spPr bwMode="auto">
            <a:xfrm>
              <a:off x="6629401" y="735013"/>
              <a:ext cx="20638" cy="19050"/>
            </a:xfrm>
            <a:custGeom>
              <a:avLst/>
              <a:gdLst>
                <a:gd name="T0" fmla="*/ 1 w 13"/>
                <a:gd name="T1" fmla="*/ 12 h 12"/>
                <a:gd name="T2" fmla="*/ 0 w 13"/>
                <a:gd name="T3" fmla="*/ 12 h 12"/>
                <a:gd name="T4" fmla="*/ 12 w 13"/>
                <a:gd name="T5" fmla="*/ 0 h 12"/>
                <a:gd name="T6" fmla="*/ 13 w 13"/>
                <a:gd name="T7" fmla="*/ 0 h 12"/>
                <a:gd name="T8" fmla="*/ 1 w 1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" y="12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497">
              <a:extLst>
                <a:ext uri="{FF2B5EF4-FFF2-40B4-BE49-F238E27FC236}">
                  <a16:creationId xmlns:a16="http://schemas.microsoft.com/office/drawing/2014/main" id="{2A8EDF99-DD23-44DC-8527-DC524253BA5F}"/>
                </a:ext>
              </a:extLst>
            </p:cNvPr>
            <p:cNvSpPr/>
            <p:nvPr/>
          </p:nvSpPr>
          <p:spPr bwMode="auto">
            <a:xfrm>
              <a:off x="6645276" y="742950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7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498">
              <a:extLst>
                <a:ext uri="{FF2B5EF4-FFF2-40B4-BE49-F238E27FC236}">
                  <a16:creationId xmlns:a16="http://schemas.microsoft.com/office/drawing/2014/main" id="{8AA20818-F66F-4F45-A10E-5FF0F9FA2F0B}"/>
                </a:ext>
              </a:extLst>
            </p:cNvPr>
            <p:cNvSpPr/>
            <p:nvPr/>
          </p:nvSpPr>
          <p:spPr bwMode="auto">
            <a:xfrm>
              <a:off x="6645276" y="749300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3 h 14"/>
                <a:gd name="T4" fmla="*/ 13 w 13"/>
                <a:gd name="T5" fmla="*/ 0 h 14"/>
                <a:gd name="T6" fmla="*/ 13 w 13"/>
                <a:gd name="T7" fmla="*/ 2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3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499">
              <a:extLst>
                <a:ext uri="{FF2B5EF4-FFF2-40B4-BE49-F238E27FC236}">
                  <a16:creationId xmlns:a16="http://schemas.microsoft.com/office/drawing/2014/main" id="{A1944FA1-E592-47B3-8282-AFD3F9A6D46B}"/>
                </a:ext>
              </a:extLst>
            </p:cNvPr>
            <p:cNvSpPr/>
            <p:nvPr/>
          </p:nvSpPr>
          <p:spPr bwMode="auto">
            <a:xfrm>
              <a:off x="6661151" y="758825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8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500">
              <a:extLst>
                <a:ext uri="{FF2B5EF4-FFF2-40B4-BE49-F238E27FC236}">
                  <a16:creationId xmlns:a16="http://schemas.microsoft.com/office/drawing/2014/main" id="{28C61D3D-1B4F-4FD4-8E93-B48D1ECD94FA}"/>
                </a:ext>
              </a:extLst>
            </p:cNvPr>
            <p:cNvSpPr/>
            <p:nvPr/>
          </p:nvSpPr>
          <p:spPr bwMode="auto">
            <a:xfrm>
              <a:off x="6661151" y="766763"/>
              <a:ext cx="22225" cy="20638"/>
            </a:xfrm>
            <a:custGeom>
              <a:avLst/>
              <a:gdLst>
                <a:gd name="T0" fmla="*/ 1 w 14"/>
                <a:gd name="T1" fmla="*/ 13 h 13"/>
                <a:gd name="T2" fmla="*/ 0 w 14"/>
                <a:gd name="T3" fmla="*/ 12 h 13"/>
                <a:gd name="T4" fmla="*/ 12 w 14"/>
                <a:gd name="T5" fmla="*/ 0 h 13"/>
                <a:gd name="T6" fmla="*/ 14 w 14"/>
                <a:gd name="T7" fmla="*/ 0 h 13"/>
                <a:gd name="T8" fmla="*/ 1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501">
              <a:extLst>
                <a:ext uri="{FF2B5EF4-FFF2-40B4-BE49-F238E27FC236}">
                  <a16:creationId xmlns:a16="http://schemas.microsoft.com/office/drawing/2014/main" id="{8D75B133-3F5F-480B-9F4B-B51101646C64}"/>
                </a:ext>
              </a:extLst>
            </p:cNvPr>
            <p:cNvSpPr/>
            <p:nvPr/>
          </p:nvSpPr>
          <p:spPr bwMode="auto">
            <a:xfrm>
              <a:off x="6678614" y="774700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502">
              <a:extLst>
                <a:ext uri="{FF2B5EF4-FFF2-40B4-BE49-F238E27FC236}">
                  <a16:creationId xmlns:a16="http://schemas.microsoft.com/office/drawing/2014/main" id="{00BE829F-6693-442B-A2FC-272F16E78DEC}"/>
                </a:ext>
              </a:extLst>
            </p:cNvPr>
            <p:cNvSpPr/>
            <p:nvPr/>
          </p:nvSpPr>
          <p:spPr bwMode="auto">
            <a:xfrm>
              <a:off x="6678614" y="782638"/>
              <a:ext cx="19050" cy="20638"/>
            </a:xfrm>
            <a:custGeom>
              <a:avLst/>
              <a:gdLst>
                <a:gd name="T0" fmla="*/ 0 w 12"/>
                <a:gd name="T1" fmla="*/ 13 h 13"/>
                <a:gd name="T2" fmla="*/ 0 w 12"/>
                <a:gd name="T3" fmla="*/ 12 h 13"/>
                <a:gd name="T4" fmla="*/ 12 w 12"/>
                <a:gd name="T5" fmla="*/ 0 h 13"/>
                <a:gd name="T6" fmla="*/ 12 w 12"/>
                <a:gd name="T7" fmla="*/ 1 h 13"/>
                <a:gd name="T8" fmla="*/ 0 w 12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0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503">
              <a:extLst>
                <a:ext uri="{FF2B5EF4-FFF2-40B4-BE49-F238E27FC236}">
                  <a16:creationId xmlns:a16="http://schemas.microsoft.com/office/drawing/2014/main" id="{0683DBAD-23EC-4968-9161-88925AF6F844}"/>
                </a:ext>
              </a:extLst>
            </p:cNvPr>
            <p:cNvSpPr/>
            <p:nvPr/>
          </p:nvSpPr>
          <p:spPr bwMode="auto">
            <a:xfrm>
              <a:off x="6692901" y="790575"/>
              <a:ext cx="14288" cy="14288"/>
            </a:xfrm>
            <a:custGeom>
              <a:avLst/>
              <a:gdLst>
                <a:gd name="T0" fmla="*/ 1 w 9"/>
                <a:gd name="T1" fmla="*/ 9 h 9"/>
                <a:gd name="T2" fmla="*/ 0 w 9"/>
                <a:gd name="T3" fmla="*/ 7 h 9"/>
                <a:gd name="T4" fmla="*/ 8 w 9"/>
                <a:gd name="T5" fmla="*/ 0 h 9"/>
                <a:gd name="T6" fmla="*/ 9 w 9"/>
                <a:gd name="T7" fmla="*/ 1 h 9"/>
                <a:gd name="T8" fmla="*/ 1 w 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9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9" y="1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504">
              <a:extLst>
                <a:ext uri="{FF2B5EF4-FFF2-40B4-BE49-F238E27FC236}">
                  <a16:creationId xmlns:a16="http://schemas.microsoft.com/office/drawing/2014/main" id="{C2269274-6403-4C02-8BE1-2FAB96FA6491}"/>
                </a:ext>
              </a:extLst>
            </p:cNvPr>
            <p:cNvSpPr/>
            <p:nvPr/>
          </p:nvSpPr>
          <p:spPr bwMode="auto">
            <a:xfrm>
              <a:off x="6692901" y="798513"/>
              <a:ext cx="22225" cy="20638"/>
            </a:xfrm>
            <a:custGeom>
              <a:avLst/>
              <a:gdLst>
                <a:gd name="T0" fmla="*/ 2 w 14"/>
                <a:gd name="T1" fmla="*/ 13 h 13"/>
                <a:gd name="T2" fmla="*/ 0 w 14"/>
                <a:gd name="T3" fmla="*/ 12 h 13"/>
                <a:gd name="T4" fmla="*/ 13 w 14"/>
                <a:gd name="T5" fmla="*/ 0 h 13"/>
                <a:gd name="T6" fmla="*/ 14 w 14"/>
                <a:gd name="T7" fmla="*/ 1 h 13"/>
                <a:gd name="T8" fmla="*/ 2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2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505">
              <a:extLst>
                <a:ext uri="{FF2B5EF4-FFF2-40B4-BE49-F238E27FC236}">
                  <a16:creationId xmlns:a16="http://schemas.microsoft.com/office/drawing/2014/main" id="{45A25336-3B3B-43CD-9717-1B24BE6B72F1}"/>
                </a:ext>
              </a:extLst>
            </p:cNvPr>
            <p:cNvSpPr/>
            <p:nvPr/>
          </p:nvSpPr>
          <p:spPr bwMode="auto">
            <a:xfrm>
              <a:off x="6710364" y="806450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506">
              <a:extLst>
                <a:ext uri="{FF2B5EF4-FFF2-40B4-BE49-F238E27FC236}">
                  <a16:creationId xmlns:a16="http://schemas.microsoft.com/office/drawing/2014/main" id="{33AFF38B-739E-46B2-9228-41A4CCA2F108}"/>
                </a:ext>
              </a:extLst>
            </p:cNvPr>
            <p:cNvSpPr/>
            <p:nvPr/>
          </p:nvSpPr>
          <p:spPr bwMode="auto">
            <a:xfrm>
              <a:off x="6710364" y="815975"/>
              <a:ext cx="20638" cy="19050"/>
            </a:xfrm>
            <a:custGeom>
              <a:avLst/>
              <a:gdLst>
                <a:gd name="T0" fmla="*/ 0 w 13"/>
                <a:gd name="T1" fmla="*/ 12 h 12"/>
                <a:gd name="T2" fmla="*/ 0 w 13"/>
                <a:gd name="T3" fmla="*/ 12 h 12"/>
                <a:gd name="T4" fmla="*/ 12 w 13"/>
                <a:gd name="T5" fmla="*/ 0 h 12"/>
                <a:gd name="T6" fmla="*/ 13 w 13"/>
                <a:gd name="T7" fmla="*/ 0 h 12"/>
                <a:gd name="T8" fmla="*/ 0 w 1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0" y="12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507">
              <a:extLst>
                <a:ext uri="{FF2B5EF4-FFF2-40B4-BE49-F238E27FC236}">
                  <a16:creationId xmlns:a16="http://schemas.microsoft.com/office/drawing/2014/main" id="{F160A20D-7F0A-4DC9-99C3-46778A5B6768}"/>
                </a:ext>
              </a:extLst>
            </p:cNvPr>
            <p:cNvSpPr/>
            <p:nvPr/>
          </p:nvSpPr>
          <p:spPr bwMode="auto">
            <a:xfrm>
              <a:off x="6726239" y="823913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7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508">
              <a:extLst>
                <a:ext uri="{FF2B5EF4-FFF2-40B4-BE49-F238E27FC236}">
                  <a16:creationId xmlns:a16="http://schemas.microsoft.com/office/drawing/2014/main" id="{8DA300E3-63AC-4804-A20E-AF037CD661EB}"/>
                </a:ext>
              </a:extLst>
            </p:cNvPr>
            <p:cNvSpPr/>
            <p:nvPr/>
          </p:nvSpPr>
          <p:spPr bwMode="auto">
            <a:xfrm>
              <a:off x="6726239" y="830263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3 h 14"/>
                <a:gd name="T4" fmla="*/ 12 w 13"/>
                <a:gd name="T5" fmla="*/ 0 h 14"/>
                <a:gd name="T6" fmla="*/ 13 w 13"/>
                <a:gd name="T7" fmla="*/ 2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2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509">
              <a:extLst>
                <a:ext uri="{FF2B5EF4-FFF2-40B4-BE49-F238E27FC236}">
                  <a16:creationId xmlns:a16="http://schemas.microsoft.com/office/drawing/2014/main" id="{578E6FB1-3B41-4B00-BF24-C425A38A4A56}"/>
                </a:ext>
              </a:extLst>
            </p:cNvPr>
            <p:cNvSpPr/>
            <p:nvPr/>
          </p:nvSpPr>
          <p:spPr bwMode="auto">
            <a:xfrm>
              <a:off x="6742114" y="839788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8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510">
              <a:extLst>
                <a:ext uri="{FF2B5EF4-FFF2-40B4-BE49-F238E27FC236}">
                  <a16:creationId xmlns:a16="http://schemas.microsoft.com/office/drawing/2014/main" id="{1F919A2B-8F93-4AC8-918F-56D806052B43}"/>
                </a:ext>
              </a:extLst>
            </p:cNvPr>
            <p:cNvSpPr/>
            <p:nvPr/>
          </p:nvSpPr>
          <p:spPr bwMode="auto">
            <a:xfrm>
              <a:off x="6742114" y="847725"/>
              <a:ext cx="20638" cy="20638"/>
            </a:xfrm>
            <a:custGeom>
              <a:avLst/>
              <a:gdLst>
                <a:gd name="T0" fmla="*/ 1 w 13"/>
                <a:gd name="T1" fmla="*/ 13 h 13"/>
                <a:gd name="T2" fmla="*/ 0 w 13"/>
                <a:gd name="T3" fmla="*/ 12 h 13"/>
                <a:gd name="T4" fmla="*/ 12 w 13"/>
                <a:gd name="T5" fmla="*/ 0 h 13"/>
                <a:gd name="T6" fmla="*/ 13 w 13"/>
                <a:gd name="T7" fmla="*/ 0 h 13"/>
                <a:gd name="T8" fmla="*/ 1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511">
              <a:extLst>
                <a:ext uri="{FF2B5EF4-FFF2-40B4-BE49-F238E27FC236}">
                  <a16:creationId xmlns:a16="http://schemas.microsoft.com/office/drawing/2014/main" id="{9B0993C3-90BC-47E4-9204-07E4AFC585E1}"/>
                </a:ext>
              </a:extLst>
            </p:cNvPr>
            <p:cNvSpPr/>
            <p:nvPr/>
          </p:nvSpPr>
          <p:spPr bwMode="auto">
            <a:xfrm>
              <a:off x="6759576" y="855663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512">
              <a:extLst>
                <a:ext uri="{FF2B5EF4-FFF2-40B4-BE49-F238E27FC236}">
                  <a16:creationId xmlns:a16="http://schemas.microsoft.com/office/drawing/2014/main" id="{F72DF68C-1BFA-49E2-B0F8-65E49D136294}"/>
                </a:ext>
              </a:extLst>
            </p:cNvPr>
            <p:cNvSpPr/>
            <p:nvPr/>
          </p:nvSpPr>
          <p:spPr bwMode="auto">
            <a:xfrm>
              <a:off x="6759576" y="863600"/>
              <a:ext cx="19050" cy="20638"/>
            </a:xfrm>
            <a:custGeom>
              <a:avLst/>
              <a:gdLst>
                <a:gd name="T0" fmla="*/ 0 w 12"/>
                <a:gd name="T1" fmla="*/ 13 h 13"/>
                <a:gd name="T2" fmla="*/ 0 w 12"/>
                <a:gd name="T3" fmla="*/ 12 h 13"/>
                <a:gd name="T4" fmla="*/ 12 w 12"/>
                <a:gd name="T5" fmla="*/ 0 h 13"/>
                <a:gd name="T6" fmla="*/ 12 w 12"/>
                <a:gd name="T7" fmla="*/ 1 h 13"/>
                <a:gd name="T8" fmla="*/ 0 w 12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0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513">
              <a:extLst>
                <a:ext uri="{FF2B5EF4-FFF2-40B4-BE49-F238E27FC236}">
                  <a16:creationId xmlns:a16="http://schemas.microsoft.com/office/drawing/2014/main" id="{6F2F768A-7A68-4A34-B981-610C24DD2683}"/>
                </a:ext>
              </a:extLst>
            </p:cNvPr>
            <p:cNvSpPr/>
            <p:nvPr/>
          </p:nvSpPr>
          <p:spPr bwMode="auto">
            <a:xfrm>
              <a:off x="6773864" y="871538"/>
              <a:ext cx="12700" cy="14288"/>
            </a:xfrm>
            <a:custGeom>
              <a:avLst/>
              <a:gdLst>
                <a:gd name="T0" fmla="*/ 1 w 8"/>
                <a:gd name="T1" fmla="*/ 9 h 9"/>
                <a:gd name="T2" fmla="*/ 0 w 8"/>
                <a:gd name="T3" fmla="*/ 7 h 9"/>
                <a:gd name="T4" fmla="*/ 8 w 8"/>
                <a:gd name="T5" fmla="*/ 0 h 9"/>
                <a:gd name="T6" fmla="*/ 8 w 8"/>
                <a:gd name="T7" fmla="*/ 1 h 9"/>
                <a:gd name="T8" fmla="*/ 1 w 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1" y="9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1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514">
              <a:extLst>
                <a:ext uri="{FF2B5EF4-FFF2-40B4-BE49-F238E27FC236}">
                  <a16:creationId xmlns:a16="http://schemas.microsoft.com/office/drawing/2014/main" id="{36ADFA94-25EF-4B9D-9C95-F53BB70B7C05}"/>
                </a:ext>
              </a:extLst>
            </p:cNvPr>
            <p:cNvSpPr/>
            <p:nvPr/>
          </p:nvSpPr>
          <p:spPr bwMode="auto">
            <a:xfrm>
              <a:off x="6773864" y="879475"/>
              <a:ext cx="22225" cy="20638"/>
            </a:xfrm>
            <a:custGeom>
              <a:avLst/>
              <a:gdLst>
                <a:gd name="T0" fmla="*/ 2 w 14"/>
                <a:gd name="T1" fmla="*/ 13 h 13"/>
                <a:gd name="T2" fmla="*/ 0 w 14"/>
                <a:gd name="T3" fmla="*/ 12 h 13"/>
                <a:gd name="T4" fmla="*/ 13 w 14"/>
                <a:gd name="T5" fmla="*/ 0 h 13"/>
                <a:gd name="T6" fmla="*/ 14 w 14"/>
                <a:gd name="T7" fmla="*/ 1 h 13"/>
                <a:gd name="T8" fmla="*/ 2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2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515">
              <a:extLst>
                <a:ext uri="{FF2B5EF4-FFF2-40B4-BE49-F238E27FC236}">
                  <a16:creationId xmlns:a16="http://schemas.microsoft.com/office/drawing/2014/main" id="{1CE1A9CF-738A-4EA2-BAFB-DE24FE35004A}"/>
                </a:ext>
              </a:extLst>
            </p:cNvPr>
            <p:cNvSpPr/>
            <p:nvPr/>
          </p:nvSpPr>
          <p:spPr bwMode="auto">
            <a:xfrm>
              <a:off x="6791326" y="887413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16">
              <a:extLst>
                <a:ext uri="{FF2B5EF4-FFF2-40B4-BE49-F238E27FC236}">
                  <a16:creationId xmlns:a16="http://schemas.microsoft.com/office/drawing/2014/main" id="{EE0BED8A-25F1-40AB-B787-3B0C126451F3}"/>
                </a:ext>
              </a:extLst>
            </p:cNvPr>
            <p:cNvSpPr/>
            <p:nvPr/>
          </p:nvSpPr>
          <p:spPr bwMode="auto">
            <a:xfrm>
              <a:off x="6791326" y="895350"/>
              <a:ext cx="20638" cy="20638"/>
            </a:xfrm>
            <a:custGeom>
              <a:avLst/>
              <a:gdLst>
                <a:gd name="T0" fmla="*/ 0 w 13"/>
                <a:gd name="T1" fmla="*/ 13 h 13"/>
                <a:gd name="T2" fmla="*/ 0 w 13"/>
                <a:gd name="T3" fmla="*/ 13 h 13"/>
                <a:gd name="T4" fmla="*/ 12 w 13"/>
                <a:gd name="T5" fmla="*/ 0 h 13"/>
                <a:gd name="T6" fmla="*/ 13 w 13"/>
                <a:gd name="T7" fmla="*/ 1 h 13"/>
                <a:gd name="T8" fmla="*/ 0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13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7">
              <a:extLst>
                <a:ext uri="{FF2B5EF4-FFF2-40B4-BE49-F238E27FC236}">
                  <a16:creationId xmlns:a16="http://schemas.microsoft.com/office/drawing/2014/main" id="{B573014C-F6AB-44D5-9B6D-CEE0028EE70F}"/>
                </a:ext>
              </a:extLst>
            </p:cNvPr>
            <p:cNvSpPr/>
            <p:nvPr/>
          </p:nvSpPr>
          <p:spPr bwMode="auto">
            <a:xfrm>
              <a:off x="6807201" y="904875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7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518">
              <a:extLst>
                <a:ext uri="{FF2B5EF4-FFF2-40B4-BE49-F238E27FC236}">
                  <a16:creationId xmlns:a16="http://schemas.microsoft.com/office/drawing/2014/main" id="{268B7C93-1207-496E-90C1-72D018EB8711}"/>
                </a:ext>
              </a:extLst>
            </p:cNvPr>
            <p:cNvSpPr/>
            <p:nvPr/>
          </p:nvSpPr>
          <p:spPr bwMode="auto">
            <a:xfrm>
              <a:off x="6807201" y="911225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3 h 14"/>
                <a:gd name="T4" fmla="*/ 12 w 13"/>
                <a:gd name="T5" fmla="*/ 0 h 14"/>
                <a:gd name="T6" fmla="*/ 13 w 13"/>
                <a:gd name="T7" fmla="*/ 1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519">
              <a:extLst>
                <a:ext uri="{FF2B5EF4-FFF2-40B4-BE49-F238E27FC236}">
                  <a16:creationId xmlns:a16="http://schemas.microsoft.com/office/drawing/2014/main" id="{F40ACBF9-85E3-42FB-B854-ABBDCD0D9FEA}"/>
                </a:ext>
              </a:extLst>
            </p:cNvPr>
            <p:cNvSpPr/>
            <p:nvPr/>
          </p:nvSpPr>
          <p:spPr bwMode="auto">
            <a:xfrm>
              <a:off x="6823076" y="919163"/>
              <a:ext cx="12700" cy="14288"/>
            </a:xfrm>
            <a:custGeom>
              <a:avLst/>
              <a:gdLst>
                <a:gd name="T0" fmla="*/ 1 w 8"/>
                <a:gd name="T1" fmla="*/ 9 h 9"/>
                <a:gd name="T2" fmla="*/ 0 w 8"/>
                <a:gd name="T3" fmla="*/ 8 h 9"/>
                <a:gd name="T4" fmla="*/ 8 w 8"/>
                <a:gd name="T5" fmla="*/ 0 h 9"/>
                <a:gd name="T6" fmla="*/ 8 w 8"/>
                <a:gd name="T7" fmla="*/ 2 h 9"/>
                <a:gd name="T8" fmla="*/ 1 w 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1" y="9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8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520">
              <a:extLst>
                <a:ext uri="{FF2B5EF4-FFF2-40B4-BE49-F238E27FC236}">
                  <a16:creationId xmlns:a16="http://schemas.microsoft.com/office/drawing/2014/main" id="{5B121128-DDBA-44EC-A12E-7EDAEB40A009}"/>
                </a:ext>
              </a:extLst>
            </p:cNvPr>
            <p:cNvSpPr/>
            <p:nvPr/>
          </p:nvSpPr>
          <p:spPr bwMode="auto">
            <a:xfrm>
              <a:off x="6823076" y="928688"/>
              <a:ext cx="20638" cy="20638"/>
            </a:xfrm>
            <a:custGeom>
              <a:avLst/>
              <a:gdLst>
                <a:gd name="T0" fmla="*/ 1 w 13"/>
                <a:gd name="T1" fmla="*/ 13 h 13"/>
                <a:gd name="T2" fmla="*/ 0 w 13"/>
                <a:gd name="T3" fmla="*/ 12 h 13"/>
                <a:gd name="T4" fmla="*/ 13 w 13"/>
                <a:gd name="T5" fmla="*/ 0 h 13"/>
                <a:gd name="T6" fmla="*/ 13 w 13"/>
                <a:gd name="T7" fmla="*/ 0 h 13"/>
                <a:gd name="T8" fmla="*/ 1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521">
              <a:extLst>
                <a:ext uri="{FF2B5EF4-FFF2-40B4-BE49-F238E27FC236}">
                  <a16:creationId xmlns:a16="http://schemas.microsoft.com/office/drawing/2014/main" id="{BF892C29-D9AB-4853-9E28-23A0D75C1E73}"/>
                </a:ext>
              </a:extLst>
            </p:cNvPr>
            <p:cNvSpPr/>
            <p:nvPr/>
          </p:nvSpPr>
          <p:spPr bwMode="auto">
            <a:xfrm>
              <a:off x="6838951" y="936625"/>
              <a:ext cx="14288" cy="12700"/>
            </a:xfrm>
            <a:custGeom>
              <a:avLst/>
              <a:gdLst>
                <a:gd name="T0" fmla="*/ 1 w 9"/>
                <a:gd name="T1" fmla="*/ 8 h 8"/>
                <a:gd name="T2" fmla="*/ 0 w 9"/>
                <a:gd name="T3" fmla="*/ 7 h 8"/>
                <a:gd name="T4" fmla="*/ 8 w 9"/>
                <a:gd name="T5" fmla="*/ 0 h 8"/>
                <a:gd name="T6" fmla="*/ 9 w 9"/>
                <a:gd name="T7" fmla="*/ 0 h 8"/>
                <a:gd name="T8" fmla="*/ 1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9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522">
              <a:extLst>
                <a:ext uri="{FF2B5EF4-FFF2-40B4-BE49-F238E27FC236}">
                  <a16:creationId xmlns:a16="http://schemas.microsoft.com/office/drawing/2014/main" id="{082F0D4C-D271-4664-B0EC-23E8DC3C1DB1}"/>
                </a:ext>
              </a:extLst>
            </p:cNvPr>
            <p:cNvSpPr/>
            <p:nvPr/>
          </p:nvSpPr>
          <p:spPr bwMode="auto">
            <a:xfrm>
              <a:off x="6838951" y="944563"/>
              <a:ext cx="22225" cy="20638"/>
            </a:xfrm>
            <a:custGeom>
              <a:avLst/>
              <a:gdLst>
                <a:gd name="T0" fmla="*/ 1 w 14"/>
                <a:gd name="T1" fmla="*/ 13 h 13"/>
                <a:gd name="T2" fmla="*/ 0 w 14"/>
                <a:gd name="T3" fmla="*/ 12 h 13"/>
                <a:gd name="T4" fmla="*/ 13 w 14"/>
                <a:gd name="T5" fmla="*/ 0 h 13"/>
                <a:gd name="T6" fmla="*/ 14 w 14"/>
                <a:gd name="T7" fmla="*/ 1 h 13"/>
                <a:gd name="T8" fmla="*/ 1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523">
              <a:extLst>
                <a:ext uri="{FF2B5EF4-FFF2-40B4-BE49-F238E27FC236}">
                  <a16:creationId xmlns:a16="http://schemas.microsoft.com/office/drawing/2014/main" id="{DDCE8389-6683-4DA6-BBC0-2F0B32D1C94D}"/>
                </a:ext>
              </a:extLst>
            </p:cNvPr>
            <p:cNvSpPr/>
            <p:nvPr/>
          </p:nvSpPr>
          <p:spPr bwMode="auto">
            <a:xfrm>
              <a:off x="6854826" y="952500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8 h 8"/>
                <a:gd name="T4" fmla="*/ 8 w 8"/>
                <a:gd name="T5" fmla="*/ 0 h 8"/>
                <a:gd name="T6" fmla="*/ 8 w 8"/>
                <a:gd name="T7" fmla="*/ 1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8" y="1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524">
              <a:extLst>
                <a:ext uri="{FF2B5EF4-FFF2-40B4-BE49-F238E27FC236}">
                  <a16:creationId xmlns:a16="http://schemas.microsoft.com/office/drawing/2014/main" id="{E65AA075-26C6-4B64-B4D8-FE6FB21F5910}"/>
                </a:ext>
              </a:extLst>
            </p:cNvPr>
            <p:cNvSpPr/>
            <p:nvPr/>
          </p:nvSpPr>
          <p:spPr bwMode="auto">
            <a:xfrm>
              <a:off x="6856414" y="960438"/>
              <a:ext cx="20638" cy="20638"/>
            </a:xfrm>
            <a:custGeom>
              <a:avLst/>
              <a:gdLst>
                <a:gd name="T0" fmla="*/ 0 w 13"/>
                <a:gd name="T1" fmla="*/ 13 h 13"/>
                <a:gd name="T2" fmla="*/ 0 w 13"/>
                <a:gd name="T3" fmla="*/ 12 h 13"/>
                <a:gd name="T4" fmla="*/ 12 w 13"/>
                <a:gd name="T5" fmla="*/ 0 h 13"/>
                <a:gd name="T6" fmla="*/ 13 w 13"/>
                <a:gd name="T7" fmla="*/ 1 h 13"/>
                <a:gd name="T8" fmla="*/ 0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525">
              <a:extLst>
                <a:ext uri="{FF2B5EF4-FFF2-40B4-BE49-F238E27FC236}">
                  <a16:creationId xmlns:a16="http://schemas.microsoft.com/office/drawing/2014/main" id="{8A795561-ECC1-4DF0-9F16-3C3BD032BB7C}"/>
                </a:ext>
              </a:extLst>
            </p:cNvPr>
            <p:cNvSpPr/>
            <p:nvPr/>
          </p:nvSpPr>
          <p:spPr bwMode="auto">
            <a:xfrm>
              <a:off x="6872289" y="968375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526">
              <a:extLst>
                <a:ext uri="{FF2B5EF4-FFF2-40B4-BE49-F238E27FC236}">
                  <a16:creationId xmlns:a16="http://schemas.microsoft.com/office/drawing/2014/main" id="{3460AF7B-3315-4619-8901-84A1E7FDE280}"/>
                </a:ext>
              </a:extLst>
            </p:cNvPr>
            <p:cNvSpPr/>
            <p:nvPr/>
          </p:nvSpPr>
          <p:spPr bwMode="auto">
            <a:xfrm>
              <a:off x="6872289" y="976313"/>
              <a:ext cx="20638" cy="20638"/>
            </a:xfrm>
            <a:custGeom>
              <a:avLst/>
              <a:gdLst>
                <a:gd name="T0" fmla="*/ 1 w 13"/>
                <a:gd name="T1" fmla="*/ 13 h 13"/>
                <a:gd name="T2" fmla="*/ 0 w 13"/>
                <a:gd name="T3" fmla="*/ 13 h 13"/>
                <a:gd name="T4" fmla="*/ 12 w 13"/>
                <a:gd name="T5" fmla="*/ 0 h 13"/>
                <a:gd name="T6" fmla="*/ 13 w 13"/>
                <a:gd name="T7" fmla="*/ 1 h 13"/>
                <a:gd name="T8" fmla="*/ 1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527">
              <a:extLst>
                <a:ext uri="{FF2B5EF4-FFF2-40B4-BE49-F238E27FC236}">
                  <a16:creationId xmlns:a16="http://schemas.microsoft.com/office/drawing/2014/main" id="{BADEFD3F-6407-4B1B-961C-256252214423}"/>
                </a:ext>
              </a:extLst>
            </p:cNvPr>
            <p:cNvSpPr/>
            <p:nvPr/>
          </p:nvSpPr>
          <p:spPr bwMode="auto">
            <a:xfrm>
              <a:off x="6888164" y="985838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7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3" name="Freeform 528">
            <a:extLst>
              <a:ext uri="{FF2B5EF4-FFF2-40B4-BE49-F238E27FC236}">
                <a16:creationId xmlns:a16="http://schemas.microsoft.com/office/drawing/2014/main" id="{9778440E-F03E-477F-8EFB-7E9F6965784A}"/>
              </a:ext>
            </a:extLst>
          </p:cNvPr>
          <p:cNvSpPr/>
          <p:nvPr/>
        </p:nvSpPr>
        <p:spPr bwMode="auto">
          <a:xfrm>
            <a:off x="3384498" y="2134708"/>
            <a:ext cx="1272491" cy="1270594"/>
          </a:xfrm>
          <a:custGeom>
            <a:avLst/>
            <a:gdLst>
              <a:gd name="T0" fmla="*/ 125 w 1159"/>
              <a:gd name="T1" fmla="*/ 353 h 1159"/>
              <a:gd name="T2" fmla="*/ 353 w 1159"/>
              <a:gd name="T3" fmla="*/ 1034 h 1159"/>
              <a:gd name="T4" fmla="*/ 1034 w 1159"/>
              <a:gd name="T5" fmla="*/ 806 h 1159"/>
              <a:gd name="T6" fmla="*/ 806 w 1159"/>
              <a:gd name="T7" fmla="*/ 125 h 1159"/>
              <a:gd name="T8" fmla="*/ 125 w 1159"/>
              <a:gd name="T9" fmla="*/ 353 h 1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9" h="1159">
                <a:moveTo>
                  <a:pt x="125" y="353"/>
                </a:moveTo>
                <a:cubicBezTo>
                  <a:pt x="0" y="604"/>
                  <a:pt x="102" y="909"/>
                  <a:pt x="353" y="1034"/>
                </a:cubicBezTo>
                <a:cubicBezTo>
                  <a:pt x="604" y="1159"/>
                  <a:pt x="909" y="1057"/>
                  <a:pt x="1034" y="806"/>
                </a:cubicBezTo>
                <a:cubicBezTo>
                  <a:pt x="1159" y="555"/>
                  <a:pt x="1057" y="250"/>
                  <a:pt x="806" y="125"/>
                </a:cubicBezTo>
                <a:cubicBezTo>
                  <a:pt x="555" y="0"/>
                  <a:pt x="250" y="102"/>
                  <a:pt x="125" y="353"/>
                </a:cubicBezTo>
                <a:close/>
              </a:path>
            </a:pathLst>
          </a:cu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27E044D2-5111-422C-81D5-B53E198BDB55}"/>
              </a:ext>
            </a:extLst>
          </p:cNvPr>
          <p:cNvGrpSpPr/>
          <p:nvPr/>
        </p:nvGrpSpPr>
        <p:grpSpPr>
          <a:xfrm>
            <a:off x="3729646" y="2428652"/>
            <a:ext cx="622022" cy="642881"/>
            <a:chOff x="4305301" y="506413"/>
            <a:chExt cx="520700" cy="538162"/>
          </a:xfrm>
        </p:grpSpPr>
        <p:sp>
          <p:nvSpPr>
            <p:cNvPr id="65" name="Freeform 529">
              <a:extLst>
                <a:ext uri="{FF2B5EF4-FFF2-40B4-BE49-F238E27FC236}">
                  <a16:creationId xmlns:a16="http://schemas.microsoft.com/office/drawing/2014/main" id="{02CD1424-8F23-4EFF-9E68-21B9688E405B}"/>
                </a:ext>
              </a:extLst>
            </p:cNvPr>
            <p:cNvSpPr/>
            <p:nvPr/>
          </p:nvSpPr>
          <p:spPr bwMode="auto">
            <a:xfrm>
              <a:off x="4311651" y="858838"/>
              <a:ext cx="514350" cy="163513"/>
            </a:xfrm>
            <a:custGeom>
              <a:avLst/>
              <a:gdLst>
                <a:gd name="T0" fmla="*/ 558 w 559"/>
                <a:gd name="T1" fmla="*/ 0 h 179"/>
                <a:gd name="T2" fmla="*/ 55 w 559"/>
                <a:gd name="T3" fmla="*/ 3 h 179"/>
                <a:gd name="T4" fmla="*/ 0 w 559"/>
                <a:gd name="T5" fmla="*/ 59 h 179"/>
                <a:gd name="T6" fmla="*/ 0 w 559"/>
                <a:gd name="T7" fmla="*/ 124 h 179"/>
                <a:gd name="T8" fmla="*/ 56 w 559"/>
                <a:gd name="T9" fmla="*/ 179 h 179"/>
                <a:gd name="T10" fmla="*/ 559 w 559"/>
                <a:gd name="T11" fmla="*/ 175 h 179"/>
                <a:gd name="T12" fmla="*/ 558 w 559"/>
                <a:gd name="T13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9" h="179">
                  <a:moveTo>
                    <a:pt x="558" y="0"/>
                  </a:moveTo>
                  <a:cubicBezTo>
                    <a:pt x="55" y="3"/>
                    <a:pt x="55" y="3"/>
                    <a:pt x="55" y="3"/>
                  </a:cubicBezTo>
                  <a:cubicBezTo>
                    <a:pt x="24" y="3"/>
                    <a:pt x="0" y="28"/>
                    <a:pt x="0" y="59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1" y="155"/>
                    <a:pt x="26" y="179"/>
                    <a:pt x="56" y="179"/>
                  </a:cubicBezTo>
                  <a:cubicBezTo>
                    <a:pt x="559" y="175"/>
                    <a:pt x="559" y="175"/>
                    <a:pt x="559" y="175"/>
                  </a:cubicBezTo>
                  <a:lnTo>
                    <a:pt x="558" y="0"/>
                  </a:lnTo>
                  <a:close/>
                </a:path>
              </a:pathLst>
            </a:custGeom>
            <a:solidFill>
              <a:srgbClr val="9FA8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530">
              <a:extLst>
                <a:ext uri="{FF2B5EF4-FFF2-40B4-BE49-F238E27FC236}">
                  <a16:creationId xmlns:a16="http://schemas.microsoft.com/office/drawing/2014/main" id="{1C40A062-2E69-455B-BCEC-496122869324}"/>
                </a:ext>
              </a:extLst>
            </p:cNvPr>
            <p:cNvSpPr/>
            <p:nvPr/>
          </p:nvSpPr>
          <p:spPr bwMode="auto">
            <a:xfrm>
              <a:off x="4694239" y="874713"/>
              <a:ext cx="111125" cy="128588"/>
            </a:xfrm>
            <a:custGeom>
              <a:avLst/>
              <a:gdLst>
                <a:gd name="T0" fmla="*/ 0 w 70"/>
                <a:gd name="T1" fmla="*/ 81 h 81"/>
                <a:gd name="T2" fmla="*/ 0 w 70"/>
                <a:gd name="T3" fmla="*/ 1 h 81"/>
                <a:gd name="T4" fmla="*/ 69 w 70"/>
                <a:gd name="T5" fmla="*/ 0 h 81"/>
                <a:gd name="T6" fmla="*/ 70 w 70"/>
                <a:gd name="T7" fmla="*/ 81 h 81"/>
                <a:gd name="T8" fmla="*/ 0 w 70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81">
                  <a:moveTo>
                    <a:pt x="0" y="81"/>
                  </a:moveTo>
                  <a:lnTo>
                    <a:pt x="0" y="1"/>
                  </a:lnTo>
                  <a:lnTo>
                    <a:pt x="69" y="0"/>
                  </a:lnTo>
                  <a:lnTo>
                    <a:pt x="7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1AA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531">
              <a:extLst>
                <a:ext uri="{FF2B5EF4-FFF2-40B4-BE49-F238E27FC236}">
                  <a16:creationId xmlns:a16="http://schemas.microsoft.com/office/drawing/2014/main" id="{6F718ECC-7360-4E48-BADE-F4F47D776966}"/>
                </a:ext>
              </a:extLst>
            </p:cNvPr>
            <p:cNvSpPr/>
            <p:nvPr/>
          </p:nvSpPr>
          <p:spPr bwMode="auto">
            <a:xfrm>
              <a:off x="4570414" y="876300"/>
              <a:ext cx="111125" cy="128588"/>
            </a:xfrm>
            <a:custGeom>
              <a:avLst/>
              <a:gdLst>
                <a:gd name="T0" fmla="*/ 1 w 70"/>
                <a:gd name="T1" fmla="*/ 81 h 81"/>
                <a:gd name="T2" fmla="*/ 0 w 70"/>
                <a:gd name="T3" fmla="*/ 0 h 81"/>
                <a:gd name="T4" fmla="*/ 70 w 70"/>
                <a:gd name="T5" fmla="*/ 0 h 81"/>
                <a:gd name="T6" fmla="*/ 70 w 70"/>
                <a:gd name="T7" fmla="*/ 80 h 81"/>
                <a:gd name="T8" fmla="*/ 1 w 70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81">
                  <a:moveTo>
                    <a:pt x="1" y="81"/>
                  </a:moveTo>
                  <a:lnTo>
                    <a:pt x="0" y="0"/>
                  </a:lnTo>
                  <a:lnTo>
                    <a:pt x="70" y="0"/>
                  </a:lnTo>
                  <a:lnTo>
                    <a:pt x="70" y="80"/>
                  </a:lnTo>
                  <a:lnTo>
                    <a:pt x="1" y="81"/>
                  </a:lnTo>
                  <a:close/>
                </a:path>
              </a:pathLst>
            </a:cu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532">
              <a:extLst>
                <a:ext uri="{FF2B5EF4-FFF2-40B4-BE49-F238E27FC236}">
                  <a16:creationId xmlns:a16="http://schemas.microsoft.com/office/drawing/2014/main" id="{33F2F1BB-8AAC-46CA-8345-621224CFB6CE}"/>
                </a:ext>
              </a:extLst>
            </p:cNvPr>
            <p:cNvSpPr/>
            <p:nvPr/>
          </p:nvSpPr>
          <p:spPr bwMode="auto">
            <a:xfrm>
              <a:off x="4448176" y="876300"/>
              <a:ext cx="111125" cy="128588"/>
            </a:xfrm>
            <a:custGeom>
              <a:avLst/>
              <a:gdLst>
                <a:gd name="T0" fmla="*/ 0 w 70"/>
                <a:gd name="T1" fmla="*/ 81 h 81"/>
                <a:gd name="T2" fmla="*/ 0 w 70"/>
                <a:gd name="T3" fmla="*/ 1 h 81"/>
                <a:gd name="T4" fmla="*/ 69 w 70"/>
                <a:gd name="T5" fmla="*/ 0 h 81"/>
                <a:gd name="T6" fmla="*/ 70 w 70"/>
                <a:gd name="T7" fmla="*/ 81 h 81"/>
                <a:gd name="T8" fmla="*/ 0 w 70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81">
                  <a:moveTo>
                    <a:pt x="0" y="81"/>
                  </a:moveTo>
                  <a:lnTo>
                    <a:pt x="0" y="1"/>
                  </a:lnTo>
                  <a:lnTo>
                    <a:pt x="69" y="0"/>
                  </a:lnTo>
                  <a:lnTo>
                    <a:pt x="7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533">
              <a:extLst>
                <a:ext uri="{FF2B5EF4-FFF2-40B4-BE49-F238E27FC236}">
                  <a16:creationId xmlns:a16="http://schemas.microsoft.com/office/drawing/2014/main" id="{9203EEE2-39BD-4958-B84B-F484BF4F1CCF}"/>
                </a:ext>
              </a:extLst>
            </p:cNvPr>
            <p:cNvSpPr/>
            <p:nvPr/>
          </p:nvSpPr>
          <p:spPr bwMode="auto">
            <a:xfrm>
              <a:off x="4311651" y="654050"/>
              <a:ext cx="511175" cy="390525"/>
            </a:xfrm>
            <a:custGeom>
              <a:avLst/>
              <a:gdLst>
                <a:gd name="T0" fmla="*/ 466 w 557"/>
                <a:gd name="T1" fmla="*/ 0 h 425"/>
                <a:gd name="T2" fmla="*/ 35 w 557"/>
                <a:gd name="T3" fmla="*/ 258 h 425"/>
                <a:gd name="T4" fmla="*/ 16 w 557"/>
                <a:gd name="T5" fmla="*/ 334 h 425"/>
                <a:gd name="T6" fmla="*/ 49 w 557"/>
                <a:gd name="T7" fmla="*/ 390 h 425"/>
                <a:gd name="T8" fmla="*/ 125 w 557"/>
                <a:gd name="T9" fmla="*/ 409 h 425"/>
                <a:gd name="T10" fmla="*/ 557 w 557"/>
                <a:gd name="T11" fmla="*/ 151 h 425"/>
                <a:gd name="T12" fmla="*/ 466 w 557"/>
                <a:gd name="T13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425">
                  <a:moveTo>
                    <a:pt x="466" y="0"/>
                  </a:moveTo>
                  <a:cubicBezTo>
                    <a:pt x="35" y="258"/>
                    <a:pt x="35" y="258"/>
                    <a:pt x="35" y="258"/>
                  </a:cubicBezTo>
                  <a:cubicBezTo>
                    <a:pt x="8" y="274"/>
                    <a:pt x="0" y="308"/>
                    <a:pt x="16" y="334"/>
                  </a:cubicBezTo>
                  <a:cubicBezTo>
                    <a:pt x="49" y="390"/>
                    <a:pt x="49" y="390"/>
                    <a:pt x="49" y="390"/>
                  </a:cubicBezTo>
                  <a:cubicBezTo>
                    <a:pt x="65" y="416"/>
                    <a:pt x="99" y="425"/>
                    <a:pt x="125" y="409"/>
                  </a:cubicBezTo>
                  <a:cubicBezTo>
                    <a:pt x="557" y="151"/>
                    <a:pt x="557" y="151"/>
                    <a:pt x="557" y="151"/>
                  </a:cubicBezTo>
                  <a:lnTo>
                    <a:pt x="466" y="0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534">
              <a:extLst>
                <a:ext uri="{FF2B5EF4-FFF2-40B4-BE49-F238E27FC236}">
                  <a16:creationId xmlns:a16="http://schemas.microsoft.com/office/drawing/2014/main" id="{6881D953-AD37-4FE5-88B3-64A516A66572}"/>
                </a:ext>
              </a:extLst>
            </p:cNvPr>
            <p:cNvSpPr/>
            <p:nvPr/>
          </p:nvSpPr>
          <p:spPr bwMode="auto">
            <a:xfrm>
              <a:off x="4637089" y="677863"/>
              <a:ext cx="160338" cy="166688"/>
            </a:xfrm>
            <a:custGeom>
              <a:avLst/>
              <a:gdLst>
                <a:gd name="T0" fmla="*/ 42 w 101"/>
                <a:gd name="T1" fmla="*/ 105 h 105"/>
                <a:gd name="T2" fmla="*/ 0 w 101"/>
                <a:gd name="T3" fmla="*/ 36 h 105"/>
                <a:gd name="T4" fmla="*/ 59 w 101"/>
                <a:gd name="T5" fmla="*/ 0 h 105"/>
                <a:gd name="T6" fmla="*/ 101 w 101"/>
                <a:gd name="T7" fmla="*/ 69 h 105"/>
                <a:gd name="T8" fmla="*/ 42 w 101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5">
                  <a:moveTo>
                    <a:pt x="42" y="105"/>
                  </a:moveTo>
                  <a:lnTo>
                    <a:pt x="0" y="36"/>
                  </a:lnTo>
                  <a:lnTo>
                    <a:pt x="59" y="0"/>
                  </a:lnTo>
                  <a:lnTo>
                    <a:pt x="101" y="69"/>
                  </a:lnTo>
                  <a:lnTo>
                    <a:pt x="42" y="105"/>
                  </a:lnTo>
                  <a:close/>
                </a:path>
              </a:pathLst>
            </a:custGeom>
            <a:solidFill>
              <a:srgbClr val="FFC9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535">
              <a:extLst>
                <a:ext uri="{FF2B5EF4-FFF2-40B4-BE49-F238E27FC236}">
                  <a16:creationId xmlns:a16="http://schemas.microsoft.com/office/drawing/2014/main" id="{EFD95229-E377-497F-AE3D-2BA05333A6E4}"/>
                </a:ext>
              </a:extLst>
            </p:cNvPr>
            <p:cNvSpPr/>
            <p:nvPr/>
          </p:nvSpPr>
          <p:spPr bwMode="auto">
            <a:xfrm>
              <a:off x="4530726" y="741363"/>
              <a:ext cx="161925" cy="166688"/>
            </a:xfrm>
            <a:custGeom>
              <a:avLst/>
              <a:gdLst>
                <a:gd name="T0" fmla="*/ 42 w 102"/>
                <a:gd name="T1" fmla="*/ 105 h 105"/>
                <a:gd name="T2" fmla="*/ 0 w 102"/>
                <a:gd name="T3" fmla="*/ 36 h 105"/>
                <a:gd name="T4" fmla="*/ 60 w 102"/>
                <a:gd name="T5" fmla="*/ 0 h 105"/>
                <a:gd name="T6" fmla="*/ 102 w 102"/>
                <a:gd name="T7" fmla="*/ 69 h 105"/>
                <a:gd name="T8" fmla="*/ 42 w 102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05">
                  <a:moveTo>
                    <a:pt x="42" y="105"/>
                  </a:moveTo>
                  <a:lnTo>
                    <a:pt x="0" y="36"/>
                  </a:lnTo>
                  <a:lnTo>
                    <a:pt x="60" y="0"/>
                  </a:lnTo>
                  <a:lnTo>
                    <a:pt x="102" y="69"/>
                  </a:lnTo>
                  <a:lnTo>
                    <a:pt x="42" y="105"/>
                  </a:ln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536">
              <a:extLst>
                <a:ext uri="{FF2B5EF4-FFF2-40B4-BE49-F238E27FC236}">
                  <a16:creationId xmlns:a16="http://schemas.microsoft.com/office/drawing/2014/main" id="{88F7C38C-BBAB-4559-AAA2-AE6C0735D1ED}"/>
                </a:ext>
              </a:extLst>
            </p:cNvPr>
            <p:cNvSpPr/>
            <p:nvPr/>
          </p:nvSpPr>
          <p:spPr bwMode="auto">
            <a:xfrm>
              <a:off x="4425951" y="804863"/>
              <a:ext cx="160338" cy="166688"/>
            </a:xfrm>
            <a:custGeom>
              <a:avLst/>
              <a:gdLst>
                <a:gd name="T0" fmla="*/ 41 w 101"/>
                <a:gd name="T1" fmla="*/ 105 h 105"/>
                <a:gd name="T2" fmla="*/ 0 w 101"/>
                <a:gd name="T3" fmla="*/ 35 h 105"/>
                <a:gd name="T4" fmla="*/ 59 w 101"/>
                <a:gd name="T5" fmla="*/ 0 h 105"/>
                <a:gd name="T6" fmla="*/ 101 w 101"/>
                <a:gd name="T7" fmla="*/ 69 h 105"/>
                <a:gd name="T8" fmla="*/ 41 w 101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5">
                  <a:moveTo>
                    <a:pt x="41" y="105"/>
                  </a:moveTo>
                  <a:lnTo>
                    <a:pt x="0" y="35"/>
                  </a:lnTo>
                  <a:lnTo>
                    <a:pt x="59" y="0"/>
                  </a:lnTo>
                  <a:lnTo>
                    <a:pt x="101" y="69"/>
                  </a:lnTo>
                  <a:lnTo>
                    <a:pt x="41" y="105"/>
                  </a:lnTo>
                  <a:close/>
                </a:path>
              </a:pathLst>
            </a:custGeom>
            <a:solidFill>
              <a:srgbClr val="F2C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537">
              <a:extLst>
                <a:ext uri="{FF2B5EF4-FFF2-40B4-BE49-F238E27FC236}">
                  <a16:creationId xmlns:a16="http://schemas.microsoft.com/office/drawing/2014/main" id="{294E998C-865C-4D67-B703-BC425942CE20}"/>
                </a:ext>
              </a:extLst>
            </p:cNvPr>
            <p:cNvSpPr/>
            <p:nvPr/>
          </p:nvSpPr>
          <p:spPr bwMode="auto">
            <a:xfrm>
              <a:off x="4305301" y="522288"/>
              <a:ext cx="390525" cy="511175"/>
            </a:xfrm>
            <a:custGeom>
              <a:avLst/>
              <a:gdLst>
                <a:gd name="T0" fmla="*/ 274 w 425"/>
                <a:gd name="T1" fmla="*/ 0 h 557"/>
                <a:gd name="T2" fmla="*/ 16 w 425"/>
                <a:gd name="T3" fmla="*/ 432 h 557"/>
                <a:gd name="T4" fmla="*/ 35 w 425"/>
                <a:gd name="T5" fmla="*/ 508 h 557"/>
                <a:gd name="T6" fmla="*/ 91 w 425"/>
                <a:gd name="T7" fmla="*/ 541 h 557"/>
                <a:gd name="T8" fmla="*/ 167 w 425"/>
                <a:gd name="T9" fmla="*/ 522 h 557"/>
                <a:gd name="T10" fmla="*/ 425 w 425"/>
                <a:gd name="T11" fmla="*/ 90 h 557"/>
                <a:gd name="T12" fmla="*/ 274 w 425"/>
                <a:gd name="T13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557">
                  <a:moveTo>
                    <a:pt x="274" y="0"/>
                  </a:moveTo>
                  <a:cubicBezTo>
                    <a:pt x="16" y="432"/>
                    <a:pt x="16" y="432"/>
                    <a:pt x="16" y="432"/>
                  </a:cubicBezTo>
                  <a:cubicBezTo>
                    <a:pt x="0" y="458"/>
                    <a:pt x="9" y="492"/>
                    <a:pt x="35" y="508"/>
                  </a:cubicBezTo>
                  <a:cubicBezTo>
                    <a:pt x="91" y="541"/>
                    <a:pt x="91" y="541"/>
                    <a:pt x="91" y="541"/>
                  </a:cubicBezTo>
                  <a:cubicBezTo>
                    <a:pt x="117" y="557"/>
                    <a:pt x="151" y="548"/>
                    <a:pt x="167" y="522"/>
                  </a:cubicBezTo>
                  <a:cubicBezTo>
                    <a:pt x="425" y="90"/>
                    <a:pt x="425" y="90"/>
                    <a:pt x="425" y="90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538">
              <a:extLst>
                <a:ext uri="{FF2B5EF4-FFF2-40B4-BE49-F238E27FC236}">
                  <a16:creationId xmlns:a16="http://schemas.microsoft.com/office/drawing/2014/main" id="{306C88CD-28C4-441F-B7D7-5C362A39BD73}"/>
                </a:ext>
              </a:extLst>
            </p:cNvPr>
            <p:cNvSpPr/>
            <p:nvPr/>
          </p:nvSpPr>
          <p:spPr bwMode="auto">
            <a:xfrm>
              <a:off x="4503739" y="547688"/>
              <a:ext cx="166688" cy="160338"/>
            </a:xfrm>
            <a:custGeom>
              <a:avLst/>
              <a:gdLst>
                <a:gd name="T0" fmla="*/ 69 w 105"/>
                <a:gd name="T1" fmla="*/ 101 h 101"/>
                <a:gd name="T2" fmla="*/ 0 w 105"/>
                <a:gd name="T3" fmla="*/ 60 h 101"/>
                <a:gd name="T4" fmla="*/ 36 w 105"/>
                <a:gd name="T5" fmla="*/ 0 h 101"/>
                <a:gd name="T6" fmla="*/ 105 w 105"/>
                <a:gd name="T7" fmla="*/ 41 h 101"/>
                <a:gd name="T8" fmla="*/ 69 w 105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01">
                  <a:moveTo>
                    <a:pt x="69" y="101"/>
                  </a:moveTo>
                  <a:lnTo>
                    <a:pt x="0" y="60"/>
                  </a:lnTo>
                  <a:lnTo>
                    <a:pt x="36" y="0"/>
                  </a:lnTo>
                  <a:lnTo>
                    <a:pt x="105" y="41"/>
                  </a:lnTo>
                  <a:lnTo>
                    <a:pt x="69" y="101"/>
                  </a:ln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539">
              <a:extLst>
                <a:ext uri="{FF2B5EF4-FFF2-40B4-BE49-F238E27FC236}">
                  <a16:creationId xmlns:a16="http://schemas.microsoft.com/office/drawing/2014/main" id="{F1E735A2-BC46-4E5F-A656-E203702C7C31}"/>
                </a:ext>
              </a:extLst>
            </p:cNvPr>
            <p:cNvSpPr/>
            <p:nvPr/>
          </p:nvSpPr>
          <p:spPr bwMode="auto">
            <a:xfrm>
              <a:off x="4441826" y="654050"/>
              <a:ext cx="165100" cy="160338"/>
            </a:xfrm>
            <a:custGeom>
              <a:avLst/>
              <a:gdLst>
                <a:gd name="T0" fmla="*/ 69 w 104"/>
                <a:gd name="T1" fmla="*/ 101 h 101"/>
                <a:gd name="T2" fmla="*/ 0 w 104"/>
                <a:gd name="T3" fmla="*/ 59 h 101"/>
                <a:gd name="T4" fmla="*/ 35 w 104"/>
                <a:gd name="T5" fmla="*/ 0 h 101"/>
                <a:gd name="T6" fmla="*/ 104 w 104"/>
                <a:gd name="T7" fmla="*/ 41 h 101"/>
                <a:gd name="T8" fmla="*/ 69 w 104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1">
                  <a:moveTo>
                    <a:pt x="69" y="101"/>
                  </a:moveTo>
                  <a:lnTo>
                    <a:pt x="0" y="59"/>
                  </a:lnTo>
                  <a:lnTo>
                    <a:pt x="35" y="0"/>
                  </a:lnTo>
                  <a:lnTo>
                    <a:pt x="104" y="41"/>
                  </a:lnTo>
                  <a:lnTo>
                    <a:pt x="69" y="101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540">
              <a:extLst>
                <a:ext uri="{FF2B5EF4-FFF2-40B4-BE49-F238E27FC236}">
                  <a16:creationId xmlns:a16="http://schemas.microsoft.com/office/drawing/2014/main" id="{FE7DDF50-FBD1-4FD1-AAFF-9335715CEDF6}"/>
                </a:ext>
              </a:extLst>
            </p:cNvPr>
            <p:cNvSpPr/>
            <p:nvPr/>
          </p:nvSpPr>
          <p:spPr bwMode="auto">
            <a:xfrm>
              <a:off x="4378326" y="758825"/>
              <a:ext cx="165100" cy="160338"/>
            </a:xfrm>
            <a:custGeom>
              <a:avLst/>
              <a:gdLst>
                <a:gd name="T0" fmla="*/ 69 w 104"/>
                <a:gd name="T1" fmla="*/ 101 h 101"/>
                <a:gd name="T2" fmla="*/ 0 w 104"/>
                <a:gd name="T3" fmla="*/ 60 h 101"/>
                <a:gd name="T4" fmla="*/ 36 w 104"/>
                <a:gd name="T5" fmla="*/ 0 h 101"/>
                <a:gd name="T6" fmla="*/ 104 w 104"/>
                <a:gd name="T7" fmla="*/ 42 h 101"/>
                <a:gd name="T8" fmla="*/ 69 w 104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1">
                  <a:moveTo>
                    <a:pt x="69" y="101"/>
                  </a:moveTo>
                  <a:lnTo>
                    <a:pt x="0" y="60"/>
                  </a:lnTo>
                  <a:lnTo>
                    <a:pt x="36" y="0"/>
                  </a:lnTo>
                  <a:lnTo>
                    <a:pt x="104" y="42"/>
                  </a:lnTo>
                  <a:lnTo>
                    <a:pt x="69" y="101"/>
                  </a:lnTo>
                  <a:close/>
                </a:path>
              </a:pathLst>
            </a:custGeom>
            <a:solidFill>
              <a:srgbClr val="E37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541">
              <a:extLst>
                <a:ext uri="{FF2B5EF4-FFF2-40B4-BE49-F238E27FC236}">
                  <a16:creationId xmlns:a16="http://schemas.microsoft.com/office/drawing/2014/main" id="{863B40CF-C32B-435D-B2C8-81A312276243}"/>
                </a:ext>
              </a:extLst>
            </p:cNvPr>
            <p:cNvSpPr/>
            <p:nvPr/>
          </p:nvSpPr>
          <p:spPr bwMode="auto">
            <a:xfrm>
              <a:off x="4311651" y="506413"/>
              <a:ext cx="161925" cy="514350"/>
            </a:xfrm>
            <a:custGeom>
              <a:avLst/>
              <a:gdLst>
                <a:gd name="T0" fmla="*/ 0 w 176"/>
                <a:gd name="T1" fmla="*/ 0 h 559"/>
                <a:gd name="T2" fmla="*/ 0 w 176"/>
                <a:gd name="T3" fmla="*/ 504 h 559"/>
                <a:gd name="T4" fmla="*/ 55 w 176"/>
                <a:gd name="T5" fmla="*/ 559 h 559"/>
                <a:gd name="T6" fmla="*/ 121 w 176"/>
                <a:gd name="T7" fmla="*/ 559 h 559"/>
                <a:gd name="T8" fmla="*/ 176 w 176"/>
                <a:gd name="T9" fmla="*/ 504 h 559"/>
                <a:gd name="T10" fmla="*/ 176 w 176"/>
                <a:gd name="T11" fmla="*/ 0 h 559"/>
                <a:gd name="T12" fmla="*/ 0 w 176"/>
                <a:gd name="T13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559">
                  <a:moveTo>
                    <a:pt x="0" y="0"/>
                  </a:moveTo>
                  <a:cubicBezTo>
                    <a:pt x="0" y="504"/>
                    <a:pt x="0" y="504"/>
                    <a:pt x="0" y="504"/>
                  </a:cubicBezTo>
                  <a:cubicBezTo>
                    <a:pt x="0" y="534"/>
                    <a:pt x="25" y="559"/>
                    <a:pt x="55" y="559"/>
                  </a:cubicBezTo>
                  <a:cubicBezTo>
                    <a:pt x="121" y="559"/>
                    <a:pt x="121" y="559"/>
                    <a:pt x="121" y="559"/>
                  </a:cubicBezTo>
                  <a:cubicBezTo>
                    <a:pt x="151" y="559"/>
                    <a:pt x="176" y="534"/>
                    <a:pt x="176" y="504"/>
                  </a:cubicBezTo>
                  <a:cubicBezTo>
                    <a:pt x="176" y="0"/>
                    <a:pt x="176" y="0"/>
                    <a:pt x="17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Rectangle 542">
              <a:extLst>
                <a:ext uri="{FF2B5EF4-FFF2-40B4-BE49-F238E27FC236}">
                  <a16:creationId xmlns:a16="http://schemas.microsoft.com/office/drawing/2014/main" id="{6EB1ADDF-D769-4761-8407-E5EF9C06D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7526" y="527050"/>
              <a:ext cx="128588" cy="109538"/>
            </a:xfrm>
            <a:prstGeom prst="rect">
              <a:avLst/>
            </a:prstGeom>
            <a:solidFill>
              <a:srgbClr val="0A64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Rectangle 543">
              <a:extLst>
                <a:ext uri="{FF2B5EF4-FFF2-40B4-BE49-F238E27FC236}">
                  <a16:creationId xmlns:a16="http://schemas.microsoft.com/office/drawing/2014/main" id="{5C3671C1-DEA6-4F4C-97A6-5B7742056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7526" y="649288"/>
              <a:ext cx="128588" cy="111125"/>
            </a:xfrm>
            <a:prstGeom prst="rect">
              <a:avLst/>
            </a:prstGeom>
            <a:solidFill>
              <a:srgbClr val="0A64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Rectangle 544">
              <a:extLst>
                <a:ext uri="{FF2B5EF4-FFF2-40B4-BE49-F238E27FC236}">
                  <a16:creationId xmlns:a16="http://schemas.microsoft.com/office/drawing/2014/main" id="{E1F3D0D9-C56C-4D62-BB4A-695FB63FC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7526" y="773113"/>
              <a:ext cx="128588" cy="109538"/>
            </a:xfrm>
            <a:prstGeom prst="rect">
              <a:avLst/>
            </a:prstGeom>
            <a:solidFill>
              <a:srgbClr val="1F8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Oval 545">
              <a:extLst>
                <a:ext uri="{FF2B5EF4-FFF2-40B4-BE49-F238E27FC236}">
                  <a16:creationId xmlns:a16="http://schemas.microsoft.com/office/drawing/2014/main" id="{8DAD4C56-E1BE-4576-A29A-D6D39B06B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914" y="950913"/>
              <a:ext cx="25400" cy="23813"/>
            </a:xfrm>
            <a:prstGeom prst="ellipse">
              <a:avLst/>
            </a:prstGeom>
            <a:solidFill>
              <a:srgbClr val="1217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82" name="Oval 546">
            <a:extLst>
              <a:ext uri="{FF2B5EF4-FFF2-40B4-BE49-F238E27FC236}">
                <a16:creationId xmlns:a16="http://schemas.microsoft.com/office/drawing/2014/main" id="{D229EE59-FB94-4F44-A66F-2B14697BD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6892" y="2212461"/>
            <a:ext cx="1113193" cy="1113193"/>
          </a:xfrm>
          <a:prstGeom prst="ellipse">
            <a:avLst/>
          </a:pr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B81D570F-4EDB-47ED-8D7C-2525C219649E}"/>
              </a:ext>
            </a:extLst>
          </p:cNvPr>
          <p:cNvGrpSpPr/>
          <p:nvPr/>
        </p:nvGrpSpPr>
        <p:grpSpPr>
          <a:xfrm>
            <a:off x="7766190" y="2472269"/>
            <a:ext cx="792700" cy="530994"/>
            <a:chOff x="7319964" y="542925"/>
            <a:chExt cx="663575" cy="444500"/>
          </a:xfrm>
        </p:grpSpPr>
        <p:sp>
          <p:nvSpPr>
            <p:cNvPr id="84" name="Freeform 547">
              <a:extLst>
                <a:ext uri="{FF2B5EF4-FFF2-40B4-BE49-F238E27FC236}">
                  <a16:creationId xmlns:a16="http://schemas.microsoft.com/office/drawing/2014/main" id="{9BBAAAD9-A931-48A9-B824-A68776010B04}"/>
                </a:ext>
              </a:extLst>
            </p:cNvPr>
            <p:cNvSpPr/>
            <p:nvPr/>
          </p:nvSpPr>
          <p:spPr bwMode="auto">
            <a:xfrm>
              <a:off x="7351714" y="590550"/>
              <a:ext cx="587375" cy="295275"/>
            </a:xfrm>
            <a:custGeom>
              <a:avLst/>
              <a:gdLst>
                <a:gd name="T0" fmla="*/ 640 w 640"/>
                <a:gd name="T1" fmla="*/ 321 h 321"/>
                <a:gd name="T2" fmla="*/ 604 w 640"/>
                <a:gd name="T3" fmla="*/ 321 h 321"/>
                <a:gd name="T4" fmla="*/ 320 w 640"/>
                <a:gd name="T5" fmla="*/ 36 h 321"/>
                <a:gd name="T6" fmla="*/ 36 w 640"/>
                <a:gd name="T7" fmla="*/ 321 h 321"/>
                <a:gd name="T8" fmla="*/ 0 w 640"/>
                <a:gd name="T9" fmla="*/ 321 h 321"/>
                <a:gd name="T10" fmla="*/ 320 w 640"/>
                <a:gd name="T11" fmla="*/ 0 h 321"/>
                <a:gd name="T12" fmla="*/ 640 w 640"/>
                <a:gd name="T13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0" h="321">
                  <a:moveTo>
                    <a:pt x="640" y="321"/>
                  </a:moveTo>
                  <a:cubicBezTo>
                    <a:pt x="604" y="321"/>
                    <a:pt x="604" y="321"/>
                    <a:pt x="604" y="321"/>
                  </a:cubicBezTo>
                  <a:cubicBezTo>
                    <a:pt x="604" y="164"/>
                    <a:pt x="477" y="36"/>
                    <a:pt x="320" y="36"/>
                  </a:cubicBezTo>
                  <a:cubicBezTo>
                    <a:pt x="163" y="36"/>
                    <a:pt x="36" y="164"/>
                    <a:pt x="36" y="321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0" y="144"/>
                    <a:pt x="143" y="0"/>
                    <a:pt x="320" y="0"/>
                  </a:cubicBezTo>
                  <a:cubicBezTo>
                    <a:pt x="497" y="0"/>
                    <a:pt x="640" y="144"/>
                    <a:pt x="640" y="321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Rectangle 548">
              <a:extLst>
                <a:ext uri="{FF2B5EF4-FFF2-40B4-BE49-F238E27FC236}">
                  <a16:creationId xmlns:a16="http://schemas.microsoft.com/office/drawing/2014/main" id="{AAE7A380-3986-4129-997A-774DA9E42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9964" y="885825"/>
              <a:ext cx="103188" cy="101600"/>
            </a:xfrm>
            <a:prstGeom prst="rect">
              <a:avLst/>
            </a:pr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Rectangle 549">
              <a:extLst>
                <a:ext uri="{FF2B5EF4-FFF2-40B4-BE49-F238E27FC236}">
                  <a16:creationId xmlns:a16="http://schemas.microsoft.com/office/drawing/2014/main" id="{584584B9-4DB8-473F-9AE4-0157728C2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1939" y="885825"/>
              <a:ext cx="101600" cy="101600"/>
            </a:xfrm>
            <a:prstGeom prst="rect">
              <a:avLst/>
            </a:pr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550">
              <a:extLst>
                <a:ext uri="{FF2B5EF4-FFF2-40B4-BE49-F238E27FC236}">
                  <a16:creationId xmlns:a16="http://schemas.microsoft.com/office/drawing/2014/main" id="{26C6A04E-901B-4040-A13C-C475A57A8C67}"/>
                </a:ext>
              </a:extLst>
            </p:cNvPr>
            <p:cNvSpPr/>
            <p:nvPr/>
          </p:nvSpPr>
          <p:spPr bwMode="auto">
            <a:xfrm>
              <a:off x="7367589" y="557213"/>
              <a:ext cx="288925" cy="47625"/>
            </a:xfrm>
            <a:custGeom>
              <a:avLst/>
              <a:gdLst>
                <a:gd name="T0" fmla="*/ 181 w 182"/>
                <a:gd name="T1" fmla="*/ 30 h 30"/>
                <a:gd name="T2" fmla="*/ 0 w 182"/>
                <a:gd name="T3" fmla="*/ 9 h 30"/>
                <a:gd name="T4" fmla="*/ 1 w 182"/>
                <a:gd name="T5" fmla="*/ 0 h 30"/>
                <a:gd name="T6" fmla="*/ 182 w 182"/>
                <a:gd name="T7" fmla="*/ 21 h 30"/>
                <a:gd name="T8" fmla="*/ 181 w 182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30">
                  <a:moveTo>
                    <a:pt x="181" y="30"/>
                  </a:moveTo>
                  <a:lnTo>
                    <a:pt x="0" y="9"/>
                  </a:lnTo>
                  <a:lnTo>
                    <a:pt x="1" y="0"/>
                  </a:lnTo>
                  <a:lnTo>
                    <a:pt x="182" y="21"/>
                  </a:lnTo>
                  <a:lnTo>
                    <a:pt x="181" y="3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551">
              <a:extLst>
                <a:ext uri="{FF2B5EF4-FFF2-40B4-BE49-F238E27FC236}">
                  <a16:creationId xmlns:a16="http://schemas.microsoft.com/office/drawing/2014/main" id="{2D60521E-490F-4575-A806-E67B6C3DA4BF}"/>
                </a:ext>
              </a:extLst>
            </p:cNvPr>
            <p:cNvSpPr/>
            <p:nvPr/>
          </p:nvSpPr>
          <p:spPr bwMode="auto">
            <a:xfrm>
              <a:off x="7350126" y="542925"/>
              <a:ext cx="42863" cy="42863"/>
            </a:xfrm>
            <a:custGeom>
              <a:avLst/>
              <a:gdLst>
                <a:gd name="T0" fmla="*/ 24 w 27"/>
                <a:gd name="T1" fmla="*/ 27 h 27"/>
                <a:gd name="T2" fmla="*/ 0 w 27"/>
                <a:gd name="T3" fmla="*/ 25 h 27"/>
                <a:gd name="T4" fmla="*/ 2 w 27"/>
                <a:gd name="T5" fmla="*/ 0 h 27"/>
                <a:gd name="T6" fmla="*/ 27 w 27"/>
                <a:gd name="T7" fmla="*/ 3 h 27"/>
                <a:gd name="T8" fmla="*/ 24 w 27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27"/>
                  </a:moveTo>
                  <a:lnTo>
                    <a:pt x="0" y="25"/>
                  </a:lnTo>
                  <a:lnTo>
                    <a:pt x="2" y="0"/>
                  </a:lnTo>
                  <a:lnTo>
                    <a:pt x="27" y="3"/>
                  </a:lnTo>
                  <a:lnTo>
                    <a:pt x="24" y="27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552">
              <a:extLst>
                <a:ext uri="{FF2B5EF4-FFF2-40B4-BE49-F238E27FC236}">
                  <a16:creationId xmlns:a16="http://schemas.microsoft.com/office/drawing/2014/main" id="{973F0E65-EEF6-46A6-B6FE-0DEFC1D5E795}"/>
                </a:ext>
              </a:extLst>
            </p:cNvPr>
            <p:cNvSpPr/>
            <p:nvPr/>
          </p:nvSpPr>
          <p:spPr bwMode="auto">
            <a:xfrm>
              <a:off x="7654926" y="590550"/>
              <a:ext cx="290513" cy="47625"/>
            </a:xfrm>
            <a:custGeom>
              <a:avLst/>
              <a:gdLst>
                <a:gd name="T0" fmla="*/ 1 w 183"/>
                <a:gd name="T1" fmla="*/ 0 h 30"/>
                <a:gd name="T2" fmla="*/ 183 w 183"/>
                <a:gd name="T3" fmla="*/ 21 h 30"/>
                <a:gd name="T4" fmla="*/ 181 w 183"/>
                <a:gd name="T5" fmla="*/ 30 h 30"/>
                <a:gd name="T6" fmla="*/ 0 w 183"/>
                <a:gd name="T7" fmla="*/ 9 h 30"/>
                <a:gd name="T8" fmla="*/ 1 w 18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30">
                  <a:moveTo>
                    <a:pt x="1" y="0"/>
                  </a:moveTo>
                  <a:lnTo>
                    <a:pt x="183" y="21"/>
                  </a:lnTo>
                  <a:lnTo>
                    <a:pt x="181" y="30"/>
                  </a:lnTo>
                  <a:lnTo>
                    <a:pt x="0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553">
              <a:extLst>
                <a:ext uri="{FF2B5EF4-FFF2-40B4-BE49-F238E27FC236}">
                  <a16:creationId xmlns:a16="http://schemas.microsoft.com/office/drawing/2014/main" id="{274585B0-E8B9-4679-88DF-7977A94F717F}"/>
                </a:ext>
              </a:extLst>
            </p:cNvPr>
            <p:cNvSpPr/>
            <p:nvPr/>
          </p:nvSpPr>
          <p:spPr bwMode="auto">
            <a:xfrm>
              <a:off x="7918451" y="609600"/>
              <a:ext cx="44450" cy="42863"/>
            </a:xfrm>
            <a:custGeom>
              <a:avLst/>
              <a:gdLst>
                <a:gd name="T0" fmla="*/ 3 w 28"/>
                <a:gd name="T1" fmla="*/ 0 h 27"/>
                <a:gd name="T2" fmla="*/ 28 w 28"/>
                <a:gd name="T3" fmla="*/ 3 h 27"/>
                <a:gd name="T4" fmla="*/ 25 w 28"/>
                <a:gd name="T5" fmla="*/ 27 h 27"/>
                <a:gd name="T6" fmla="*/ 0 w 28"/>
                <a:gd name="T7" fmla="*/ 24 h 27"/>
                <a:gd name="T8" fmla="*/ 3 w 2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0"/>
                  </a:moveTo>
                  <a:lnTo>
                    <a:pt x="28" y="3"/>
                  </a:lnTo>
                  <a:lnTo>
                    <a:pt x="25" y="27"/>
                  </a:lnTo>
                  <a:lnTo>
                    <a:pt x="0" y="2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Rectangle 554">
              <a:extLst>
                <a:ext uri="{FF2B5EF4-FFF2-40B4-BE49-F238E27FC236}">
                  <a16:creationId xmlns:a16="http://schemas.microsoft.com/office/drawing/2014/main" id="{DF6F8475-FF9E-4B72-82FD-4E586FF98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26" y="555625"/>
              <a:ext cx="103188" cy="103188"/>
            </a:xfrm>
            <a:prstGeom prst="rect">
              <a:avLst/>
            </a:pr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92" name="Oval 555">
            <a:extLst>
              <a:ext uri="{FF2B5EF4-FFF2-40B4-BE49-F238E27FC236}">
                <a16:creationId xmlns:a16="http://schemas.microsoft.com/office/drawing/2014/main" id="{3A88AA6A-0E1C-46B5-812A-56A02973D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252" y="4730892"/>
            <a:ext cx="1115089" cy="1115089"/>
          </a:xfrm>
          <a:prstGeom prst="ellipse">
            <a:avLst/>
          </a:prstGeom>
          <a:solidFill>
            <a:srgbClr val="1D83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1577B524-F95C-4914-8DFC-D45D7C783216}"/>
              </a:ext>
            </a:extLst>
          </p:cNvPr>
          <p:cNvGrpSpPr/>
          <p:nvPr/>
        </p:nvGrpSpPr>
        <p:grpSpPr>
          <a:xfrm>
            <a:off x="3636722" y="4931912"/>
            <a:ext cx="697878" cy="788906"/>
            <a:chOff x="4227514" y="2601913"/>
            <a:chExt cx="584200" cy="660400"/>
          </a:xfrm>
        </p:grpSpPr>
        <p:sp>
          <p:nvSpPr>
            <p:cNvPr id="94" name="Freeform 556">
              <a:extLst>
                <a:ext uri="{FF2B5EF4-FFF2-40B4-BE49-F238E27FC236}">
                  <a16:creationId xmlns:a16="http://schemas.microsoft.com/office/drawing/2014/main" id="{78238139-95D4-4626-8DCB-8570B0E062E0}"/>
                </a:ext>
              </a:extLst>
            </p:cNvPr>
            <p:cNvSpPr/>
            <p:nvPr/>
          </p:nvSpPr>
          <p:spPr bwMode="auto">
            <a:xfrm>
              <a:off x="4383089" y="2632075"/>
              <a:ext cx="300038" cy="515938"/>
            </a:xfrm>
            <a:custGeom>
              <a:avLst/>
              <a:gdLst>
                <a:gd name="T0" fmla="*/ 158 w 327"/>
                <a:gd name="T1" fmla="*/ 56 h 561"/>
                <a:gd name="T2" fmla="*/ 0 w 327"/>
                <a:gd name="T3" fmla="*/ 332 h 561"/>
                <a:gd name="T4" fmla="*/ 46 w 327"/>
                <a:gd name="T5" fmla="*/ 561 h 561"/>
                <a:gd name="T6" fmla="*/ 164 w 327"/>
                <a:gd name="T7" fmla="*/ 561 h 561"/>
                <a:gd name="T8" fmla="*/ 281 w 327"/>
                <a:gd name="T9" fmla="*/ 561 h 561"/>
                <a:gd name="T10" fmla="*/ 327 w 327"/>
                <a:gd name="T11" fmla="*/ 332 h 561"/>
                <a:gd name="T12" fmla="*/ 169 w 327"/>
                <a:gd name="T13" fmla="*/ 56 h 561"/>
                <a:gd name="T14" fmla="*/ 192 w 327"/>
                <a:gd name="T15" fmla="*/ 28 h 561"/>
                <a:gd name="T16" fmla="*/ 164 w 327"/>
                <a:gd name="T17" fmla="*/ 0 h 561"/>
                <a:gd name="T18" fmla="*/ 135 w 327"/>
                <a:gd name="T19" fmla="*/ 28 h 561"/>
                <a:gd name="T20" fmla="*/ 158 w 327"/>
                <a:gd name="T21" fmla="*/ 56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7" h="561">
                  <a:moveTo>
                    <a:pt x="158" y="56"/>
                  </a:moveTo>
                  <a:cubicBezTo>
                    <a:pt x="129" y="198"/>
                    <a:pt x="0" y="332"/>
                    <a:pt x="0" y="332"/>
                  </a:cubicBezTo>
                  <a:cubicBezTo>
                    <a:pt x="69" y="424"/>
                    <a:pt x="46" y="561"/>
                    <a:pt x="46" y="561"/>
                  </a:cubicBezTo>
                  <a:cubicBezTo>
                    <a:pt x="164" y="561"/>
                    <a:pt x="164" y="561"/>
                    <a:pt x="164" y="561"/>
                  </a:cubicBezTo>
                  <a:cubicBezTo>
                    <a:pt x="281" y="561"/>
                    <a:pt x="281" y="561"/>
                    <a:pt x="281" y="561"/>
                  </a:cubicBezTo>
                  <a:cubicBezTo>
                    <a:pt x="281" y="561"/>
                    <a:pt x="258" y="424"/>
                    <a:pt x="327" y="332"/>
                  </a:cubicBezTo>
                  <a:cubicBezTo>
                    <a:pt x="327" y="332"/>
                    <a:pt x="198" y="198"/>
                    <a:pt x="169" y="56"/>
                  </a:cubicBezTo>
                  <a:cubicBezTo>
                    <a:pt x="182" y="54"/>
                    <a:pt x="192" y="42"/>
                    <a:pt x="192" y="28"/>
                  </a:cubicBezTo>
                  <a:cubicBezTo>
                    <a:pt x="192" y="13"/>
                    <a:pt x="179" y="0"/>
                    <a:pt x="164" y="0"/>
                  </a:cubicBezTo>
                  <a:cubicBezTo>
                    <a:pt x="148" y="0"/>
                    <a:pt x="135" y="13"/>
                    <a:pt x="135" y="28"/>
                  </a:cubicBezTo>
                  <a:cubicBezTo>
                    <a:pt x="135" y="42"/>
                    <a:pt x="145" y="54"/>
                    <a:pt x="158" y="56"/>
                  </a:cubicBez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Rectangle 557">
              <a:extLst>
                <a:ext uri="{FF2B5EF4-FFF2-40B4-BE49-F238E27FC236}">
                  <a16:creationId xmlns:a16="http://schemas.microsoft.com/office/drawing/2014/main" id="{0CA9E234-62A1-4FB7-BC24-25F07B731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5951" y="3165475"/>
              <a:ext cx="215900" cy="96838"/>
            </a:xfrm>
            <a:prstGeom prst="rect">
              <a:avLst/>
            </a:pr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Oval 558">
              <a:extLst>
                <a:ext uri="{FF2B5EF4-FFF2-40B4-BE49-F238E27FC236}">
                  <a16:creationId xmlns:a16="http://schemas.microsoft.com/office/drawing/2014/main" id="{91387AF3-EE9E-4B59-8AE3-E208D6852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4214" y="2946400"/>
              <a:ext cx="77788" cy="77788"/>
            </a:xfrm>
            <a:prstGeom prst="ellipse">
              <a:avLst/>
            </a:pr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559">
              <a:extLst>
                <a:ext uri="{FF2B5EF4-FFF2-40B4-BE49-F238E27FC236}">
                  <a16:creationId xmlns:a16="http://schemas.microsoft.com/office/drawing/2014/main" id="{4B1F729E-AE00-494F-9CA8-B2E46EE50F37}"/>
                </a:ext>
              </a:extLst>
            </p:cNvPr>
            <p:cNvSpPr/>
            <p:nvPr/>
          </p:nvSpPr>
          <p:spPr bwMode="auto">
            <a:xfrm>
              <a:off x="4256089" y="2633663"/>
              <a:ext cx="268288" cy="266700"/>
            </a:xfrm>
            <a:custGeom>
              <a:avLst/>
              <a:gdLst>
                <a:gd name="T0" fmla="*/ 292 w 292"/>
                <a:gd name="T1" fmla="*/ 0 h 291"/>
                <a:gd name="T2" fmla="*/ 292 w 292"/>
                <a:gd name="T3" fmla="*/ 0 h 291"/>
                <a:gd name="T4" fmla="*/ 0 w 292"/>
                <a:gd name="T5" fmla="*/ 291 h 291"/>
                <a:gd name="T6" fmla="*/ 33 w 292"/>
                <a:gd name="T7" fmla="*/ 291 h 291"/>
                <a:gd name="T8" fmla="*/ 292 w 292"/>
                <a:gd name="T9" fmla="*/ 32 h 291"/>
                <a:gd name="T10" fmla="*/ 292 w 292"/>
                <a:gd name="T11" fmla="*/ 32 h 291"/>
                <a:gd name="T12" fmla="*/ 292 w 292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291">
                  <a:moveTo>
                    <a:pt x="292" y="0"/>
                  </a:moveTo>
                  <a:cubicBezTo>
                    <a:pt x="292" y="0"/>
                    <a:pt x="292" y="0"/>
                    <a:pt x="292" y="0"/>
                  </a:cubicBezTo>
                  <a:cubicBezTo>
                    <a:pt x="131" y="0"/>
                    <a:pt x="0" y="130"/>
                    <a:pt x="0" y="291"/>
                  </a:cubicBezTo>
                  <a:cubicBezTo>
                    <a:pt x="33" y="291"/>
                    <a:pt x="33" y="291"/>
                    <a:pt x="33" y="291"/>
                  </a:cubicBezTo>
                  <a:cubicBezTo>
                    <a:pt x="33" y="148"/>
                    <a:pt x="149" y="32"/>
                    <a:pt x="292" y="32"/>
                  </a:cubicBezTo>
                  <a:cubicBezTo>
                    <a:pt x="292" y="32"/>
                    <a:pt x="292" y="32"/>
                    <a:pt x="292" y="32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Rectangle 560">
              <a:extLst>
                <a:ext uri="{FF2B5EF4-FFF2-40B4-BE49-F238E27FC236}">
                  <a16:creationId xmlns:a16="http://schemas.microsoft.com/office/drawing/2014/main" id="{47C27CDC-AEB8-4394-8322-B2DE29502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514" y="2900363"/>
              <a:ext cx="93663" cy="93663"/>
            </a:xfrm>
            <a:prstGeom prst="rect">
              <a:avLst/>
            </a:pr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561">
              <a:extLst>
                <a:ext uri="{FF2B5EF4-FFF2-40B4-BE49-F238E27FC236}">
                  <a16:creationId xmlns:a16="http://schemas.microsoft.com/office/drawing/2014/main" id="{1BF0D4D0-058D-4C13-B860-D6E81A48CDBD}"/>
                </a:ext>
              </a:extLst>
            </p:cNvPr>
            <p:cNvSpPr/>
            <p:nvPr/>
          </p:nvSpPr>
          <p:spPr bwMode="auto">
            <a:xfrm>
              <a:off x="4270376" y="2632075"/>
              <a:ext cx="263525" cy="15875"/>
            </a:xfrm>
            <a:custGeom>
              <a:avLst/>
              <a:gdLst>
                <a:gd name="T0" fmla="*/ 166 w 166"/>
                <a:gd name="T1" fmla="*/ 9 h 10"/>
                <a:gd name="T2" fmla="*/ 0 w 166"/>
                <a:gd name="T3" fmla="*/ 10 h 10"/>
                <a:gd name="T4" fmla="*/ 0 w 166"/>
                <a:gd name="T5" fmla="*/ 1 h 10"/>
                <a:gd name="T6" fmla="*/ 166 w 166"/>
                <a:gd name="T7" fmla="*/ 0 h 10"/>
                <a:gd name="T8" fmla="*/ 166 w 16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0">
                  <a:moveTo>
                    <a:pt x="166" y="9"/>
                  </a:moveTo>
                  <a:lnTo>
                    <a:pt x="0" y="10"/>
                  </a:lnTo>
                  <a:lnTo>
                    <a:pt x="0" y="1"/>
                  </a:lnTo>
                  <a:lnTo>
                    <a:pt x="166" y="0"/>
                  </a:lnTo>
                  <a:lnTo>
                    <a:pt x="166" y="9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Rectangle 562">
              <a:extLst>
                <a:ext uri="{FF2B5EF4-FFF2-40B4-BE49-F238E27FC236}">
                  <a16:creationId xmlns:a16="http://schemas.microsoft.com/office/drawing/2014/main" id="{0467A64E-B522-45B8-BE61-A3F995C32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4501" y="2622550"/>
              <a:ext cx="36513" cy="36513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Rectangle 563">
              <a:extLst>
                <a:ext uri="{FF2B5EF4-FFF2-40B4-BE49-F238E27FC236}">
                  <a16:creationId xmlns:a16="http://schemas.microsoft.com/office/drawing/2014/main" id="{4E325D94-5A39-4598-9672-D6C09DAB6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3901" y="2632075"/>
              <a:ext cx="263525" cy="14288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Rectangle 564">
              <a:extLst>
                <a:ext uri="{FF2B5EF4-FFF2-40B4-BE49-F238E27FC236}">
                  <a16:creationId xmlns:a16="http://schemas.microsoft.com/office/drawing/2014/main" id="{BCA926F6-FE9F-4BCE-AB1E-3A06AAC2C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6789" y="2620963"/>
              <a:ext cx="34925" cy="34925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Rectangle 565">
              <a:extLst>
                <a:ext uri="{FF2B5EF4-FFF2-40B4-BE49-F238E27FC236}">
                  <a16:creationId xmlns:a16="http://schemas.microsoft.com/office/drawing/2014/main" id="{ED6C53D1-A76F-4DF8-9262-43EDEEE3C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864" y="2601913"/>
              <a:ext cx="92075" cy="93663"/>
            </a:xfrm>
            <a:prstGeom prst="rect">
              <a:avLst/>
            </a:pr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04" name="Freeform 566">
            <a:extLst>
              <a:ext uri="{FF2B5EF4-FFF2-40B4-BE49-F238E27FC236}">
                <a16:creationId xmlns:a16="http://schemas.microsoft.com/office/drawing/2014/main" id="{F3219165-2312-4E77-B323-D14EFCFC2962}"/>
              </a:ext>
            </a:extLst>
          </p:cNvPr>
          <p:cNvSpPr/>
          <p:nvPr/>
        </p:nvSpPr>
        <p:spPr bwMode="auto">
          <a:xfrm>
            <a:off x="7690334" y="4325062"/>
            <a:ext cx="946309" cy="263602"/>
          </a:xfrm>
          <a:custGeom>
            <a:avLst/>
            <a:gdLst>
              <a:gd name="T0" fmla="*/ 0 w 863"/>
              <a:gd name="T1" fmla="*/ 0 h 240"/>
              <a:gd name="T2" fmla="*/ 432 w 863"/>
              <a:gd name="T3" fmla="*/ 240 h 240"/>
              <a:gd name="T4" fmla="*/ 863 w 863"/>
              <a:gd name="T5" fmla="*/ 0 h 240"/>
              <a:gd name="T6" fmla="*/ 0 w 863"/>
              <a:gd name="T7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3" h="240">
                <a:moveTo>
                  <a:pt x="0" y="0"/>
                </a:moveTo>
                <a:cubicBezTo>
                  <a:pt x="90" y="144"/>
                  <a:pt x="250" y="240"/>
                  <a:pt x="432" y="240"/>
                </a:cubicBezTo>
                <a:cubicBezTo>
                  <a:pt x="614" y="240"/>
                  <a:pt x="773" y="144"/>
                  <a:pt x="8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344F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5" name="Freeform 567">
            <a:extLst>
              <a:ext uri="{FF2B5EF4-FFF2-40B4-BE49-F238E27FC236}">
                <a16:creationId xmlns:a16="http://schemas.microsoft.com/office/drawing/2014/main" id="{ACA57736-1923-4764-95AF-D30012CB0F38}"/>
              </a:ext>
            </a:extLst>
          </p:cNvPr>
          <p:cNvSpPr/>
          <p:nvPr/>
        </p:nvSpPr>
        <p:spPr bwMode="auto">
          <a:xfrm>
            <a:off x="7606892" y="3473573"/>
            <a:ext cx="1113193" cy="851488"/>
          </a:xfrm>
          <a:custGeom>
            <a:avLst/>
            <a:gdLst>
              <a:gd name="T0" fmla="*/ 1016 w 1016"/>
              <a:gd name="T1" fmla="*/ 508 h 776"/>
              <a:gd name="T2" fmla="*/ 508 w 1016"/>
              <a:gd name="T3" fmla="*/ 0 h 776"/>
              <a:gd name="T4" fmla="*/ 0 w 1016"/>
              <a:gd name="T5" fmla="*/ 508 h 776"/>
              <a:gd name="T6" fmla="*/ 76 w 1016"/>
              <a:gd name="T7" fmla="*/ 776 h 776"/>
              <a:gd name="T8" fmla="*/ 939 w 1016"/>
              <a:gd name="T9" fmla="*/ 776 h 776"/>
              <a:gd name="T10" fmla="*/ 1016 w 1016"/>
              <a:gd name="T11" fmla="*/ 508 h 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6" h="776">
                <a:moveTo>
                  <a:pt x="1016" y="508"/>
                </a:moveTo>
                <a:cubicBezTo>
                  <a:pt x="1016" y="227"/>
                  <a:pt x="788" y="0"/>
                  <a:pt x="508" y="0"/>
                </a:cubicBezTo>
                <a:cubicBezTo>
                  <a:pt x="227" y="0"/>
                  <a:pt x="0" y="227"/>
                  <a:pt x="0" y="508"/>
                </a:cubicBezTo>
                <a:cubicBezTo>
                  <a:pt x="0" y="606"/>
                  <a:pt x="28" y="698"/>
                  <a:pt x="76" y="776"/>
                </a:cubicBezTo>
                <a:cubicBezTo>
                  <a:pt x="939" y="776"/>
                  <a:pt x="939" y="776"/>
                  <a:pt x="939" y="776"/>
                </a:cubicBezTo>
                <a:cubicBezTo>
                  <a:pt x="987" y="698"/>
                  <a:pt x="1016" y="606"/>
                  <a:pt x="1016" y="508"/>
                </a:cubicBezTo>
                <a:close/>
              </a:path>
            </a:pathLst>
          </a:cu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06" name="组合 105">
            <a:extLst>
              <a:ext uri="{FF2B5EF4-FFF2-40B4-BE49-F238E27FC236}">
                <a16:creationId xmlns:a16="http://schemas.microsoft.com/office/drawing/2014/main" id="{1502474D-5439-4797-9072-AFE78BA230AA}"/>
              </a:ext>
            </a:extLst>
          </p:cNvPr>
          <p:cNvGrpSpPr/>
          <p:nvPr/>
        </p:nvGrpSpPr>
        <p:grpSpPr>
          <a:xfrm>
            <a:off x="7824978" y="3655627"/>
            <a:ext cx="677019" cy="675122"/>
            <a:chOff x="7369176" y="1533525"/>
            <a:chExt cx="566738" cy="565150"/>
          </a:xfrm>
        </p:grpSpPr>
        <p:sp>
          <p:nvSpPr>
            <p:cNvPr id="107" name="Freeform 568">
              <a:extLst>
                <a:ext uri="{FF2B5EF4-FFF2-40B4-BE49-F238E27FC236}">
                  <a16:creationId xmlns:a16="http://schemas.microsoft.com/office/drawing/2014/main" id="{FFAF1C43-DAAC-401B-8C93-808928BF945F}"/>
                </a:ext>
              </a:extLst>
            </p:cNvPr>
            <p:cNvSpPr/>
            <p:nvPr/>
          </p:nvSpPr>
          <p:spPr bwMode="auto">
            <a:xfrm>
              <a:off x="7431089" y="1670050"/>
              <a:ext cx="369888" cy="366713"/>
            </a:xfrm>
            <a:custGeom>
              <a:avLst/>
              <a:gdLst>
                <a:gd name="T0" fmla="*/ 195 w 402"/>
                <a:gd name="T1" fmla="*/ 0 h 400"/>
                <a:gd name="T2" fmla="*/ 3 w 402"/>
                <a:gd name="T3" fmla="*/ 191 h 400"/>
                <a:gd name="T4" fmla="*/ 5 w 402"/>
                <a:gd name="T5" fmla="*/ 208 h 400"/>
                <a:gd name="T6" fmla="*/ 192 w 402"/>
                <a:gd name="T7" fmla="*/ 395 h 400"/>
                <a:gd name="T8" fmla="*/ 211 w 402"/>
                <a:gd name="T9" fmla="*/ 395 h 400"/>
                <a:gd name="T10" fmla="*/ 214 w 402"/>
                <a:gd name="T11" fmla="*/ 392 h 400"/>
                <a:gd name="T12" fmla="*/ 402 w 402"/>
                <a:gd name="T13" fmla="*/ 205 h 400"/>
                <a:gd name="T14" fmla="*/ 200 w 402"/>
                <a:gd name="T15" fmla="*/ 3 h 400"/>
                <a:gd name="T16" fmla="*/ 195 w 402"/>
                <a:gd name="T17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2" h="400">
                  <a:moveTo>
                    <a:pt x="195" y="0"/>
                  </a:moveTo>
                  <a:cubicBezTo>
                    <a:pt x="3" y="191"/>
                    <a:pt x="3" y="191"/>
                    <a:pt x="3" y="191"/>
                  </a:cubicBezTo>
                  <a:cubicBezTo>
                    <a:pt x="0" y="197"/>
                    <a:pt x="1" y="203"/>
                    <a:pt x="5" y="208"/>
                  </a:cubicBezTo>
                  <a:cubicBezTo>
                    <a:pt x="192" y="395"/>
                    <a:pt x="192" y="395"/>
                    <a:pt x="192" y="395"/>
                  </a:cubicBezTo>
                  <a:cubicBezTo>
                    <a:pt x="197" y="400"/>
                    <a:pt x="206" y="400"/>
                    <a:pt x="211" y="395"/>
                  </a:cubicBezTo>
                  <a:cubicBezTo>
                    <a:pt x="214" y="392"/>
                    <a:pt x="214" y="392"/>
                    <a:pt x="214" y="392"/>
                  </a:cubicBezTo>
                  <a:cubicBezTo>
                    <a:pt x="402" y="205"/>
                    <a:pt x="402" y="205"/>
                    <a:pt x="402" y="205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2"/>
                    <a:pt x="196" y="1"/>
                    <a:pt x="195" y="0"/>
                  </a:cubicBez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569">
              <a:extLst>
                <a:ext uri="{FF2B5EF4-FFF2-40B4-BE49-F238E27FC236}">
                  <a16:creationId xmlns:a16="http://schemas.microsoft.com/office/drawing/2014/main" id="{EBA62507-40E9-47EA-9997-DE4A87048FAC}"/>
                </a:ext>
              </a:extLst>
            </p:cNvPr>
            <p:cNvSpPr/>
            <p:nvPr/>
          </p:nvSpPr>
          <p:spPr bwMode="auto">
            <a:xfrm>
              <a:off x="7610476" y="1533525"/>
              <a:ext cx="325438" cy="323850"/>
            </a:xfrm>
            <a:custGeom>
              <a:avLst/>
              <a:gdLst>
                <a:gd name="T0" fmla="*/ 349 w 354"/>
                <a:gd name="T1" fmla="*/ 192 h 353"/>
                <a:gd name="T2" fmla="*/ 162 w 354"/>
                <a:gd name="T3" fmla="*/ 5 h 353"/>
                <a:gd name="T4" fmla="*/ 142 w 354"/>
                <a:gd name="T5" fmla="*/ 5 h 353"/>
                <a:gd name="T6" fmla="*/ 0 w 354"/>
                <a:gd name="T7" fmla="*/ 148 h 353"/>
                <a:gd name="T8" fmla="*/ 5 w 354"/>
                <a:gd name="T9" fmla="*/ 151 h 353"/>
                <a:gd name="T10" fmla="*/ 207 w 354"/>
                <a:gd name="T11" fmla="*/ 353 h 353"/>
                <a:gd name="T12" fmla="*/ 349 w 354"/>
                <a:gd name="T13" fmla="*/ 211 h 353"/>
                <a:gd name="T14" fmla="*/ 349 w 354"/>
                <a:gd name="T15" fmla="*/ 19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4" h="353">
                  <a:moveTo>
                    <a:pt x="349" y="192"/>
                  </a:moveTo>
                  <a:cubicBezTo>
                    <a:pt x="162" y="5"/>
                    <a:pt x="162" y="5"/>
                    <a:pt x="162" y="5"/>
                  </a:cubicBezTo>
                  <a:cubicBezTo>
                    <a:pt x="156" y="0"/>
                    <a:pt x="148" y="0"/>
                    <a:pt x="142" y="5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1" y="149"/>
                    <a:pt x="3" y="150"/>
                    <a:pt x="5" y="151"/>
                  </a:cubicBezTo>
                  <a:cubicBezTo>
                    <a:pt x="207" y="353"/>
                    <a:pt x="207" y="353"/>
                    <a:pt x="207" y="353"/>
                  </a:cubicBezTo>
                  <a:cubicBezTo>
                    <a:pt x="349" y="211"/>
                    <a:pt x="349" y="211"/>
                    <a:pt x="349" y="211"/>
                  </a:cubicBezTo>
                  <a:cubicBezTo>
                    <a:pt x="354" y="206"/>
                    <a:pt x="354" y="197"/>
                    <a:pt x="349" y="192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570">
              <a:extLst>
                <a:ext uri="{FF2B5EF4-FFF2-40B4-BE49-F238E27FC236}">
                  <a16:creationId xmlns:a16="http://schemas.microsoft.com/office/drawing/2014/main" id="{B293C139-EA8A-4BB0-B866-28B68C4E7131}"/>
                </a:ext>
              </a:extLst>
            </p:cNvPr>
            <p:cNvSpPr/>
            <p:nvPr/>
          </p:nvSpPr>
          <p:spPr bwMode="auto">
            <a:xfrm>
              <a:off x="7399339" y="1844675"/>
              <a:ext cx="228600" cy="223838"/>
            </a:xfrm>
            <a:custGeom>
              <a:avLst/>
              <a:gdLst>
                <a:gd name="T0" fmla="*/ 4 w 248"/>
                <a:gd name="T1" fmla="*/ 47 h 244"/>
                <a:gd name="T2" fmla="*/ 198 w 248"/>
                <a:gd name="T3" fmla="*/ 240 h 244"/>
                <a:gd name="T4" fmla="*/ 205 w 248"/>
                <a:gd name="T5" fmla="*/ 244 h 244"/>
                <a:gd name="T6" fmla="*/ 248 w 248"/>
                <a:gd name="T7" fmla="*/ 201 h 244"/>
                <a:gd name="T8" fmla="*/ 245 w 248"/>
                <a:gd name="T9" fmla="*/ 204 h 244"/>
                <a:gd name="T10" fmla="*/ 226 w 248"/>
                <a:gd name="T11" fmla="*/ 204 h 244"/>
                <a:gd name="T12" fmla="*/ 39 w 248"/>
                <a:gd name="T13" fmla="*/ 17 h 244"/>
                <a:gd name="T14" fmla="*/ 37 w 248"/>
                <a:gd name="T15" fmla="*/ 0 h 244"/>
                <a:gd name="T16" fmla="*/ 0 w 248"/>
                <a:gd name="T17" fmla="*/ 37 h 244"/>
                <a:gd name="T18" fmla="*/ 4 w 248"/>
                <a:gd name="T19" fmla="*/ 4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8" h="244">
                  <a:moveTo>
                    <a:pt x="4" y="47"/>
                  </a:moveTo>
                  <a:cubicBezTo>
                    <a:pt x="198" y="240"/>
                    <a:pt x="198" y="240"/>
                    <a:pt x="198" y="240"/>
                  </a:cubicBezTo>
                  <a:cubicBezTo>
                    <a:pt x="200" y="243"/>
                    <a:pt x="203" y="244"/>
                    <a:pt x="205" y="244"/>
                  </a:cubicBezTo>
                  <a:cubicBezTo>
                    <a:pt x="248" y="201"/>
                    <a:pt x="248" y="201"/>
                    <a:pt x="248" y="201"/>
                  </a:cubicBezTo>
                  <a:cubicBezTo>
                    <a:pt x="245" y="204"/>
                    <a:pt x="245" y="204"/>
                    <a:pt x="245" y="204"/>
                  </a:cubicBezTo>
                  <a:cubicBezTo>
                    <a:pt x="240" y="209"/>
                    <a:pt x="231" y="209"/>
                    <a:pt x="226" y="204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5" y="12"/>
                    <a:pt x="34" y="6"/>
                    <a:pt x="37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1"/>
                    <a:pt x="2" y="44"/>
                    <a:pt x="4" y="47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571">
              <a:extLst>
                <a:ext uri="{FF2B5EF4-FFF2-40B4-BE49-F238E27FC236}">
                  <a16:creationId xmlns:a16="http://schemas.microsoft.com/office/drawing/2014/main" id="{B689749F-E39A-4B4B-889A-C56C6AD79FCF}"/>
                </a:ext>
              </a:extLst>
            </p:cNvPr>
            <p:cNvSpPr/>
            <p:nvPr/>
          </p:nvSpPr>
          <p:spPr bwMode="auto">
            <a:xfrm>
              <a:off x="7389814" y="1878013"/>
              <a:ext cx="198438" cy="201613"/>
            </a:xfrm>
            <a:custGeom>
              <a:avLst/>
              <a:gdLst>
                <a:gd name="T0" fmla="*/ 209 w 216"/>
                <a:gd name="T1" fmla="*/ 203 h 218"/>
                <a:gd name="T2" fmla="*/ 15 w 216"/>
                <a:gd name="T3" fmla="*/ 10 h 218"/>
                <a:gd name="T4" fmla="*/ 11 w 216"/>
                <a:gd name="T5" fmla="*/ 0 h 218"/>
                <a:gd name="T6" fmla="*/ 0 w 216"/>
                <a:gd name="T7" fmla="*/ 11 h 218"/>
                <a:gd name="T8" fmla="*/ 5 w 216"/>
                <a:gd name="T9" fmla="*/ 21 h 218"/>
                <a:gd name="T10" fmla="*/ 198 w 216"/>
                <a:gd name="T11" fmla="*/ 214 h 218"/>
                <a:gd name="T12" fmla="*/ 205 w 216"/>
                <a:gd name="T13" fmla="*/ 218 h 218"/>
                <a:gd name="T14" fmla="*/ 216 w 216"/>
                <a:gd name="T15" fmla="*/ 207 h 218"/>
                <a:gd name="T16" fmla="*/ 209 w 216"/>
                <a:gd name="T17" fmla="*/ 20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" h="218">
                  <a:moveTo>
                    <a:pt x="209" y="203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3" y="7"/>
                    <a:pt x="11" y="4"/>
                    <a:pt x="11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5"/>
                    <a:pt x="2" y="18"/>
                    <a:pt x="5" y="21"/>
                  </a:cubicBezTo>
                  <a:cubicBezTo>
                    <a:pt x="198" y="214"/>
                    <a:pt x="198" y="214"/>
                    <a:pt x="198" y="214"/>
                  </a:cubicBezTo>
                  <a:cubicBezTo>
                    <a:pt x="200" y="217"/>
                    <a:pt x="203" y="218"/>
                    <a:pt x="205" y="218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7"/>
                    <a:pt x="211" y="206"/>
                    <a:pt x="209" y="203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572">
              <a:extLst>
                <a:ext uri="{FF2B5EF4-FFF2-40B4-BE49-F238E27FC236}">
                  <a16:creationId xmlns:a16="http://schemas.microsoft.com/office/drawing/2014/main" id="{3A57339D-F4EB-4230-A7E9-A66724638EDE}"/>
                </a:ext>
              </a:extLst>
            </p:cNvPr>
            <p:cNvSpPr/>
            <p:nvPr/>
          </p:nvSpPr>
          <p:spPr bwMode="auto">
            <a:xfrm>
              <a:off x="7369176" y="1889125"/>
              <a:ext cx="209550" cy="209550"/>
            </a:xfrm>
            <a:custGeom>
              <a:avLst/>
              <a:gdLst>
                <a:gd name="T0" fmla="*/ 28 w 228"/>
                <a:gd name="T1" fmla="*/ 10 h 229"/>
                <a:gd name="T2" fmla="*/ 23 w 228"/>
                <a:gd name="T3" fmla="*/ 0 h 229"/>
                <a:gd name="T4" fmla="*/ 5 w 228"/>
                <a:gd name="T5" fmla="*/ 18 h 229"/>
                <a:gd name="T6" fmla="*/ 5 w 228"/>
                <a:gd name="T7" fmla="*/ 37 h 229"/>
                <a:gd name="T8" fmla="*/ 192 w 228"/>
                <a:gd name="T9" fmla="*/ 224 h 229"/>
                <a:gd name="T10" fmla="*/ 212 w 228"/>
                <a:gd name="T11" fmla="*/ 224 h 229"/>
                <a:gd name="T12" fmla="*/ 228 w 228"/>
                <a:gd name="T13" fmla="*/ 207 h 229"/>
                <a:gd name="T14" fmla="*/ 221 w 228"/>
                <a:gd name="T15" fmla="*/ 203 h 229"/>
                <a:gd name="T16" fmla="*/ 28 w 228"/>
                <a:gd name="T17" fmla="*/ 1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29">
                  <a:moveTo>
                    <a:pt x="28" y="10"/>
                  </a:moveTo>
                  <a:cubicBezTo>
                    <a:pt x="25" y="7"/>
                    <a:pt x="23" y="4"/>
                    <a:pt x="23" y="0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0" y="23"/>
                    <a:pt x="0" y="32"/>
                    <a:pt x="5" y="37"/>
                  </a:cubicBezTo>
                  <a:cubicBezTo>
                    <a:pt x="192" y="224"/>
                    <a:pt x="192" y="224"/>
                    <a:pt x="192" y="224"/>
                  </a:cubicBezTo>
                  <a:cubicBezTo>
                    <a:pt x="198" y="229"/>
                    <a:pt x="206" y="229"/>
                    <a:pt x="212" y="224"/>
                  </a:cubicBezTo>
                  <a:cubicBezTo>
                    <a:pt x="228" y="207"/>
                    <a:pt x="228" y="207"/>
                    <a:pt x="228" y="207"/>
                  </a:cubicBezTo>
                  <a:cubicBezTo>
                    <a:pt x="226" y="207"/>
                    <a:pt x="223" y="206"/>
                    <a:pt x="221" y="203"/>
                  </a:cubicBezTo>
                  <a:lnTo>
                    <a:pt x="28" y="10"/>
                  </a:ln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12" name="Oval 573">
            <a:extLst>
              <a:ext uri="{FF2B5EF4-FFF2-40B4-BE49-F238E27FC236}">
                <a16:creationId xmlns:a16="http://schemas.microsoft.com/office/drawing/2014/main" id="{748C7C79-B430-446F-B609-13DDAB283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447" y="3473573"/>
            <a:ext cx="1115089" cy="1115089"/>
          </a:xfrm>
          <a:prstGeom prst="ellipse">
            <a:avLst/>
          </a:pr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05332FBA-D256-412C-ABDE-CC6C565FEF7F}"/>
              </a:ext>
            </a:extLst>
          </p:cNvPr>
          <p:cNvGrpSpPr/>
          <p:nvPr/>
        </p:nvGrpSpPr>
        <p:grpSpPr>
          <a:xfrm>
            <a:off x="6536357" y="3623390"/>
            <a:ext cx="491169" cy="785113"/>
            <a:chOff x="6411914" y="1506538"/>
            <a:chExt cx="411162" cy="657225"/>
          </a:xfrm>
        </p:grpSpPr>
        <p:sp>
          <p:nvSpPr>
            <p:cNvPr id="114" name="Freeform 574">
              <a:extLst>
                <a:ext uri="{FF2B5EF4-FFF2-40B4-BE49-F238E27FC236}">
                  <a16:creationId xmlns:a16="http://schemas.microsoft.com/office/drawing/2014/main" id="{96EFDE19-280E-457A-AEA8-587271EBB251}"/>
                </a:ext>
              </a:extLst>
            </p:cNvPr>
            <p:cNvSpPr/>
            <p:nvPr/>
          </p:nvSpPr>
          <p:spPr bwMode="auto">
            <a:xfrm>
              <a:off x="6597651" y="1506538"/>
              <a:ext cx="41275" cy="100013"/>
            </a:xfrm>
            <a:custGeom>
              <a:avLst/>
              <a:gdLst>
                <a:gd name="T0" fmla="*/ 22 w 45"/>
                <a:gd name="T1" fmla="*/ 0 h 110"/>
                <a:gd name="T2" fmla="*/ 0 w 45"/>
                <a:gd name="T3" fmla="*/ 22 h 110"/>
                <a:gd name="T4" fmla="*/ 0 w 45"/>
                <a:gd name="T5" fmla="*/ 110 h 110"/>
                <a:gd name="T6" fmla="*/ 45 w 45"/>
                <a:gd name="T7" fmla="*/ 110 h 110"/>
                <a:gd name="T8" fmla="*/ 45 w 45"/>
                <a:gd name="T9" fmla="*/ 22 h 110"/>
                <a:gd name="T10" fmla="*/ 22 w 45"/>
                <a:gd name="T1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0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Rectangle 575">
              <a:extLst>
                <a:ext uri="{FF2B5EF4-FFF2-40B4-BE49-F238E27FC236}">
                  <a16:creationId xmlns:a16="http://schemas.microsoft.com/office/drawing/2014/main" id="{80A87FFA-0081-492A-907A-5006D540F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8764" y="1606550"/>
              <a:ext cx="17463" cy="19050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Rectangle 576">
              <a:extLst>
                <a:ext uri="{FF2B5EF4-FFF2-40B4-BE49-F238E27FC236}">
                  <a16:creationId xmlns:a16="http://schemas.microsoft.com/office/drawing/2014/main" id="{212FAF0B-F4FA-4DB8-86FF-0DDFF24ED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2239" y="1924050"/>
              <a:ext cx="290513" cy="9525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577">
              <a:extLst>
                <a:ext uri="{FF2B5EF4-FFF2-40B4-BE49-F238E27FC236}">
                  <a16:creationId xmlns:a16="http://schemas.microsoft.com/office/drawing/2014/main" id="{D26AACC4-E93A-4611-922D-61AE0D11D2C0}"/>
                </a:ext>
              </a:extLst>
            </p:cNvPr>
            <p:cNvSpPr/>
            <p:nvPr/>
          </p:nvSpPr>
          <p:spPr bwMode="auto">
            <a:xfrm>
              <a:off x="6626226" y="1754188"/>
              <a:ext cx="169863" cy="319088"/>
            </a:xfrm>
            <a:custGeom>
              <a:avLst/>
              <a:gdLst>
                <a:gd name="T0" fmla="*/ 0 w 185"/>
                <a:gd name="T1" fmla="*/ 17 h 348"/>
                <a:gd name="T2" fmla="*/ 145 w 185"/>
                <a:gd name="T3" fmla="*/ 340 h 348"/>
                <a:gd name="T4" fmla="*/ 159 w 185"/>
                <a:gd name="T5" fmla="*/ 346 h 348"/>
                <a:gd name="T6" fmla="*/ 177 w 185"/>
                <a:gd name="T7" fmla="*/ 338 h 348"/>
                <a:gd name="T8" fmla="*/ 182 w 185"/>
                <a:gd name="T9" fmla="*/ 323 h 348"/>
                <a:gd name="T10" fmla="*/ 37 w 185"/>
                <a:gd name="T11" fmla="*/ 0 h 348"/>
                <a:gd name="T12" fmla="*/ 0 w 185"/>
                <a:gd name="T13" fmla="*/ 17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348">
                  <a:moveTo>
                    <a:pt x="0" y="17"/>
                  </a:moveTo>
                  <a:cubicBezTo>
                    <a:pt x="145" y="340"/>
                    <a:pt x="145" y="340"/>
                    <a:pt x="145" y="340"/>
                  </a:cubicBezTo>
                  <a:cubicBezTo>
                    <a:pt x="147" y="346"/>
                    <a:pt x="153" y="348"/>
                    <a:pt x="159" y="346"/>
                  </a:cubicBezTo>
                  <a:cubicBezTo>
                    <a:pt x="177" y="338"/>
                    <a:pt x="177" y="338"/>
                    <a:pt x="177" y="338"/>
                  </a:cubicBezTo>
                  <a:cubicBezTo>
                    <a:pt x="182" y="335"/>
                    <a:pt x="185" y="329"/>
                    <a:pt x="182" y="323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578">
              <a:extLst>
                <a:ext uri="{FF2B5EF4-FFF2-40B4-BE49-F238E27FC236}">
                  <a16:creationId xmlns:a16="http://schemas.microsoft.com/office/drawing/2014/main" id="{21611D6C-7ECC-4085-9170-E006E76E6C22}"/>
                </a:ext>
              </a:extLst>
            </p:cNvPr>
            <p:cNvSpPr/>
            <p:nvPr/>
          </p:nvSpPr>
          <p:spPr bwMode="auto">
            <a:xfrm>
              <a:off x="6772276" y="2063750"/>
              <a:ext cx="50800" cy="100013"/>
            </a:xfrm>
            <a:custGeom>
              <a:avLst/>
              <a:gdLst>
                <a:gd name="T0" fmla="*/ 10 w 32"/>
                <a:gd name="T1" fmla="*/ 0 h 63"/>
                <a:gd name="T2" fmla="*/ 32 w 32"/>
                <a:gd name="T3" fmla="*/ 63 h 63"/>
                <a:gd name="T4" fmla="*/ 32 w 32"/>
                <a:gd name="T5" fmla="*/ 63 h 63"/>
                <a:gd name="T6" fmla="*/ 0 w 32"/>
                <a:gd name="T7" fmla="*/ 5 h 63"/>
                <a:gd name="T8" fmla="*/ 10 w 32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3">
                  <a:moveTo>
                    <a:pt x="10" y="0"/>
                  </a:moveTo>
                  <a:lnTo>
                    <a:pt x="32" y="63"/>
                  </a:lnTo>
                  <a:lnTo>
                    <a:pt x="32" y="63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6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579">
              <a:extLst>
                <a:ext uri="{FF2B5EF4-FFF2-40B4-BE49-F238E27FC236}">
                  <a16:creationId xmlns:a16="http://schemas.microsoft.com/office/drawing/2014/main" id="{BA85008B-05CE-4696-95AF-B101A0EDB886}"/>
                </a:ext>
              </a:extLst>
            </p:cNvPr>
            <p:cNvSpPr/>
            <p:nvPr/>
          </p:nvSpPr>
          <p:spPr bwMode="auto">
            <a:xfrm>
              <a:off x="6440489" y="1754188"/>
              <a:ext cx="169863" cy="319088"/>
            </a:xfrm>
            <a:custGeom>
              <a:avLst/>
              <a:gdLst>
                <a:gd name="T0" fmla="*/ 185 w 185"/>
                <a:gd name="T1" fmla="*/ 17 h 348"/>
                <a:gd name="T2" fmla="*/ 40 w 185"/>
                <a:gd name="T3" fmla="*/ 340 h 348"/>
                <a:gd name="T4" fmla="*/ 26 w 185"/>
                <a:gd name="T5" fmla="*/ 346 h 348"/>
                <a:gd name="T6" fmla="*/ 8 w 185"/>
                <a:gd name="T7" fmla="*/ 338 h 348"/>
                <a:gd name="T8" fmla="*/ 3 w 185"/>
                <a:gd name="T9" fmla="*/ 323 h 348"/>
                <a:gd name="T10" fmla="*/ 148 w 185"/>
                <a:gd name="T11" fmla="*/ 0 h 348"/>
                <a:gd name="T12" fmla="*/ 185 w 185"/>
                <a:gd name="T13" fmla="*/ 17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348">
                  <a:moveTo>
                    <a:pt x="185" y="17"/>
                  </a:moveTo>
                  <a:cubicBezTo>
                    <a:pt x="40" y="340"/>
                    <a:pt x="40" y="340"/>
                    <a:pt x="40" y="340"/>
                  </a:cubicBezTo>
                  <a:cubicBezTo>
                    <a:pt x="38" y="346"/>
                    <a:pt x="32" y="348"/>
                    <a:pt x="26" y="346"/>
                  </a:cubicBezTo>
                  <a:cubicBezTo>
                    <a:pt x="8" y="338"/>
                    <a:pt x="8" y="338"/>
                    <a:pt x="8" y="338"/>
                  </a:cubicBezTo>
                  <a:cubicBezTo>
                    <a:pt x="3" y="335"/>
                    <a:pt x="0" y="329"/>
                    <a:pt x="3" y="323"/>
                  </a:cubicBezTo>
                  <a:cubicBezTo>
                    <a:pt x="148" y="0"/>
                    <a:pt x="148" y="0"/>
                    <a:pt x="148" y="0"/>
                  </a:cubicBezTo>
                  <a:lnTo>
                    <a:pt x="185" y="17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580">
              <a:extLst>
                <a:ext uri="{FF2B5EF4-FFF2-40B4-BE49-F238E27FC236}">
                  <a16:creationId xmlns:a16="http://schemas.microsoft.com/office/drawing/2014/main" id="{1B31693C-8F3B-4B6A-8F00-F5E5B72CD90B}"/>
                </a:ext>
              </a:extLst>
            </p:cNvPr>
            <p:cNvSpPr/>
            <p:nvPr/>
          </p:nvSpPr>
          <p:spPr bwMode="auto">
            <a:xfrm>
              <a:off x="6411914" y="2063750"/>
              <a:ext cx="52388" cy="100013"/>
            </a:xfrm>
            <a:custGeom>
              <a:avLst/>
              <a:gdLst>
                <a:gd name="T0" fmla="*/ 22 w 33"/>
                <a:gd name="T1" fmla="*/ 0 h 63"/>
                <a:gd name="T2" fmla="*/ 0 w 33"/>
                <a:gd name="T3" fmla="*/ 63 h 63"/>
                <a:gd name="T4" fmla="*/ 0 w 33"/>
                <a:gd name="T5" fmla="*/ 63 h 63"/>
                <a:gd name="T6" fmla="*/ 33 w 33"/>
                <a:gd name="T7" fmla="*/ 5 h 63"/>
                <a:gd name="T8" fmla="*/ 22 w 3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3">
                  <a:moveTo>
                    <a:pt x="22" y="0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33" y="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16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581">
              <a:extLst>
                <a:ext uri="{FF2B5EF4-FFF2-40B4-BE49-F238E27FC236}">
                  <a16:creationId xmlns:a16="http://schemas.microsoft.com/office/drawing/2014/main" id="{001AE0AB-63F5-4716-9842-CBB9DFF775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8914" y="1617663"/>
              <a:ext cx="158750" cy="158750"/>
            </a:xfrm>
            <a:custGeom>
              <a:avLst/>
              <a:gdLst>
                <a:gd name="T0" fmla="*/ 86 w 173"/>
                <a:gd name="T1" fmla="*/ 0 h 173"/>
                <a:gd name="T2" fmla="*/ 0 w 173"/>
                <a:gd name="T3" fmla="*/ 87 h 173"/>
                <a:gd name="T4" fmla="*/ 86 w 173"/>
                <a:gd name="T5" fmla="*/ 173 h 173"/>
                <a:gd name="T6" fmla="*/ 173 w 173"/>
                <a:gd name="T7" fmla="*/ 87 h 173"/>
                <a:gd name="T8" fmla="*/ 86 w 173"/>
                <a:gd name="T9" fmla="*/ 0 h 173"/>
                <a:gd name="T10" fmla="*/ 86 w 173"/>
                <a:gd name="T11" fmla="*/ 157 h 173"/>
                <a:gd name="T12" fmla="*/ 16 w 173"/>
                <a:gd name="T13" fmla="*/ 87 h 173"/>
                <a:gd name="T14" fmla="*/ 86 w 173"/>
                <a:gd name="T15" fmla="*/ 16 h 173"/>
                <a:gd name="T16" fmla="*/ 157 w 173"/>
                <a:gd name="T17" fmla="*/ 87 h 173"/>
                <a:gd name="T18" fmla="*/ 86 w 173"/>
                <a:gd name="T19" fmla="*/ 15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73">
                  <a:moveTo>
                    <a:pt x="86" y="0"/>
                  </a:moveTo>
                  <a:cubicBezTo>
                    <a:pt x="39" y="0"/>
                    <a:pt x="0" y="39"/>
                    <a:pt x="0" y="87"/>
                  </a:cubicBezTo>
                  <a:cubicBezTo>
                    <a:pt x="0" y="135"/>
                    <a:pt x="39" y="173"/>
                    <a:pt x="86" y="173"/>
                  </a:cubicBezTo>
                  <a:cubicBezTo>
                    <a:pt x="134" y="173"/>
                    <a:pt x="173" y="135"/>
                    <a:pt x="173" y="87"/>
                  </a:cubicBezTo>
                  <a:cubicBezTo>
                    <a:pt x="173" y="39"/>
                    <a:pt x="134" y="0"/>
                    <a:pt x="86" y="0"/>
                  </a:cubicBezTo>
                  <a:close/>
                  <a:moveTo>
                    <a:pt x="86" y="157"/>
                  </a:moveTo>
                  <a:cubicBezTo>
                    <a:pt x="48" y="157"/>
                    <a:pt x="16" y="126"/>
                    <a:pt x="16" y="87"/>
                  </a:cubicBezTo>
                  <a:cubicBezTo>
                    <a:pt x="16" y="48"/>
                    <a:pt x="48" y="16"/>
                    <a:pt x="86" y="16"/>
                  </a:cubicBezTo>
                  <a:cubicBezTo>
                    <a:pt x="125" y="16"/>
                    <a:pt x="157" y="48"/>
                    <a:pt x="157" y="87"/>
                  </a:cubicBezTo>
                  <a:cubicBezTo>
                    <a:pt x="157" y="126"/>
                    <a:pt x="125" y="157"/>
                    <a:pt x="86" y="157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582">
              <a:extLst>
                <a:ext uri="{FF2B5EF4-FFF2-40B4-BE49-F238E27FC236}">
                  <a16:creationId xmlns:a16="http://schemas.microsoft.com/office/drawing/2014/main" id="{AC6623CD-0244-4798-B288-999E6C2F65A9}"/>
                </a:ext>
              </a:extLst>
            </p:cNvPr>
            <p:cNvSpPr/>
            <p:nvPr/>
          </p:nvSpPr>
          <p:spPr bwMode="auto">
            <a:xfrm>
              <a:off x="6610351" y="1874838"/>
              <a:ext cx="15875" cy="107950"/>
            </a:xfrm>
            <a:custGeom>
              <a:avLst/>
              <a:gdLst>
                <a:gd name="T0" fmla="*/ 8 w 17"/>
                <a:gd name="T1" fmla="*/ 0 h 118"/>
                <a:gd name="T2" fmla="*/ 0 w 17"/>
                <a:gd name="T3" fmla="*/ 8 h 118"/>
                <a:gd name="T4" fmla="*/ 0 w 17"/>
                <a:gd name="T5" fmla="*/ 110 h 118"/>
                <a:gd name="T6" fmla="*/ 8 w 17"/>
                <a:gd name="T7" fmla="*/ 118 h 118"/>
                <a:gd name="T8" fmla="*/ 17 w 17"/>
                <a:gd name="T9" fmla="*/ 110 h 118"/>
                <a:gd name="T10" fmla="*/ 17 w 17"/>
                <a:gd name="T11" fmla="*/ 8 h 118"/>
                <a:gd name="T12" fmla="*/ 8 w 17"/>
                <a:gd name="T1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18">
                  <a:moveTo>
                    <a:pt x="8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5"/>
                    <a:pt x="4" y="118"/>
                    <a:pt x="8" y="118"/>
                  </a:cubicBezTo>
                  <a:cubicBezTo>
                    <a:pt x="13" y="118"/>
                    <a:pt x="17" y="115"/>
                    <a:pt x="17" y="11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3"/>
                    <a:pt x="13" y="0"/>
                    <a:pt x="8" y="0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Rectangle 583">
              <a:extLst>
                <a:ext uri="{FF2B5EF4-FFF2-40B4-BE49-F238E27FC236}">
                  <a16:creationId xmlns:a16="http://schemas.microsoft.com/office/drawing/2014/main" id="{6EB90F1D-E4C5-4C44-AA86-5C15319FC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6364" y="1916113"/>
              <a:ext cx="23813" cy="25400"/>
            </a:xfrm>
            <a:prstGeom prst="rect">
              <a:avLst/>
            </a:pr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Rectangle 584">
              <a:extLst>
                <a:ext uri="{FF2B5EF4-FFF2-40B4-BE49-F238E27FC236}">
                  <a16:creationId xmlns:a16="http://schemas.microsoft.com/office/drawing/2014/main" id="{D464F139-9DE2-432B-939A-F4F96CB87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6401" y="1916113"/>
              <a:ext cx="22225" cy="25400"/>
            </a:xfrm>
            <a:prstGeom prst="rect">
              <a:avLst/>
            </a:pr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25" name="Freeform 585">
            <a:extLst>
              <a:ext uri="{FF2B5EF4-FFF2-40B4-BE49-F238E27FC236}">
                <a16:creationId xmlns:a16="http://schemas.microsoft.com/office/drawing/2014/main" id="{162ADF72-6AE5-4698-9EA8-6BD8F764B29F}"/>
              </a:ext>
            </a:extLst>
          </p:cNvPr>
          <p:cNvSpPr/>
          <p:nvPr/>
        </p:nvSpPr>
        <p:spPr bwMode="auto">
          <a:xfrm>
            <a:off x="3462252" y="3473573"/>
            <a:ext cx="1115089" cy="1115089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0 w 1016"/>
              <a:gd name="T5" fmla="*/ 512 h 1016"/>
              <a:gd name="T6" fmla="*/ 48 w 1016"/>
              <a:gd name="T7" fmla="*/ 723 h 1016"/>
              <a:gd name="T8" fmla="*/ 508 w 1016"/>
              <a:gd name="T9" fmla="*/ 1016 h 1016"/>
              <a:gd name="T10" fmla="*/ 969 w 1016"/>
              <a:gd name="T11" fmla="*/ 723 h 1016"/>
              <a:gd name="T12" fmla="*/ 1016 w 1016"/>
              <a:gd name="T13" fmla="*/ 512 h 1016"/>
              <a:gd name="T14" fmla="*/ 1016 w 1016"/>
              <a:gd name="T15" fmla="*/ 508 h 1016"/>
              <a:gd name="T16" fmla="*/ 508 w 1016"/>
              <a:gd name="T17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509"/>
                  <a:pt x="0" y="511"/>
                  <a:pt x="0" y="512"/>
                </a:cubicBezTo>
                <a:cubicBezTo>
                  <a:pt x="1" y="587"/>
                  <a:pt x="18" y="659"/>
                  <a:pt x="48" y="723"/>
                </a:cubicBezTo>
                <a:cubicBezTo>
                  <a:pt x="129" y="896"/>
                  <a:pt x="305" y="1016"/>
                  <a:pt x="508" y="1016"/>
                </a:cubicBezTo>
                <a:cubicBezTo>
                  <a:pt x="712" y="1016"/>
                  <a:pt x="888" y="896"/>
                  <a:pt x="969" y="723"/>
                </a:cubicBezTo>
                <a:cubicBezTo>
                  <a:pt x="999" y="659"/>
                  <a:pt x="1016" y="587"/>
                  <a:pt x="1016" y="512"/>
                </a:cubicBezTo>
                <a:cubicBezTo>
                  <a:pt x="1016" y="511"/>
                  <a:pt x="1016" y="509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364F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26" name="组合 125">
            <a:extLst>
              <a:ext uri="{FF2B5EF4-FFF2-40B4-BE49-F238E27FC236}">
                <a16:creationId xmlns:a16="http://schemas.microsoft.com/office/drawing/2014/main" id="{9F41CD11-6A6D-4417-83AB-01871B92B722}"/>
              </a:ext>
            </a:extLst>
          </p:cNvPr>
          <p:cNvGrpSpPr/>
          <p:nvPr/>
        </p:nvGrpSpPr>
        <p:grpSpPr>
          <a:xfrm>
            <a:off x="3676545" y="3687869"/>
            <a:ext cx="678915" cy="694086"/>
            <a:chOff x="4260851" y="1560513"/>
            <a:chExt cx="568325" cy="581025"/>
          </a:xfrm>
        </p:grpSpPr>
        <p:sp>
          <p:nvSpPr>
            <p:cNvPr id="127" name="Freeform 586">
              <a:extLst>
                <a:ext uri="{FF2B5EF4-FFF2-40B4-BE49-F238E27FC236}">
                  <a16:creationId xmlns:a16="http://schemas.microsoft.com/office/drawing/2014/main" id="{2150DAB1-8DC5-4D34-8096-0C5E25A1A881}"/>
                </a:ext>
              </a:extLst>
            </p:cNvPr>
            <p:cNvSpPr/>
            <p:nvPr/>
          </p:nvSpPr>
          <p:spPr bwMode="auto">
            <a:xfrm>
              <a:off x="4260851" y="1560513"/>
              <a:ext cx="568325" cy="581025"/>
            </a:xfrm>
            <a:custGeom>
              <a:avLst/>
              <a:gdLst>
                <a:gd name="T0" fmla="*/ 382 w 620"/>
                <a:gd name="T1" fmla="*/ 604 h 633"/>
                <a:gd name="T2" fmla="*/ 146 w 620"/>
                <a:gd name="T3" fmla="*/ 565 h 633"/>
                <a:gd name="T4" fmla="*/ 21 w 620"/>
                <a:gd name="T5" fmla="*/ 357 h 633"/>
                <a:gd name="T6" fmla="*/ 106 w 620"/>
                <a:gd name="T7" fmla="*/ 68 h 633"/>
                <a:gd name="T8" fmla="*/ 354 w 620"/>
                <a:gd name="T9" fmla="*/ 15 h 633"/>
                <a:gd name="T10" fmla="*/ 438 w 620"/>
                <a:gd name="T11" fmla="*/ 41 h 633"/>
                <a:gd name="T12" fmla="*/ 580 w 620"/>
                <a:gd name="T13" fmla="*/ 184 h 633"/>
                <a:gd name="T14" fmla="*/ 612 w 620"/>
                <a:gd name="T15" fmla="*/ 385 h 633"/>
                <a:gd name="T16" fmla="*/ 561 w 620"/>
                <a:gd name="T17" fmla="*/ 463 h 633"/>
                <a:gd name="T18" fmla="*/ 429 w 620"/>
                <a:gd name="T19" fmla="*/ 398 h 633"/>
                <a:gd name="T20" fmla="*/ 378 w 620"/>
                <a:gd name="T21" fmla="*/ 462 h 633"/>
                <a:gd name="T22" fmla="*/ 431 w 620"/>
                <a:gd name="T23" fmla="*/ 556 h 633"/>
                <a:gd name="T24" fmla="*/ 382 w 620"/>
                <a:gd name="T25" fmla="*/ 604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0" h="633">
                  <a:moveTo>
                    <a:pt x="382" y="604"/>
                  </a:moveTo>
                  <a:cubicBezTo>
                    <a:pt x="304" y="633"/>
                    <a:pt x="213" y="615"/>
                    <a:pt x="146" y="565"/>
                  </a:cubicBezTo>
                  <a:cubicBezTo>
                    <a:pt x="80" y="516"/>
                    <a:pt x="37" y="438"/>
                    <a:pt x="21" y="357"/>
                  </a:cubicBezTo>
                  <a:cubicBezTo>
                    <a:pt x="0" y="253"/>
                    <a:pt x="25" y="136"/>
                    <a:pt x="106" y="68"/>
                  </a:cubicBezTo>
                  <a:cubicBezTo>
                    <a:pt x="173" y="12"/>
                    <a:pt x="268" y="0"/>
                    <a:pt x="354" y="15"/>
                  </a:cubicBezTo>
                  <a:cubicBezTo>
                    <a:pt x="383" y="21"/>
                    <a:pt x="411" y="29"/>
                    <a:pt x="438" y="41"/>
                  </a:cubicBezTo>
                  <a:cubicBezTo>
                    <a:pt x="500" y="70"/>
                    <a:pt x="550" y="123"/>
                    <a:pt x="580" y="184"/>
                  </a:cubicBezTo>
                  <a:cubicBezTo>
                    <a:pt x="610" y="246"/>
                    <a:pt x="620" y="317"/>
                    <a:pt x="612" y="385"/>
                  </a:cubicBezTo>
                  <a:cubicBezTo>
                    <a:pt x="608" y="418"/>
                    <a:pt x="594" y="457"/>
                    <a:pt x="561" y="463"/>
                  </a:cubicBezTo>
                  <a:cubicBezTo>
                    <a:pt x="511" y="473"/>
                    <a:pt x="479" y="400"/>
                    <a:pt x="429" y="398"/>
                  </a:cubicBezTo>
                  <a:cubicBezTo>
                    <a:pt x="397" y="397"/>
                    <a:pt x="370" y="432"/>
                    <a:pt x="378" y="462"/>
                  </a:cubicBezTo>
                  <a:cubicBezTo>
                    <a:pt x="388" y="497"/>
                    <a:pt x="434" y="520"/>
                    <a:pt x="431" y="556"/>
                  </a:cubicBezTo>
                  <a:cubicBezTo>
                    <a:pt x="428" y="580"/>
                    <a:pt x="404" y="596"/>
                    <a:pt x="382" y="604"/>
                  </a:cubicBezTo>
                  <a:close/>
                </a:path>
              </a:pathLst>
            </a:custGeom>
            <a:solidFill>
              <a:srgbClr val="E5E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587">
              <a:extLst>
                <a:ext uri="{FF2B5EF4-FFF2-40B4-BE49-F238E27FC236}">
                  <a16:creationId xmlns:a16="http://schemas.microsoft.com/office/drawing/2014/main" id="{8836081F-4C4E-4E10-BC0D-F93D4C0BE632}"/>
                </a:ext>
              </a:extLst>
            </p:cNvPr>
            <p:cNvSpPr/>
            <p:nvPr/>
          </p:nvSpPr>
          <p:spPr bwMode="auto">
            <a:xfrm>
              <a:off x="4384676" y="1893888"/>
              <a:ext cx="115888" cy="98425"/>
            </a:xfrm>
            <a:custGeom>
              <a:avLst/>
              <a:gdLst>
                <a:gd name="T0" fmla="*/ 35 w 125"/>
                <a:gd name="T1" fmla="*/ 18 h 108"/>
                <a:gd name="T2" fmla="*/ 5 w 125"/>
                <a:gd name="T3" fmla="*/ 50 h 108"/>
                <a:gd name="T4" fmla="*/ 2 w 125"/>
                <a:gd name="T5" fmla="*/ 98 h 108"/>
                <a:gd name="T6" fmla="*/ 40 w 125"/>
                <a:gd name="T7" fmla="*/ 103 h 108"/>
                <a:gd name="T8" fmla="*/ 71 w 125"/>
                <a:gd name="T9" fmla="*/ 105 h 108"/>
                <a:gd name="T10" fmla="*/ 89 w 125"/>
                <a:gd name="T11" fmla="*/ 81 h 108"/>
                <a:gd name="T12" fmla="*/ 107 w 125"/>
                <a:gd name="T13" fmla="*/ 75 h 108"/>
                <a:gd name="T14" fmla="*/ 117 w 125"/>
                <a:gd name="T15" fmla="*/ 54 h 108"/>
                <a:gd name="T16" fmla="*/ 122 w 125"/>
                <a:gd name="T17" fmla="*/ 45 h 108"/>
                <a:gd name="T18" fmla="*/ 118 w 125"/>
                <a:gd name="T19" fmla="*/ 28 h 108"/>
                <a:gd name="T20" fmla="*/ 107 w 125"/>
                <a:gd name="T21" fmla="*/ 13 h 108"/>
                <a:gd name="T22" fmla="*/ 103 w 125"/>
                <a:gd name="T23" fmla="*/ 8 h 108"/>
                <a:gd name="T24" fmla="*/ 96 w 125"/>
                <a:gd name="T25" fmla="*/ 6 h 108"/>
                <a:gd name="T26" fmla="*/ 41 w 125"/>
                <a:gd name="T27" fmla="*/ 1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108">
                  <a:moveTo>
                    <a:pt x="35" y="18"/>
                  </a:moveTo>
                  <a:cubicBezTo>
                    <a:pt x="21" y="21"/>
                    <a:pt x="10" y="35"/>
                    <a:pt x="5" y="50"/>
                  </a:cubicBezTo>
                  <a:cubicBezTo>
                    <a:pt x="0" y="65"/>
                    <a:pt x="0" y="82"/>
                    <a:pt x="2" y="98"/>
                  </a:cubicBezTo>
                  <a:cubicBezTo>
                    <a:pt x="15" y="95"/>
                    <a:pt x="28" y="99"/>
                    <a:pt x="40" y="103"/>
                  </a:cubicBezTo>
                  <a:cubicBezTo>
                    <a:pt x="50" y="106"/>
                    <a:pt x="61" y="108"/>
                    <a:pt x="71" y="105"/>
                  </a:cubicBezTo>
                  <a:cubicBezTo>
                    <a:pt x="81" y="103"/>
                    <a:pt x="90" y="93"/>
                    <a:pt x="89" y="81"/>
                  </a:cubicBezTo>
                  <a:cubicBezTo>
                    <a:pt x="95" y="86"/>
                    <a:pt x="103" y="81"/>
                    <a:pt x="107" y="75"/>
                  </a:cubicBezTo>
                  <a:cubicBezTo>
                    <a:pt x="111" y="69"/>
                    <a:pt x="112" y="61"/>
                    <a:pt x="117" y="54"/>
                  </a:cubicBezTo>
                  <a:cubicBezTo>
                    <a:pt x="119" y="51"/>
                    <a:pt x="121" y="49"/>
                    <a:pt x="122" y="45"/>
                  </a:cubicBezTo>
                  <a:cubicBezTo>
                    <a:pt x="125" y="39"/>
                    <a:pt x="122" y="33"/>
                    <a:pt x="118" y="28"/>
                  </a:cubicBezTo>
                  <a:cubicBezTo>
                    <a:pt x="115" y="22"/>
                    <a:pt x="110" y="19"/>
                    <a:pt x="107" y="13"/>
                  </a:cubicBezTo>
                  <a:cubicBezTo>
                    <a:pt x="105" y="11"/>
                    <a:pt x="104" y="9"/>
                    <a:pt x="103" y="8"/>
                  </a:cubicBezTo>
                  <a:cubicBezTo>
                    <a:pt x="101" y="7"/>
                    <a:pt x="99" y="6"/>
                    <a:pt x="96" y="6"/>
                  </a:cubicBezTo>
                  <a:cubicBezTo>
                    <a:pt x="78" y="3"/>
                    <a:pt x="58" y="0"/>
                    <a:pt x="41" y="10"/>
                  </a:cubicBezTo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588">
              <a:extLst>
                <a:ext uri="{FF2B5EF4-FFF2-40B4-BE49-F238E27FC236}">
                  <a16:creationId xmlns:a16="http://schemas.microsoft.com/office/drawing/2014/main" id="{A187BBB5-D85C-4716-A53C-1119BC27B628}"/>
                </a:ext>
              </a:extLst>
            </p:cNvPr>
            <p:cNvSpPr/>
            <p:nvPr/>
          </p:nvSpPr>
          <p:spPr bwMode="auto">
            <a:xfrm>
              <a:off x="4314826" y="1776413"/>
              <a:ext cx="111125" cy="117475"/>
            </a:xfrm>
            <a:custGeom>
              <a:avLst/>
              <a:gdLst>
                <a:gd name="T0" fmla="*/ 26 w 120"/>
                <a:gd name="T1" fmla="*/ 115 h 129"/>
                <a:gd name="T2" fmla="*/ 13 w 120"/>
                <a:gd name="T3" fmla="*/ 24 h 129"/>
                <a:gd name="T4" fmla="*/ 18 w 120"/>
                <a:gd name="T5" fmla="*/ 15 h 129"/>
                <a:gd name="T6" fmla="*/ 25 w 120"/>
                <a:gd name="T7" fmla="*/ 11 h 129"/>
                <a:gd name="T8" fmla="*/ 92 w 120"/>
                <a:gd name="T9" fmla="*/ 16 h 129"/>
                <a:gd name="T10" fmla="*/ 109 w 120"/>
                <a:gd name="T11" fmla="*/ 46 h 129"/>
                <a:gd name="T12" fmla="*/ 110 w 120"/>
                <a:gd name="T13" fmla="*/ 92 h 129"/>
                <a:gd name="T14" fmla="*/ 97 w 120"/>
                <a:gd name="T15" fmla="*/ 102 h 129"/>
                <a:gd name="T16" fmla="*/ 70 w 120"/>
                <a:gd name="T17" fmla="*/ 117 h 129"/>
                <a:gd name="T18" fmla="*/ 36 w 120"/>
                <a:gd name="T19" fmla="*/ 124 h 129"/>
                <a:gd name="T20" fmla="*/ 26 w 120"/>
                <a:gd name="T21" fmla="*/ 11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29">
                  <a:moveTo>
                    <a:pt x="26" y="115"/>
                  </a:moveTo>
                  <a:cubicBezTo>
                    <a:pt x="5" y="91"/>
                    <a:pt x="0" y="54"/>
                    <a:pt x="13" y="24"/>
                  </a:cubicBezTo>
                  <a:cubicBezTo>
                    <a:pt x="14" y="21"/>
                    <a:pt x="16" y="18"/>
                    <a:pt x="18" y="15"/>
                  </a:cubicBezTo>
                  <a:cubicBezTo>
                    <a:pt x="20" y="13"/>
                    <a:pt x="23" y="12"/>
                    <a:pt x="25" y="11"/>
                  </a:cubicBezTo>
                  <a:cubicBezTo>
                    <a:pt x="47" y="2"/>
                    <a:pt x="75" y="0"/>
                    <a:pt x="92" y="16"/>
                  </a:cubicBezTo>
                  <a:cubicBezTo>
                    <a:pt x="100" y="24"/>
                    <a:pt x="105" y="35"/>
                    <a:pt x="109" y="46"/>
                  </a:cubicBezTo>
                  <a:cubicBezTo>
                    <a:pt x="115" y="61"/>
                    <a:pt x="120" y="80"/>
                    <a:pt x="110" y="92"/>
                  </a:cubicBezTo>
                  <a:cubicBezTo>
                    <a:pt x="107" y="97"/>
                    <a:pt x="102" y="99"/>
                    <a:pt x="97" y="102"/>
                  </a:cubicBezTo>
                  <a:cubicBezTo>
                    <a:pt x="88" y="107"/>
                    <a:pt x="79" y="112"/>
                    <a:pt x="70" y="117"/>
                  </a:cubicBezTo>
                  <a:cubicBezTo>
                    <a:pt x="60" y="123"/>
                    <a:pt x="47" y="129"/>
                    <a:pt x="36" y="124"/>
                  </a:cubicBezTo>
                  <a:cubicBezTo>
                    <a:pt x="32" y="122"/>
                    <a:pt x="29" y="119"/>
                    <a:pt x="26" y="115"/>
                  </a:cubicBezTo>
                  <a:close/>
                </a:path>
              </a:pathLst>
            </a:cu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589">
              <a:extLst>
                <a:ext uri="{FF2B5EF4-FFF2-40B4-BE49-F238E27FC236}">
                  <a16:creationId xmlns:a16="http://schemas.microsoft.com/office/drawing/2014/main" id="{E1BC11DA-0065-496C-A1FC-D1C81552C650}"/>
                </a:ext>
              </a:extLst>
            </p:cNvPr>
            <p:cNvSpPr/>
            <p:nvPr/>
          </p:nvSpPr>
          <p:spPr bwMode="auto">
            <a:xfrm>
              <a:off x="4364039" y="1649413"/>
              <a:ext cx="100013" cy="95250"/>
            </a:xfrm>
            <a:custGeom>
              <a:avLst/>
              <a:gdLst>
                <a:gd name="T0" fmla="*/ 43 w 109"/>
                <a:gd name="T1" fmla="*/ 96 h 104"/>
                <a:gd name="T2" fmla="*/ 13 w 109"/>
                <a:gd name="T3" fmla="*/ 89 h 104"/>
                <a:gd name="T4" fmla="*/ 12 w 109"/>
                <a:gd name="T5" fmla="*/ 40 h 104"/>
                <a:gd name="T6" fmla="*/ 18 w 109"/>
                <a:gd name="T7" fmla="*/ 24 h 104"/>
                <a:gd name="T8" fmla="*/ 23 w 109"/>
                <a:gd name="T9" fmla="*/ 15 h 104"/>
                <a:gd name="T10" fmla="*/ 32 w 109"/>
                <a:gd name="T11" fmla="*/ 10 h 104"/>
                <a:gd name="T12" fmla="*/ 59 w 109"/>
                <a:gd name="T13" fmla="*/ 1 h 104"/>
                <a:gd name="T14" fmla="*/ 100 w 109"/>
                <a:gd name="T15" fmla="*/ 27 h 104"/>
                <a:gd name="T16" fmla="*/ 107 w 109"/>
                <a:gd name="T17" fmla="*/ 77 h 104"/>
                <a:gd name="T18" fmla="*/ 103 w 109"/>
                <a:gd name="T19" fmla="*/ 93 h 104"/>
                <a:gd name="T20" fmla="*/ 90 w 109"/>
                <a:gd name="T21" fmla="*/ 100 h 104"/>
                <a:gd name="T22" fmla="*/ 44 w 109"/>
                <a:gd name="T23" fmla="*/ 9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104">
                  <a:moveTo>
                    <a:pt x="43" y="96"/>
                  </a:moveTo>
                  <a:cubicBezTo>
                    <a:pt x="33" y="96"/>
                    <a:pt x="21" y="96"/>
                    <a:pt x="13" y="89"/>
                  </a:cubicBezTo>
                  <a:cubicBezTo>
                    <a:pt x="0" y="77"/>
                    <a:pt x="6" y="56"/>
                    <a:pt x="12" y="40"/>
                  </a:cubicBezTo>
                  <a:cubicBezTo>
                    <a:pt x="14" y="35"/>
                    <a:pt x="16" y="30"/>
                    <a:pt x="18" y="24"/>
                  </a:cubicBezTo>
                  <a:cubicBezTo>
                    <a:pt x="20" y="21"/>
                    <a:pt x="21" y="18"/>
                    <a:pt x="23" y="15"/>
                  </a:cubicBezTo>
                  <a:cubicBezTo>
                    <a:pt x="26" y="13"/>
                    <a:pt x="29" y="11"/>
                    <a:pt x="32" y="10"/>
                  </a:cubicBezTo>
                  <a:cubicBezTo>
                    <a:pt x="41" y="6"/>
                    <a:pt x="50" y="1"/>
                    <a:pt x="59" y="1"/>
                  </a:cubicBezTo>
                  <a:cubicBezTo>
                    <a:pt x="76" y="0"/>
                    <a:pt x="92" y="12"/>
                    <a:pt x="100" y="27"/>
                  </a:cubicBezTo>
                  <a:cubicBezTo>
                    <a:pt x="108" y="43"/>
                    <a:pt x="109" y="60"/>
                    <a:pt x="107" y="77"/>
                  </a:cubicBezTo>
                  <a:cubicBezTo>
                    <a:pt x="107" y="83"/>
                    <a:pt x="106" y="89"/>
                    <a:pt x="103" y="93"/>
                  </a:cubicBezTo>
                  <a:cubicBezTo>
                    <a:pt x="99" y="97"/>
                    <a:pt x="94" y="99"/>
                    <a:pt x="90" y="100"/>
                  </a:cubicBezTo>
                  <a:cubicBezTo>
                    <a:pt x="75" y="104"/>
                    <a:pt x="59" y="103"/>
                    <a:pt x="44" y="99"/>
                  </a:cubicBezTo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590">
              <a:extLst>
                <a:ext uri="{FF2B5EF4-FFF2-40B4-BE49-F238E27FC236}">
                  <a16:creationId xmlns:a16="http://schemas.microsoft.com/office/drawing/2014/main" id="{D97E0A5D-93B2-4A3F-830F-BABB9CBF514D}"/>
                </a:ext>
              </a:extLst>
            </p:cNvPr>
            <p:cNvSpPr/>
            <p:nvPr/>
          </p:nvSpPr>
          <p:spPr bwMode="auto">
            <a:xfrm>
              <a:off x="4506914" y="1617663"/>
              <a:ext cx="119063" cy="100013"/>
            </a:xfrm>
            <a:custGeom>
              <a:avLst/>
              <a:gdLst>
                <a:gd name="T0" fmla="*/ 27 w 129"/>
                <a:gd name="T1" fmla="*/ 30 h 110"/>
                <a:gd name="T2" fmla="*/ 28 w 129"/>
                <a:gd name="T3" fmla="*/ 23 h 110"/>
                <a:gd name="T4" fmla="*/ 41 w 129"/>
                <a:gd name="T5" fmla="*/ 3 h 110"/>
                <a:gd name="T6" fmla="*/ 68 w 129"/>
                <a:gd name="T7" fmla="*/ 6 h 110"/>
                <a:gd name="T8" fmla="*/ 107 w 129"/>
                <a:gd name="T9" fmla="*/ 31 h 110"/>
                <a:gd name="T10" fmla="*/ 118 w 129"/>
                <a:gd name="T11" fmla="*/ 60 h 110"/>
                <a:gd name="T12" fmla="*/ 125 w 129"/>
                <a:gd name="T13" fmla="*/ 87 h 110"/>
                <a:gd name="T14" fmla="*/ 112 w 129"/>
                <a:gd name="T15" fmla="*/ 98 h 110"/>
                <a:gd name="T16" fmla="*/ 21 w 129"/>
                <a:gd name="T17" fmla="*/ 89 h 110"/>
                <a:gd name="T18" fmla="*/ 3 w 129"/>
                <a:gd name="T19" fmla="*/ 69 h 110"/>
                <a:gd name="T20" fmla="*/ 8 w 129"/>
                <a:gd name="T21" fmla="*/ 43 h 110"/>
                <a:gd name="T22" fmla="*/ 27 w 129"/>
                <a:gd name="T23" fmla="*/ 3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9" h="110">
                  <a:moveTo>
                    <a:pt x="27" y="30"/>
                  </a:moveTo>
                  <a:cubicBezTo>
                    <a:pt x="28" y="28"/>
                    <a:pt x="28" y="25"/>
                    <a:pt x="28" y="23"/>
                  </a:cubicBezTo>
                  <a:cubicBezTo>
                    <a:pt x="30" y="15"/>
                    <a:pt x="34" y="8"/>
                    <a:pt x="41" y="3"/>
                  </a:cubicBezTo>
                  <a:cubicBezTo>
                    <a:pt x="50" y="0"/>
                    <a:pt x="59" y="3"/>
                    <a:pt x="68" y="6"/>
                  </a:cubicBezTo>
                  <a:cubicBezTo>
                    <a:pt x="83" y="11"/>
                    <a:pt x="99" y="17"/>
                    <a:pt x="107" y="31"/>
                  </a:cubicBezTo>
                  <a:cubicBezTo>
                    <a:pt x="113" y="40"/>
                    <a:pt x="114" y="50"/>
                    <a:pt x="118" y="60"/>
                  </a:cubicBezTo>
                  <a:cubicBezTo>
                    <a:pt x="122" y="69"/>
                    <a:pt x="129" y="78"/>
                    <a:pt x="125" y="87"/>
                  </a:cubicBezTo>
                  <a:cubicBezTo>
                    <a:pt x="122" y="92"/>
                    <a:pt x="117" y="95"/>
                    <a:pt x="112" y="98"/>
                  </a:cubicBezTo>
                  <a:cubicBezTo>
                    <a:pt x="83" y="110"/>
                    <a:pt x="47" y="107"/>
                    <a:pt x="21" y="89"/>
                  </a:cubicBezTo>
                  <a:cubicBezTo>
                    <a:pt x="13" y="84"/>
                    <a:pt x="6" y="77"/>
                    <a:pt x="3" y="69"/>
                  </a:cubicBezTo>
                  <a:cubicBezTo>
                    <a:pt x="0" y="60"/>
                    <a:pt x="1" y="49"/>
                    <a:pt x="8" y="43"/>
                  </a:cubicBezTo>
                  <a:cubicBezTo>
                    <a:pt x="14" y="39"/>
                    <a:pt x="23" y="37"/>
                    <a:pt x="27" y="30"/>
                  </a:cubicBezTo>
                  <a:close/>
                </a:path>
              </a:pathLst>
            </a:custGeom>
            <a:solidFill>
              <a:srgbClr val="3DA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591">
              <a:extLst>
                <a:ext uri="{FF2B5EF4-FFF2-40B4-BE49-F238E27FC236}">
                  <a16:creationId xmlns:a16="http://schemas.microsoft.com/office/drawing/2014/main" id="{F7098D0D-1D0C-41C0-8CF8-5A538804AFA5}"/>
                </a:ext>
              </a:extLst>
            </p:cNvPr>
            <p:cNvSpPr/>
            <p:nvPr/>
          </p:nvSpPr>
          <p:spPr bwMode="auto">
            <a:xfrm>
              <a:off x="4656139" y="1692275"/>
              <a:ext cx="92075" cy="88900"/>
            </a:xfrm>
            <a:custGeom>
              <a:avLst/>
              <a:gdLst>
                <a:gd name="T0" fmla="*/ 0 w 100"/>
                <a:gd name="T1" fmla="*/ 47 h 96"/>
                <a:gd name="T2" fmla="*/ 9 w 100"/>
                <a:gd name="T3" fmla="*/ 33 h 96"/>
                <a:gd name="T4" fmla="*/ 40 w 100"/>
                <a:gd name="T5" fmla="*/ 8 h 96"/>
                <a:gd name="T6" fmla="*/ 79 w 100"/>
                <a:gd name="T7" fmla="*/ 6 h 96"/>
                <a:gd name="T8" fmla="*/ 99 w 100"/>
                <a:gd name="T9" fmla="*/ 40 h 96"/>
                <a:gd name="T10" fmla="*/ 93 w 100"/>
                <a:gd name="T11" fmla="*/ 61 h 96"/>
                <a:gd name="T12" fmla="*/ 92 w 100"/>
                <a:gd name="T13" fmla="*/ 63 h 96"/>
                <a:gd name="T14" fmla="*/ 59 w 100"/>
                <a:gd name="T15" fmla="*/ 96 h 96"/>
                <a:gd name="T16" fmla="*/ 0 w 100"/>
                <a:gd name="T17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96">
                  <a:moveTo>
                    <a:pt x="0" y="47"/>
                  </a:moveTo>
                  <a:cubicBezTo>
                    <a:pt x="0" y="42"/>
                    <a:pt x="5" y="37"/>
                    <a:pt x="9" y="33"/>
                  </a:cubicBezTo>
                  <a:cubicBezTo>
                    <a:pt x="18" y="23"/>
                    <a:pt x="28" y="14"/>
                    <a:pt x="40" y="8"/>
                  </a:cubicBezTo>
                  <a:cubicBezTo>
                    <a:pt x="52" y="2"/>
                    <a:pt x="67" y="0"/>
                    <a:pt x="79" y="6"/>
                  </a:cubicBezTo>
                  <a:cubicBezTo>
                    <a:pt x="92" y="12"/>
                    <a:pt x="100" y="26"/>
                    <a:pt x="99" y="40"/>
                  </a:cubicBezTo>
                  <a:cubicBezTo>
                    <a:pt x="98" y="47"/>
                    <a:pt x="95" y="54"/>
                    <a:pt x="93" y="61"/>
                  </a:cubicBezTo>
                  <a:cubicBezTo>
                    <a:pt x="92" y="61"/>
                    <a:pt x="92" y="62"/>
                    <a:pt x="92" y="63"/>
                  </a:cubicBezTo>
                  <a:cubicBezTo>
                    <a:pt x="85" y="78"/>
                    <a:pt x="76" y="95"/>
                    <a:pt x="59" y="96"/>
                  </a:cubicBezTo>
                  <a:cubicBezTo>
                    <a:pt x="34" y="96"/>
                    <a:pt x="25" y="56"/>
                    <a:pt x="0" y="52"/>
                  </a:cubicBezTo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33" name="Freeform 592">
            <a:extLst>
              <a:ext uri="{FF2B5EF4-FFF2-40B4-BE49-F238E27FC236}">
                <a16:creationId xmlns:a16="http://schemas.microsoft.com/office/drawing/2014/main" id="{A894772B-D21E-47A0-8B99-EC89EADBE010}"/>
              </a:ext>
            </a:extLst>
          </p:cNvPr>
          <p:cNvSpPr/>
          <p:nvPr/>
        </p:nvSpPr>
        <p:spPr bwMode="auto">
          <a:xfrm>
            <a:off x="4843798" y="3473573"/>
            <a:ext cx="1115089" cy="1115089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1 w 1016"/>
              <a:gd name="T5" fmla="*/ 512 h 1016"/>
              <a:gd name="T6" fmla="*/ 48 w 1016"/>
              <a:gd name="T7" fmla="*/ 723 h 1016"/>
              <a:gd name="T8" fmla="*/ 508 w 1016"/>
              <a:gd name="T9" fmla="*/ 1016 h 1016"/>
              <a:gd name="T10" fmla="*/ 969 w 1016"/>
              <a:gd name="T11" fmla="*/ 723 h 1016"/>
              <a:gd name="T12" fmla="*/ 1016 w 1016"/>
              <a:gd name="T13" fmla="*/ 512 h 1016"/>
              <a:gd name="T14" fmla="*/ 1016 w 1016"/>
              <a:gd name="T15" fmla="*/ 508 h 1016"/>
              <a:gd name="T16" fmla="*/ 508 w 1016"/>
              <a:gd name="T17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509"/>
                  <a:pt x="0" y="511"/>
                  <a:pt x="1" y="512"/>
                </a:cubicBezTo>
                <a:cubicBezTo>
                  <a:pt x="1" y="587"/>
                  <a:pt x="18" y="659"/>
                  <a:pt x="48" y="723"/>
                </a:cubicBezTo>
                <a:cubicBezTo>
                  <a:pt x="129" y="896"/>
                  <a:pt x="305" y="1016"/>
                  <a:pt x="508" y="1016"/>
                </a:cubicBezTo>
                <a:cubicBezTo>
                  <a:pt x="712" y="1016"/>
                  <a:pt x="888" y="896"/>
                  <a:pt x="969" y="723"/>
                </a:cubicBezTo>
                <a:cubicBezTo>
                  <a:pt x="999" y="659"/>
                  <a:pt x="1016" y="587"/>
                  <a:pt x="1016" y="512"/>
                </a:cubicBezTo>
                <a:cubicBezTo>
                  <a:pt x="1016" y="511"/>
                  <a:pt x="1016" y="509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37B1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34" name="组合 133">
            <a:extLst>
              <a:ext uri="{FF2B5EF4-FFF2-40B4-BE49-F238E27FC236}">
                <a16:creationId xmlns:a16="http://schemas.microsoft.com/office/drawing/2014/main" id="{9340D142-13B2-46A9-971D-6B64662CF1E8}"/>
              </a:ext>
            </a:extLst>
          </p:cNvPr>
          <p:cNvGrpSpPr/>
          <p:nvPr/>
        </p:nvGrpSpPr>
        <p:grpSpPr>
          <a:xfrm>
            <a:off x="4974650" y="3754241"/>
            <a:ext cx="855281" cy="553753"/>
            <a:chOff x="5226051" y="1616075"/>
            <a:chExt cx="715963" cy="463551"/>
          </a:xfrm>
        </p:grpSpPr>
        <p:sp>
          <p:nvSpPr>
            <p:cNvPr id="135" name="Freeform 593">
              <a:extLst>
                <a:ext uri="{FF2B5EF4-FFF2-40B4-BE49-F238E27FC236}">
                  <a16:creationId xmlns:a16="http://schemas.microsoft.com/office/drawing/2014/main" id="{38CC3F29-F84B-4460-A278-F2B71B62AD5F}"/>
                </a:ext>
              </a:extLst>
            </p:cNvPr>
            <p:cNvSpPr/>
            <p:nvPr/>
          </p:nvSpPr>
          <p:spPr bwMode="auto">
            <a:xfrm>
              <a:off x="5273676" y="1616075"/>
              <a:ext cx="619125" cy="404813"/>
            </a:xfrm>
            <a:custGeom>
              <a:avLst/>
              <a:gdLst>
                <a:gd name="T0" fmla="*/ 650 w 673"/>
                <a:gd name="T1" fmla="*/ 0 h 441"/>
                <a:gd name="T2" fmla="*/ 23 w 673"/>
                <a:gd name="T3" fmla="*/ 0 h 441"/>
                <a:gd name="T4" fmla="*/ 0 w 673"/>
                <a:gd name="T5" fmla="*/ 22 h 441"/>
                <a:gd name="T6" fmla="*/ 0 w 673"/>
                <a:gd name="T7" fmla="*/ 441 h 441"/>
                <a:gd name="T8" fmla="*/ 673 w 673"/>
                <a:gd name="T9" fmla="*/ 441 h 441"/>
                <a:gd name="T10" fmla="*/ 673 w 673"/>
                <a:gd name="T11" fmla="*/ 22 h 441"/>
                <a:gd name="T12" fmla="*/ 650 w 673"/>
                <a:gd name="T13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441">
                  <a:moveTo>
                    <a:pt x="65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673" y="441"/>
                    <a:pt x="673" y="441"/>
                    <a:pt x="673" y="441"/>
                  </a:cubicBezTo>
                  <a:cubicBezTo>
                    <a:pt x="673" y="22"/>
                    <a:pt x="673" y="22"/>
                    <a:pt x="673" y="22"/>
                  </a:cubicBezTo>
                  <a:cubicBezTo>
                    <a:pt x="673" y="10"/>
                    <a:pt x="663" y="0"/>
                    <a:pt x="650" y="0"/>
                  </a:cubicBez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Rectangle 594">
              <a:extLst>
                <a:ext uri="{FF2B5EF4-FFF2-40B4-BE49-F238E27FC236}">
                  <a16:creationId xmlns:a16="http://schemas.microsoft.com/office/drawing/2014/main" id="{766E83FC-1EFD-45B8-B06A-8A8C9D2A7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9076" y="1639888"/>
              <a:ext cx="568325" cy="357188"/>
            </a:xfrm>
            <a:prstGeom prst="rect">
              <a:avLst/>
            </a:prstGeom>
            <a:solidFill>
              <a:srgbClr val="161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Rectangle 595">
              <a:extLst>
                <a:ext uri="{FF2B5EF4-FFF2-40B4-BE49-F238E27FC236}">
                  <a16:creationId xmlns:a16="http://schemas.microsoft.com/office/drawing/2014/main" id="{FEDA3543-1DBE-4D85-A853-57FFEF100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6051" y="2014538"/>
              <a:ext cx="715963" cy="33338"/>
            </a:xfrm>
            <a:prstGeom prst="rect">
              <a:avLst/>
            </a:pr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596">
              <a:extLst>
                <a:ext uri="{FF2B5EF4-FFF2-40B4-BE49-F238E27FC236}">
                  <a16:creationId xmlns:a16="http://schemas.microsoft.com/office/drawing/2014/main" id="{4CBD0626-7CBD-4A65-86BB-D58BA2EDFA52}"/>
                </a:ext>
              </a:extLst>
            </p:cNvPr>
            <p:cNvSpPr/>
            <p:nvPr/>
          </p:nvSpPr>
          <p:spPr bwMode="auto">
            <a:xfrm>
              <a:off x="5226051" y="2046288"/>
              <a:ext cx="715963" cy="33338"/>
            </a:xfrm>
            <a:custGeom>
              <a:avLst/>
              <a:gdLst>
                <a:gd name="T0" fmla="*/ 371 w 451"/>
                <a:gd name="T1" fmla="*/ 21 h 21"/>
                <a:gd name="T2" fmla="*/ 79 w 451"/>
                <a:gd name="T3" fmla="*/ 21 h 21"/>
                <a:gd name="T4" fmla="*/ 0 w 451"/>
                <a:gd name="T5" fmla="*/ 0 h 21"/>
                <a:gd name="T6" fmla="*/ 451 w 451"/>
                <a:gd name="T7" fmla="*/ 0 h 21"/>
                <a:gd name="T8" fmla="*/ 371 w 45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21">
                  <a:moveTo>
                    <a:pt x="371" y="21"/>
                  </a:moveTo>
                  <a:lnTo>
                    <a:pt x="79" y="21"/>
                  </a:lnTo>
                  <a:lnTo>
                    <a:pt x="0" y="0"/>
                  </a:lnTo>
                  <a:lnTo>
                    <a:pt x="451" y="0"/>
                  </a:lnTo>
                  <a:lnTo>
                    <a:pt x="371" y="21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Rectangle 597">
              <a:extLst>
                <a:ext uri="{FF2B5EF4-FFF2-40B4-BE49-F238E27FC236}">
                  <a16:creationId xmlns:a16="http://schemas.microsoft.com/office/drawing/2014/main" id="{E36DF3EF-9A27-4B4E-9A8B-DA0AF2951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0689" y="2028825"/>
              <a:ext cx="165100" cy="4763"/>
            </a:xfrm>
            <a:prstGeom prst="rect">
              <a:avLst/>
            </a:pr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Rectangle 598">
              <a:extLst>
                <a:ext uri="{FF2B5EF4-FFF2-40B4-BE49-F238E27FC236}">
                  <a16:creationId xmlns:a16="http://schemas.microsoft.com/office/drawing/2014/main" id="{E79EFFE5-283A-455A-B9A9-F02A2C360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7176" y="1681163"/>
              <a:ext cx="414338" cy="276225"/>
            </a:xfrm>
            <a:prstGeom prst="rect">
              <a:avLst/>
            </a:pr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Rectangle 599">
              <a:extLst>
                <a:ext uri="{FF2B5EF4-FFF2-40B4-BE49-F238E27FC236}">
                  <a16:creationId xmlns:a16="http://schemas.microsoft.com/office/drawing/2014/main" id="{AFAE41A9-45F0-4078-9AA7-9494F60F8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6914" y="1681163"/>
              <a:ext cx="73025" cy="47625"/>
            </a:xfrm>
            <a:prstGeom prst="rect">
              <a:avLst/>
            </a:prstGeom>
            <a:solidFill>
              <a:srgbClr val="3F4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Rectangle 600">
              <a:extLst>
                <a:ext uri="{FF2B5EF4-FFF2-40B4-BE49-F238E27FC236}">
                  <a16:creationId xmlns:a16="http://schemas.microsoft.com/office/drawing/2014/main" id="{91C6D4A4-DA9C-4F5D-9FA5-771598380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6914" y="1736725"/>
              <a:ext cx="73025" cy="47625"/>
            </a:xfrm>
            <a:prstGeom prst="rect">
              <a:avLst/>
            </a:prstGeom>
            <a:solidFill>
              <a:srgbClr val="3F4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Rectangle 601">
              <a:extLst>
                <a:ext uri="{FF2B5EF4-FFF2-40B4-BE49-F238E27FC236}">
                  <a16:creationId xmlns:a16="http://schemas.microsoft.com/office/drawing/2014/main" id="{4C61B8E3-D90B-479A-8AF9-1C00FCC30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6914" y="1793875"/>
              <a:ext cx="73025" cy="49213"/>
            </a:xfrm>
            <a:prstGeom prst="rect">
              <a:avLst/>
            </a:prstGeom>
            <a:solidFill>
              <a:srgbClr val="3F4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Rectangle 602">
              <a:extLst>
                <a:ext uri="{FF2B5EF4-FFF2-40B4-BE49-F238E27FC236}">
                  <a16:creationId xmlns:a16="http://schemas.microsoft.com/office/drawing/2014/main" id="{DF3BD515-1FD4-4B14-8345-79799D17C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6914" y="1851025"/>
              <a:ext cx="73025" cy="49213"/>
            </a:xfrm>
            <a:prstGeom prst="rect">
              <a:avLst/>
            </a:prstGeom>
            <a:solidFill>
              <a:srgbClr val="3F4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Rectangle 603">
              <a:extLst>
                <a:ext uri="{FF2B5EF4-FFF2-40B4-BE49-F238E27FC236}">
                  <a16:creationId xmlns:a16="http://schemas.microsoft.com/office/drawing/2014/main" id="{DF767F1F-3E44-4389-BA85-F5AB3A14F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6914" y="1908175"/>
              <a:ext cx="73025" cy="49213"/>
            </a:xfrm>
            <a:prstGeom prst="rect">
              <a:avLst/>
            </a:prstGeom>
            <a:solidFill>
              <a:srgbClr val="3F4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Oval 604">
              <a:extLst>
                <a:ext uri="{FF2B5EF4-FFF2-40B4-BE49-F238E27FC236}">
                  <a16:creationId xmlns:a16="http://schemas.microsoft.com/office/drawing/2014/main" id="{C098D4DF-3687-4EB0-A3E9-3A73611B8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2101" y="1706563"/>
              <a:ext cx="109538" cy="111125"/>
            </a:xfrm>
            <a:prstGeom prst="ellipse">
              <a:avLst/>
            </a:pr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605">
              <a:extLst>
                <a:ext uri="{FF2B5EF4-FFF2-40B4-BE49-F238E27FC236}">
                  <a16:creationId xmlns:a16="http://schemas.microsoft.com/office/drawing/2014/main" id="{067BC2BE-4F56-4895-89E6-C65D3846DE66}"/>
                </a:ext>
              </a:extLst>
            </p:cNvPr>
            <p:cNvSpPr/>
            <p:nvPr/>
          </p:nvSpPr>
          <p:spPr bwMode="auto">
            <a:xfrm>
              <a:off x="5576889" y="1697038"/>
              <a:ext cx="149225" cy="106363"/>
            </a:xfrm>
            <a:custGeom>
              <a:avLst/>
              <a:gdLst>
                <a:gd name="T0" fmla="*/ 94 w 94"/>
                <a:gd name="T1" fmla="*/ 67 h 67"/>
                <a:gd name="T2" fmla="*/ 47 w 94"/>
                <a:gd name="T3" fmla="*/ 0 h 67"/>
                <a:gd name="T4" fmla="*/ 0 w 94"/>
                <a:gd name="T5" fmla="*/ 67 h 67"/>
                <a:gd name="T6" fmla="*/ 94 w 94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67">
                  <a:moveTo>
                    <a:pt x="94" y="67"/>
                  </a:moveTo>
                  <a:lnTo>
                    <a:pt x="47" y="0"/>
                  </a:lnTo>
                  <a:lnTo>
                    <a:pt x="0" y="67"/>
                  </a:lnTo>
                  <a:lnTo>
                    <a:pt x="94" y="67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606">
              <a:extLst>
                <a:ext uri="{FF2B5EF4-FFF2-40B4-BE49-F238E27FC236}">
                  <a16:creationId xmlns:a16="http://schemas.microsoft.com/office/drawing/2014/main" id="{BA212810-109D-4507-94B1-EC115DC19ACE}"/>
                </a:ext>
              </a:extLst>
            </p:cNvPr>
            <p:cNvSpPr/>
            <p:nvPr/>
          </p:nvSpPr>
          <p:spPr bwMode="auto">
            <a:xfrm>
              <a:off x="5470526" y="1808163"/>
              <a:ext cx="123825" cy="107950"/>
            </a:xfrm>
            <a:custGeom>
              <a:avLst/>
              <a:gdLst>
                <a:gd name="T0" fmla="*/ 19 w 78"/>
                <a:gd name="T1" fmla="*/ 68 h 68"/>
                <a:gd name="T2" fmla="*/ 0 w 78"/>
                <a:gd name="T3" fmla="*/ 33 h 68"/>
                <a:gd name="T4" fmla="*/ 19 w 78"/>
                <a:gd name="T5" fmla="*/ 0 h 68"/>
                <a:gd name="T6" fmla="*/ 59 w 78"/>
                <a:gd name="T7" fmla="*/ 0 h 68"/>
                <a:gd name="T8" fmla="*/ 78 w 78"/>
                <a:gd name="T9" fmla="*/ 33 h 68"/>
                <a:gd name="T10" fmla="*/ 59 w 78"/>
                <a:gd name="T11" fmla="*/ 68 h 68"/>
                <a:gd name="T12" fmla="*/ 19 w 78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68">
                  <a:moveTo>
                    <a:pt x="19" y="68"/>
                  </a:moveTo>
                  <a:lnTo>
                    <a:pt x="0" y="33"/>
                  </a:lnTo>
                  <a:lnTo>
                    <a:pt x="19" y="0"/>
                  </a:lnTo>
                  <a:lnTo>
                    <a:pt x="59" y="0"/>
                  </a:lnTo>
                  <a:lnTo>
                    <a:pt x="78" y="33"/>
                  </a:lnTo>
                  <a:lnTo>
                    <a:pt x="59" y="68"/>
                  </a:lnTo>
                  <a:lnTo>
                    <a:pt x="19" y="68"/>
                  </a:ln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607">
              <a:extLst>
                <a:ext uri="{FF2B5EF4-FFF2-40B4-BE49-F238E27FC236}">
                  <a16:creationId xmlns:a16="http://schemas.microsoft.com/office/drawing/2014/main" id="{126A8673-97D8-4C8E-B508-930B319E67AD}"/>
                </a:ext>
              </a:extLst>
            </p:cNvPr>
            <p:cNvSpPr/>
            <p:nvPr/>
          </p:nvSpPr>
          <p:spPr bwMode="auto">
            <a:xfrm>
              <a:off x="5357814" y="1817688"/>
              <a:ext cx="131763" cy="130175"/>
            </a:xfrm>
            <a:custGeom>
              <a:avLst/>
              <a:gdLst>
                <a:gd name="T0" fmla="*/ 140 w 144"/>
                <a:gd name="T1" fmla="*/ 142 h 142"/>
                <a:gd name="T2" fmla="*/ 112 w 144"/>
                <a:gd name="T3" fmla="*/ 122 h 142"/>
                <a:gd name="T4" fmla="*/ 108 w 144"/>
                <a:gd name="T5" fmla="*/ 109 h 142"/>
                <a:gd name="T6" fmla="*/ 105 w 144"/>
                <a:gd name="T7" fmla="*/ 98 h 142"/>
                <a:gd name="T8" fmla="*/ 80 w 144"/>
                <a:gd name="T9" fmla="*/ 82 h 142"/>
                <a:gd name="T10" fmla="*/ 71 w 144"/>
                <a:gd name="T11" fmla="*/ 82 h 142"/>
                <a:gd name="T12" fmla="*/ 56 w 144"/>
                <a:gd name="T13" fmla="*/ 80 h 142"/>
                <a:gd name="T14" fmla="*/ 26 w 144"/>
                <a:gd name="T15" fmla="*/ 55 h 142"/>
                <a:gd name="T16" fmla="*/ 22 w 144"/>
                <a:gd name="T17" fmla="*/ 42 h 142"/>
                <a:gd name="T18" fmla="*/ 19 w 144"/>
                <a:gd name="T19" fmla="*/ 31 h 142"/>
                <a:gd name="T20" fmla="*/ 0 w 144"/>
                <a:gd name="T21" fmla="*/ 18 h 142"/>
                <a:gd name="T22" fmla="*/ 0 w 144"/>
                <a:gd name="T23" fmla="*/ 0 h 142"/>
                <a:gd name="T24" fmla="*/ 35 w 144"/>
                <a:gd name="T25" fmla="*/ 23 h 142"/>
                <a:gd name="T26" fmla="*/ 40 w 144"/>
                <a:gd name="T27" fmla="*/ 38 h 142"/>
                <a:gd name="T28" fmla="*/ 43 w 144"/>
                <a:gd name="T29" fmla="*/ 49 h 142"/>
                <a:gd name="T30" fmla="*/ 60 w 144"/>
                <a:gd name="T31" fmla="*/ 63 h 142"/>
                <a:gd name="T32" fmla="*/ 72 w 144"/>
                <a:gd name="T33" fmla="*/ 64 h 142"/>
                <a:gd name="T34" fmla="*/ 82 w 144"/>
                <a:gd name="T35" fmla="*/ 65 h 142"/>
                <a:gd name="T36" fmla="*/ 120 w 144"/>
                <a:gd name="T37" fmla="*/ 91 h 142"/>
                <a:gd name="T38" fmla="*/ 125 w 144"/>
                <a:gd name="T39" fmla="*/ 105 h 142"/>
                <a:gd name="T40" fmla="*/ 129 w 144"/>
                <a:gd name="T41" fmla="*/ 115 h 142"/>
                <a:gd name="T42" fmla="*/ 144 w 144"/>
                <a:gd name="T43" fmla="*/ 125 h 142"/>
                <a:gd name="T44" fmla="*/ 140 w 144"/>
                <a:gd name="T4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4" h="142">
                  <a:moveTo>
                    <a:pt x="140" y="142"/>
                  </a:moveTo>
                  <a:cubicBezTo>
                    <a:pt x="126" y="139"/>
                    <a:pt x="117" y="132"/>
                    <a:pt x="112" y="122"/>
                  </a:cubicBezTo>
                  <a:cubicBezTo>
                    <a:pt x="111" y="118"/>
                    <a:pt x="109" y="113"/>
                    <a:pt x="108" y="109"/>
                  </a:cubicBezTo>
                  <a:cubicBezTo>
                    <a:pt x="107" y="105"/>
                    <a:pt x="106" y="102"/>
                    <a:pt x="105" y="98"/>
                  </a:cubicBezTo>
                  <a:cubicBezTo>
                    <a:pt x="100" y="90"/>
                    <a:pt x="91" y="83"/>
                    <a:pt x="80" y="82"/>
                  </a:cubicBezTo>
                  <a:cubicBezTo>
                    <a:pt x="77" y="82"/>
                    <a:pt x="74" y="82"/>
                    <a:pt x="71" y="82"/>
                  </a:cubicBezTo>
                  <a:cubicBezTo>
                    <a:pt x="66" y="82"/>
                    <a:pt x="61" y="81"/>
                    <a:pt x="56" y="80"/>
                  </a:cubicBezTo>
                  <a:cubicBezTo>
                    <a:pt x="43" y="77"/>
                    <a:pt x="32" y="68"/>
                    <a:pt x="26" y="55"/>
                  </a:cubicBezTo>
                  <a:cubicBezTo>
                    <a:pt x="24" y="51"/>
                    <a:pt x="23" y="46"/>
                    <a:pt x="22" y="42"/>
                  </a:cubicBezTo>
                  <a:cubicBezTo>
                    <a:pt x="21" y="38"/>
                    <a:pt x="21" y="34"/>
                    <a:pt x="19" y="31"/>
                  </a:cubicBezTo>
                  <a:cubicBezTo>
                    <a:pt x="17" y="27"/>
                    <a:pt x="12" y="18"/>
                    <a:pt x="0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28" y="9"/>
                    <a:pt x="35" y="23"/>
                  </a:cubicBezTo>
                  <a:cubicBezTo>
                    <a:pt x="37" y="28"/>
                    <a:pt x="39" y="33"/>
                    <a:pt x="40" y="38"/>
                  </a:cubicBezTo>
                  <a:cubicBezTo>
                    <a:pt x="40" y="42"/>
                    <a:pt x="41" y="45"/>
                    <a:pt x="43" y="49"/>
                  </a:cubicBezTo>
                  <a:cubicBezTo>
                    <a:pt x="46" y="56"/>
                    <a:pt x="52" y="61"/>
                    <a:pt x="60" y="63"/>
                  </a:cubicBezTo>
                  <a:cubicBezTo>
                    <a:pt x="63" y="64"/>
                    <a:pt x="67" y="64"/>
                    <a:pt x="72" y="64"/>
                  </a:cubicBezTo>
                  <a:cubicBezTo>
                    <a:pt x="75" y="64"/>
                    <a:pt x="78" y="64"/>
                    <a:pt x="82" y="65"/>
                  </a:cubicBezTo>
                  <a:cubicBezTo>
                    <a:pt x="99" y="67"/>
                    <a:pt x="114" y="77"/>
                    <a:pt x="120" y="91"/>
                  </a:cubicBezTo>
                  <a:cubicBezTo>
                    <a:pt x="123" y="95"/>
                    <a:pt x="124" y="100"/>
                    <a:pt x="125" y="105"/>
                  </a:cubicBezTo>
                  <a:cubicBezTo>
                    <a:pt x="126" y="108"/>
                    <a:pt x="127" y="112"/>
                    <a:pt x="129" y="115"/>
                  </a:cubicBezTo>
                  <a:cubicBezTo>
                    <a:pt x="131" y="120"/>
                    <a:pt x="136" y="123"/>
                    <a:pt x="144" y="125"/>
                  </a:cubicBezTo>
                  <a:lnTo>
                    <a:pt x="140" y="142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50" name="Freeform 608">
            <a:extLst>
              <a:ext uri="{FF2B5EF4-FFF2-40B4-BE49-F238E27FC236}">
                <a16:creationId xmlns:a16="http://schemas.microsoft.com/office/drawing/2014/main" id="{B75C5E0D-34B1-4501-AFE0-B187FF2865C7}"/>
              </a:ext>
            </a:extLst>
          </p:cNvPr>
          <p:cNvSpPr/>
          <p:nvPr/>
        </p:nvSpPr>
        <p:spPr bwMode="auto">
          <a:xfrm>
            <a:off x="4843798" y="4730892"/>
            <a:ext cx="1115089" cy="1115089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176 w 1016"/>
              <a:gd name="T5" fmla="*/ 891 h 1016"/>
              <a:gd name="T6" fmla="*/ 508 w 1016"/>
              <a:gd name="T7" fmla="*/ 1016 h 1016"/>
              <a:gd name="T8" fmla="*/ 841 w 1016"/>
              <a:gd name="T9" fmla="*/ 891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661"/>
                  <a:pt x="68" y="798"/>
                  <a:pt x="176" y="891"/>
                </a:cubicBezTo>
                <a:cubicBezTo>
                  <a:pt x="265" y="969"/>
                  <a:pt x="381" y="1016"/>
                  <a:pt x="508" y="1016"/>
                </a:cubicBezTo>
                <a:cubicBezTo>
                  <a:pt x="636" y="1016"/>
                  <a:pt x="752" y="969"/>
                  <a:pt x="841" y="891"/>
                </a:cubicBezTo>
                <a:cubicBezTo>
                  <a:pt x="949" y="798"/>
                  <a:pt x="1016" y="661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A5BA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1C4AD951-A610-47F7-AACF-C8EEFE71430A}"/>
              </a:ext>
            </a:extLst>
          </p:cNvPr>
          <p:cNvGrpSpPr/>
          <p:nvPr/>
        </p:nvGrpSpPr>
        <p:grpSpPr>
          <a:xfrm>
            <a:off x="5094124" y="4985012"/>
            <a:ext cx="614437" cy="604954"/>
            <a:chOff x="5326064" y="2646363"/>
            <a:chExt cx="514350" cy="506412"/>
          </a:xfrm>
        </p:grpSpPr>
        <p:sp>
          <p:nvSpPr>
            <p:cNvPr id="152" name="Freeform 609">
              <a:extLst>
                <a:ext uri="{FF2B5EF4-FFF2-40B4-BE49-F238E27FC236}">
                  <a16:creationId xmlns:a16="http://schemas.microsoft.com/office/drawing/2014/main" id="{991D250A-F7B0-42FC-B2BC-D28040B524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03864" y="2816225"/>
              <a:ext cx="336550" cy="336550"/>
            </a:xfrm>
            <a:custGeom>
              <a:avLst/>
              <a:gdLst>
                <a:gd name="T0" fmla="*/ 0 w 212"/>
                <a:gd name="T1" fmla="*/ 0 h 212"/>
                <a:gd name="T2" fmla="*/ 0 w 212"/>
                <a:gd name="T3" fmla="*/ 212 h 212"/>
                <a:gd name="T4" fmla="*/ 212 w 212"/>
                <a:gd name="T5" fmla="*/ 212 h 212"/>
                <a:gd name="T6" fmla="*/ 212 w 212"/>
                <a:gd name="T7" fmla="*/ 0 h 212"/>
                <a:gd name="T8" fmla="*/ 0 w 212"/>
                <a:gd name="T9" fmla="*/ 0 h 212"/>
                <a:gd name="T10" fmla="*/ 173 w 212"/>
                <a:gd name="T11" fmla="*/ 172 h 212"/>
                <a:gd name="T12" fmla="*/ 39 w 212"/>
                <a:gd name="T13" fmla="*/ 172 h 212"/>
                <a:gd name="T14" fmla="*/ 39 w 212"/>
                <a:gd name="T15" fmla="*/ 39 h 212"/>
                <a:gd name="T16" fmla="*/ 173 w 212"/>
                <a:gd name="T17" fmla="*/ 39 h 212"/>
                <a:gd name="T18" fmla="*/ 173 w 212"/>
                <a:gd name="T19" fmla="*/ 17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0" y="0"/>
                  </a:moveTo>
                  <a:lnTo>
                    <a:pt x="0" y="212"/>
                  </a:lnTo>
                  <a:lnTo>
                    <a:pt x="212" y="212"/>
                  </a:lnTo>
                  <a:lnTo>
                    <a:pt x="212" y="0"/>
                  </a:lnTo>
                  <a:lnTo>
                    <a:pt x="0" y="0"/>
                  </a:lnTo>
                  <a:close/>
                  <a:moveTo>
                    <a:pt x="173" y="172"/>
                  </a:moveTo>
                  <a:lnTo>
                    <a:pt x="39" y="172"/>
                  </a:lnTo>
                  <a:lnTo>
                    <a:pt x="39" y="39"/>
                  </a:lnTo>
                  <a:lnTo>
                    <a:pt x="173" y="39"/>
                  </a:lnTo>
                  <a:lnTo>
                    <a:pt x="173" y="17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Rectangle 610">
              <a:extLst>
                <a:ext uri="{FF2B5EF4-FFF2-40B4-BE49-F238E27FC236}">
                  <a16:creationId xmlns:a16="http://schemas.microsoft.com/office/drawing/2014/main" id="{6E10FE4B-115A-4972-AD77-FB86D5DF7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6064" y="2646363"/>
              <a:ext cx="336550" cy="336550"/>
            </a:xfrm>
            <a:prstGeom prst="rect">
              <a:avLst/>
            </a:pr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611">
              <a:extLst>
                <a:ext uri="{FF2B5EF4-FFF2-40B4-BE49-F238E27FC236}">
                  <a16:creationId xmlns:a16="http://schemas.microsoft.com/office/drawing/2014/main" id="{00FB5ECD-B646-4675-B71F-F14ABE63E4AB}"/>
                </a:ext>
              </a:extLst>
            </p:cNvPr>
            <p:cNvSpPr/>
            <p:nvPr/>
          </p:nvSpPr>
          <p:spPr bwMode="auto">
            <a:xfrm>
              <a:off x="5711826" y="2673350"/>
              <a:ext cx="93663" cy="92075"/>
            </a:xfrm>
            <a:custGeom>
              <a:avLst/>
              <a:gdLst>
                <a:gd name="T0" fmla="*/ 102 w 102"/>
                <a:gd name="T1" fmla="*/ 101 h 101"/>
                <a:gd name="T2" fmla="*/ 87 w 102"/>
                <a:gd name="T3" fmla="*/ 101 h 101"/>
                <a:gd name="T4" fmla="*/ 0 w 102"/>
                <a:gd name="T5" fmla="*/ 15 h 101"/>
                <a:gd name="T6" fmla="*/ 0 w 102"/>
                <a:gd name="T7" fmla="*/ 0 h 101"/>
                <a:gd name="T8" fmla="*/ 102 w 102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01">
                  <a:moveTo>
                    <a:pt x="102" y="101"/>
                  </a:moveTo>
                  <a:cubicBezTo>
                    <a:pt x="87" y="101"/>
                    <a:pt x="87" y="101"/>
                    <a:pt x="87" y="101"/>
                  </a:cubicBezTo>
                  <a:cubicBezTo>
                    <a:pt x="87" y="54"/>
                    <a:pt x="48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" y="0"/>
                    <a:pt x="102" y="45"/>
                    <a:pt x="102" y="1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612">
              <a:extLst>
                <a:ext uri="{FF2B5EF4-FFF2-40B4-BE49-F238E27FC236}">
                  <a16:creationId xmlns:a16="http://schemas.microsoft.com/office/drawing/2014/main" id="{1AFB1537-DEFF-40E9-8AA9-FFAC53F7453D}"/>
                </a:ext>
              </a:extLst>
            </p:cNvPr>
            <p:cNvSpPr/>
            <p:nvPr/>
          </p:nvSpPr>
          <p:spPr bwMode="auto">
            <a:xfrm>
              <a:off x="5683251" y="2646363"/>
              <a:ext cx="33338" cy="66675"/>
            </a:xfrm>
            <a:custGeom>
              <a:avLst/>
              <a:gdLst>
                <a:gd name="T0" fmla="*/ 21 w 21"/>
                <a:gd name="T1" fmla="*/ 0 h 42"/>
                <a:gd name="T2" fmla="*/ 21 w 21"/>
                <a:gd name="T3" fmla="*/ 42 h 42"/>
                <a:gd name="T4" fmla="*/ 0 w 21"/>
                <a:gd name="T5" fmla="*/ 21 h 42"/>
                <a:gd name="T6" fmla="*/ 21 w 21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42">
                  <a:moveTo>
                    <a:pt x="21" y="0"/>
                  </a:moveTo>
                  <a:lnTo>
                    <a:pt x="21" y="42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613">
              <a:extLst>
                <a:ext uri="{FF2B5EF4-FFF2-40B4-BE49-F238E27FC236}">
                  <a16:creationId xmlns:a16="http://schemas.microsoft.com/office/drawing/2014/main" id="{1F2E19FA-B8A0-4664-91F9-F5582FF0E7E9}"/>
                </a:ext>
              </a:extLst>
            </p:cNvPr>
            <p:cNvSpPr/>
            <p:nvPr/>
          </p:nvSpPr>
          <p:spPr bwMode="auto">
            <a:xfrm>
              <a:off x="5764214" y="2762250"/>
              <a:ext cx="66675" cy="33338"/>
            </a:xfrm>
            <a:custGeom>
              <a:avLst/>
              <a:gdLst>
                <a:gd name="T0" fmla="*/ 42 w 42"/>
                <a:gd name="T1" fmla="*/ 0 h 21"/>
                <a:gd name="T2" fmla="*/ 0 w 42"/>
                <a:gd name="T3" fmla="*/ 0 h 21"/>
                <a:gd name="T4" fmla="*/ 21 w 42"/>
                <a:gd name="T5" fmla="*/ 21 h 21"/>
                <a:gd name="T6" fmla="*/ 42 w 42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21">
                  <a:moveTo>
                    <a:pt x="42" y="0"/>
                  </a:moveTo>
                  <a:lnTo>
                    <a:pt x="0" y="0"/>
                  </a:lnTo>
                  <a:lnTo>
                    <a:pt x="21" y="2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57" name="Oval 614">
            <a:extLst>
              <a:ext uri="{FF2B5EF4-FFF2-40B4-BE49-F238E27FC236}">
                <a16:creationId xmlns:a16="http://schemas.microsoft.com/office/drawing/2014/main" id="{24AE595D-7BEC-470B-BAC6-4158FBC46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447" y="4730892"/>
            <a:ext cx="1115089" cy="1115089"/>
          </a:xfrm>
          <a:prstGeom prst="ellipse">
            <a:avLst/>
          </a:prstGeom>
          <a:solidFill>
            <a:srgbClr val="37B1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58" name="组合 157">
            <a:extLst>
              <a:ext uri="{FF2B5EF4-FFF2-40B4-BE49-F238E27FC236}">
                <a16:creationId xmlns:a16="http://schemas.microsoft.com/office/drawing/2014/main" id="{5B9CF28B-6969-4C18-922A-D520E769681D}"/>
              </a:ext>
            </a:extLst>
          </p:cNvPr>
          <p:cNvGrpSpPr/>
          <p:nvPr/>
        </p:nvGrpSpPr>
        <p:grpSpPr>
          <a:xfrm>
            <a:off x="6420675" y="4945187"/>
            <a:ext cx="722533" cy="682707"/>
            <a:chOff x="6315076" y="2613025"/>
            <a:chExt cx="604838" cy="571500"/>
          </a:xfrm>
        </p:grpSpPr>
        <p:sp>
          <p:nvSpPr>
            <p:cNvPr id="159" name="Freeform 615">
              <a:extLst>
                <a:ext uri="{FF2B5EF4-FFF2-40B4-BE49-F238E27FC236}">
                  <a16:creationId xmlns:a16="http://schemas.microsoft.com/office/drawing/2014/main" id="{36677B3E-0C84-4BC6-BBE4-3896731BE909}"/>
                </a:ext>
              </a:extLst>
            </p:cNvPr>
            <p:cNvSpPr/>
            <p:nvPr/>
          </p:nvSpPr>
          <p:spPr bwMode="auto">
            <a:xfrm>
              <a:off x="6315076" y="2647950"/>
              <a:ext cx="604838" cy="536575"/>
            </a:xfrm>
            <a:custGeom>
              <a:avLst/>
              <a:gdLst>
                <a:gd name="T0" fmla="*/ 482 w 659"/>
                <a:gd name="T1" fmla="*/ 4 h 585"/>
                <a:gd name="T2" fmla="*/ 12 w 659"/>
                <a:gd name="T3" fmla="*/ 217 h 585"/>
                <a:gd name="T4" fmla="*/ 4 w 659"/>
                <a:gd name="T5" fmla="*/ 239 h 585"/>
                <a:gd name="T6" fmla="*/ 155 w 659"/>
                <a:gd name="T7" fmla="*/ 573 h 585"/>
                <a:gd name="T8" fmla="*/ 177 w 659"/>
                <a:gd name="T9" fmla="*/ 582 h 585"/>
                <a:gd name="T10" fmla="*/ 647 w 659"/>
                <a:gd name="T11" fmla="*/ 369 h 585"/>
                <a:gd name="T12" fmla="*/ 655 w 659"/>
                <a:gd name="T13" fmla="*/ 347 h 585"/>
                <a:gd name="T14" fmla="*/ 504 w 659"/>
                <a:gd name="T15" fmla="*/ 12 h 585"/>
                <a:gd name="T16" fmla="*/ 482 w 659"/>
                <a:gd name="T17" fmla="*/ 4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9" h="585">
                  <a:moveTo>
                    <a:pt x="482" y="4"/>
                  </a:moveTo>
                  <a:cubicBezTo>
                    <a:pt x="12" y="217"/>
                    <a:pt x="12" y="217"/>
                    <a:pt x="12" y="217"/>
                  </a:cubicBezTo>
                  <a:cubicBezTo>
                    <a:pt x="4" y="221"/>
                    <a:pt x="0" y="230"/>
                    <a:pt x="4" y="239"/>
                  </a:cubicBezTo>
                  <a:cubicBezTo>
                    <a:pt x="155" y="573"/>
                    <a:pt x="155" y="573"/>
                    <a:pt x="155" y="573"/>
                  </a:cubicBezTo>
                  <a:cubicBezTo>
                    <a:pt x="159" y="582"/>
                    <a:pt x="168" y="585"/>
                    <a:pt x="177" y="582"/>
                  </a:cubicBezTo>
                  <a:cubicBezTo>
                    <a:pt x="647" y="369"/>
                    <a:pt x="647" y="369"/>
                    <a:pt x="647" y="369"/>
                  </a:cubicBezTo>
                  <a:cubicBezTo>
                    <a:pt x="655" y="365"/>
                    <a:pt x="659" y="355"/>
                    <a:pt x="655" y="347"/>
                  </a:cubicBezTo>
                  <a:cubicBezTo>
                    <a:pt x="504" y="12"/>
                    <a:pt x="504" y="12"/>
                    <a:pt x="504" y="12"/>
                  </a:cubicBezTo>
                  <a:cubicBezTo>
                    <a:pt x="500" y="4"/>
                    <a:pt x="491" y="0"/>
                    <a:pt x="482" y="4"/>
                  </a:cubicBez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616">
              <a:extLst>
                <a:ext uri="{FF2B5EF4-FFF2-40B4-BE49-F238E27FC236}">
                  <a16:creationId xmlns:a16="http://schemas.microsoft.com/office/drawing/2014/main" id="{E5A902E0-B8DA-4AD1-8C0D-33D148B0071A}"/>
                </a:ext>
              </a:extLst>
            </p:cNvPr>
            <p:cNvSpPr/>
            <p:nvPr/>
          </p:nvSpPr>
          <p:spPr bwMode="auto">
            <a:xfrm>
              <a:off x="6407151" y="2692400"/>
              <a:ext cx="469900" cy="425450"/>
            </a:xfrm>
            <a:custGeom>
              <a:avLst/>
              <a:gdLst>
                <a:gd name="T0" fmla="*/ 296 w 296"/>
                <a:gd name="T1" fmla="*/ 170 h 268"/>
                <a:gd name="T2" fmla="*/ 77 w 296"/>
                <a:gd name="T3" fmla="*/ 268 h 268"/>
                <a:gd name="T4" fmla="*/ 0 w 296"/>
                <a:gd name="T5" fmla="*/ 99 h 268"/>
                <a:gd name="T6" fmla="*/ 219 w 296"/>
                <a:gd name="T7" fmla="*/ 0 h 268"/>
                <a:gd name="T8" fmla="*/ 296 w 296"/>
                <a:gd name="T9" fmla="*/ 17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268">
                  <a:moveTo>
                    <a:pt x="296" y="170"/>
                  </a:moveTo>
                  <a:lnTo>
                    <a:pt x="77" y="268"/>
                  </a:lnTo>
                  <a:lnTo>
                    <a:pt x="0" y="99"/>
                  </a:lnTo>
                  <a:lnTo>
                    <a:pt x="219" y="0"/>
                  </a:lnTo>
                  <a:lnTo>
                    <a:pt x="296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617">
              <a:extLst>
                <a:ext uri="{FF2B5EF4-FFF2-40B4-BE49-F238E27FC236}">
                  <a16:creationId xmlns:a16="http://schemas.microsoft.com/office/drawing/2014/main" id="{7E066446-E024-4801-8684-5BB6FF30D39F}"/>
                </a:ext>
              </a:extLst>
            </p:cNvPr>
            <p:cNvSpPr/>
            <p:nvPr/>
          </p:nvSpPr>
          <p:spPr bwMode="auto">
            <a:xfrm>
              <a:off x="6403976" y="2979738"/>
              <a:ext cx="47625" cy="46038"/>
            </a:xfrm>
            <a:custGeom>
              <a:avLst/>
              <a:gdLst>
                <a:gd name="T0" fmla="*/ 46 w 51"/>
                <a:gd name="T1" fmla="*/ 16 h 51"/>
                <a:gd name="T2" fmla="*/ 35 w 51"/>
                <a:gd name="T3" fmla="*/ 46 h 51"/>
                <a:gd name="T4" fmla="*/ 6 w 51"/>
                <a:gd name="T5" fmla="*/ 35 h 51"/>
                <a:gd name="T6" fmla="*/ 17 w 51"/>
                <a:gd name="T7" fmla="*/ 5 h 51"/>
                <a:gd name="T8" fmla="*/ 46 w 51"/>
                <a:gd name="T9" fmla="*/ 1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1">
                  <a:moveTo>
                    <a:pt x="46" y="16"/>
                  </a:moveTo>
                  <a:cubicBezTo>
                    <a:pt x="51" y="27"/>
                    <a:pt x="46" y="41"/>
                    <a:pt x="35" y="46"/>
                  </a:cubicBezTo>
                  <a:cubicBezTo>
                    <a:pt x="24" y="51"/>
                    <a:pt x="11" y="46"/>
                    <a:pt x="6" y="35"/>
                  </a:cubicBezTo>
                  <a:cubicBezTo>
                    <a:pt x="0" y="23"/>
                    <a:pt x="5" y="10"/>
                    <a:pt x="17" y="5"/>
                  </a:cubicBezTo>
                  <a:cubicBezTo>
                    <a:pt x="28" y="0"/>
                    <a:pt x="41" y="5"/>
                    <a:pt x="46" y="16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618">
              <a:extLst>
                <a:ext uri="{FF2B5EF4-FFF2-40B4-BE49-F238E27FC236}">
                  <a16:creationId xmlns:a16="http://schemas.microsoft.com/office/drawing/2014/main" id="{BA7F4CD3-BD9D-42F4-B522-ADDC8B4AED0C}"/>
                </a:ext>
              </a:extLst>
            </p:cNvPr>
            <p:cNvSpPr/>
            <p:nvPr/>
          </p:nvSpPr>
          <p:spPr bwMode="auto">
            <a:xfrm>
              <a:off x="6721476" y="2613025"/>
              <a:ext cx="133350" cy="307975"/>
            </a:xfrm>
            <a:custGeom>
              <a:avLst/>
              <a:gdLst>
                <a:gd name="T0" fmla="*/ 142 w 146"/>
                <a:gd name="T1" fmla="*/ 37 h 334"/>
                <a:gd name="T2" fmla="*/ 57 w 146"/>
                <a:gd name="T3" fmla="*/ 314 h 334"/>
                <a:gd name="T4" fmla="*/ 26 w 146"/>
                <a:gd name="T5" fmla="*/ 330 h 334"/>
                <a:gd name="T6" fmla="*/ 21 w 146"/>
                <a:gd name="T7" fmla="*/ 328 h 334"/>
                <a:gd name="T8" fmla="*/ 5 w 146"/>
                <a:gd name="T9" fmla="*/ 297 h 334"/>
                <a:gd name="T10" fmla="*/ 90 w 146"/>
                <a:gd name="T11" fmla="*/ 21 h 334"/>
                <a:gd name="T12" fmla="*/ 121 w 146"/>
                <a:gd name="T13" fmla="*/ 4 h 334"/>
                <a:gd name="T14" fmla="*/ 126 w 146"/>
                <a:gd name="T15" fmla="*/ 6 h 334"/>
                <a:gd name="T16" fmla="*/ 142 w 146"/>
                <a:gd name="T17" fmla="*/ 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334">
                  <a:moveTo>
                    <a:pt x="142" y="37"/>
                  </a:moveTo>
                  <a:cubicBezTo>
                    <a:pt x="57" y="314"/>
                    <a:pt x="57" y="314"/>
                    <a:pt x="57" y="314"/>
                  </a:cubicBezTo>
                  <a:cubicBezTo>
                    <a:pt x="53" y="327"/>
                    <a:pt x="39" y="334"/>
                    <a:pt x="26" y="330"/>
                  </a:cubicBezTo>
                  <a:cubicBezTo>
                    <a:pt x="21" y="328"/>
                    <a:pt x="21" y="328"/>
                    <a:pt x="21" y="328"/>
                  </a:cubicBezTo>
                  <a:cubicBezTo>
                    <a:pt x="8" y="324"/>
                    <a:pt x="0" y="311"/>
                    <a:pt x="5" y="297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94" y="8"/>
                    <a:pt x="108" y="0"/>
                    <a:pt x="121" y="4"/>
                  </a:cubicBezTo>
                  <a:cubicBezTo>
                    <a:pt x="126" y="6"/>
                    <a:pt x="126" y="6"/>
                    <a:pt x="126" y="6"/>
                  </a:cubicBezTo>
                  <a:cubicBezTo>
                    <a:pt x="139" y="10"/>
                    <a:pt x="146" y="24"/>
                    <a:pt x="142" y="37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619">
              <a:extLst>
                <a:ext uri="{FF2B5EF4-FFF2-40B4-BE49-F238E27FC236}">
                  <a16:creationId xmlns:a16="http://schemas.microsoft.com/office/drawing/2014/main" id="{E6873DBF-6131-4571-ADD2-2603AF0DEC3A}"/>
                </a:ext>
              </a:extLst>
            </p:cNvPr>
            <p:cNvSpPr/>
            <p:nvPr/>
          </p:nvSpPr>
          <p:spPr bwMode="auto">
            <a:xfrm>
              <a:off x="6473826" y="2781300"/>
              <a:ext cx="271463" cy="265113"/>
            </a:xfrm>
            <a:custGeom>
              <a:avLst/>
              <a:gdLst>
                <a:gd name="T0" fmla="*/ 202 w 297"/>
                <a:gd name="T1" fmla="*/ 275 h 288"/>
                <a:gd name="T2" fmla="*/ 137 w 297"/>
                <a:gd name="T3" fmla="*/ 269 h 288"/>
                <a:gd name="T4" fmla="*/ 128 w 297"/>
                <a:gd name="T5" fmla="*/ 224 h 288"/>
                <a:gd name="T6" fmla="*/ 143 w 297"/>
                <a:gd name="T7" fmla="*/ 193 h 288"/>
                <a:gd name="T8" fmla="*/ 145 w 297"/>
                <a:gd name="T9" fmla="*/ 190 h 288"/>
                <a:gd name="T10" fmla="*/ 184 w 297"/>
                <a:gd name="T11" fmla="*/ 103 h 288"/>
                <a:gd name="T12" fmla="*/ 187 w 297"/>
                <a:gd name="T13" fmla="*/ 62 h 288"/>
                <a:gd name="T14" fmla="*/ 166 w 297"/>
                <a:gd name="T15" fmla="*/ 35 h 288"/>
                <a:gd name="T16" fmla="*/ 117 w 297"/>
                <a:gd name="T17" fmla="*/ 48 h 288"/>
                <a:gd name="T18" fmla="*/ 28 w 297"/>
                <a:gd name="T19" fmla="*/ 133 h 288"/>
                <a:gd name="T20" fmla="*/ 10 w 297"/>
                <a:gd name="T21" fmla="*/ 140 h 288"/>
                <a:gd name="T22" fmla="*/ 4 w 297"/>
                <a:gd name="T23" fmla="*/ 122 h 288"/>
                <a:gd name="T24" fmla="*/ 103 w 297"/>
                <a:gd name="T25" fmla="*/ 25 h 288"/>
                <a:gd name="T26" fmla="*/ 176 w 297"/>
                <a:gd name="T27" fmla="*/ 10 h 288"/>
                <a:gd name="T28" fmla="*/ 213 w 297"/>
                <a:gd name="T29" fmla="*/ 56 h 288"/>
                <a:gd name="T30" fmla="*/ 210 w 297"/>
                <a:gd name="T31" fmla="*/ 110 h 288"/>
                <a:gd name="T32" fmla="*/ 168 w 297"/>
                <a:gd name="T33" fmla="*/ 204 h 288"/>
                <a:gd name="T34" fmla="*/ 166 w 297"/>
                <a:gd name="T35" fmla="*/ 207 h 288"/>
                <a:gd name="T36" fmla="*/ 154 w 297"/>
                <a:gd name="T37" fmla="*/ 231 h 288"/>
                <a:gd name="T38" fmla="*/ 157 w 297"/>
                <a:gd name="T39" fmla="*/ 251 h 288"/>
                <a:gd name="T40" fmla="*/ 194 w 297"/>
                <a:gd name="T41" fmla="*/ 249 h 288"/>
                <a:gd name="T42" fmla="*/ 270 w 297"/>
                <a:gd name="T43" fmla="*/ 166 h 288"/>
                <a:gd name="T44" fmla="*/ 287 w 297"/>
                <a:gd name="T45" fmla="*/ 158 h 288"/>
                <a:gd name="T46" fmla="*/ 295 w 297"/>
                <a:gd name="T47" fmla="*/ 175 h 288"/>
                <a:gd name="T48" fmla="*/ 207 w 297"/>
                <a:gd name="T49" fmla="*/ 273 h 288"/>
                <a:gd name="T50" fmla="*/ 202 w 297"/>
                <a:gd name="T51" fmla="*/ 27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7" h="288">
                  <a:moveTo>
                    <a:pt x="202" y="275"/>
                  </a:moveTo>
                  <a:cubicBezTo>
                    <a:pt x="181" y="284"/>
                    <a:pt x="154" y="288"/>
                    <a:pt x="137" y="269"/>
                  </a:cubicBezTo>
                  <a:cubicBezTo>
                    <a:pt x="127" y="258"/>
                    <a:pt x="124" y="241"/>
                    <a:pt x="128" y="224"/>
                  </a:cubicBezTo>
                  <a:cubicBezTo>
                    <a:pt x="131" y="212"/>
                    <a:pt x="137" y="202"/>
                    <a:pt x="143" y="193"/>
                  </a:cubicBezTo>
                  <a:cubicBezTo>
                    <a:pt x="145" y="190"/>
                    <a:pt x="145" y="190"/>
                    <a:pt x="145" y="190"/>
                  </a:cubicBezTo>
                  <a:cubicBezTo>
                    <a:pt x="164" y="159"/>
                    <a:pt x="177" y="130"/>
                    <a:pt x="184" y="103"/>
                  </a:cubicBezTo>
                  <a:cubicBezTo>
                    <a:pt x="188" y="86"/>
                    <a:pt x="189" y="73"/>
                    <a:pt x="187" y="62"/>
                  </a:cubicBezTo>
                  <a:cubicBezTo>
                    <a:pt x="184" y="49"/>
                    <a:pt x="176" y="38"/>
                    <a:pt x="166" y="35"/>
                  </a:cubicBezTo>
                  <a:cubicBezTo>
                    <a:pt x="151" y="29"/>
                    <a:pt x="132" y="39"/>
                    <a:pt x="117" y="48"/>
                  </a:cubicBezTo>
                  <a:cubicBezTo>
                    <a:pt x="71" y="75"/>
                    <a:pt x="42" y="102"/>
                    <a:pt x="28" y="133"/>
                  </a:cubicBezTo>
                  <a:cubicBezTo>
                    <a:pt x="24" y="140"/>
                    <a:pt x="16" y="143"/>
                    <a:pt x="10" y="140"/>
                  </a:cubicBezTo>
                  <a:cubicBezTo>
                    <a:pt x="3" y="136"/>
                    <a:pt x="0" y="128"/>
                    <a:pt x="4" y="122"/>
                  </a:cubicBezTo>
                  <a:cubicBezTo>
                    <a:pt x="26" y="74"/>
                    <a:pt x="71" y="44"/>
                    <a:pt x="103" y="25"/>
                  </a:cubicBezTo>
                  <a:cubicBezTo>
                    <a:pt x="123" y="13"/>
                    <a:pt x="150" y="0"/>
                    <a:pt x="176" y="10"/>
                  </a:cubicBezTo>
                  <a:cubicBezTo>
                    <a:pt x="194" y="17"/>
                    <a:pt x="208" y="34"/>
                    <a:pt x="213" y="56"/>
                  </a:cubicBezTo>
                  <a:cubicBezTo>
                    <a:pt x="217" y="76"/>
                    <a:pt x="213" y="96"/>
                    <a:pt x="210" y="110"/>
                  </a:cubicBezTo>
                  <a:cubicBezTo>
                    <a:pt x="202" y="140"/>
                    <a:pt x="188" y="171"/>
                    <a:pt x="168" y="204"/>
                  </a:cubicBezTo>
                  <a:cubicBezTo>
                    <a:pt x="166" y="207"/>
                    <a:pt x="166" y="207"/>
                    <a:pt x="166" y="207"/>
                  </a:cubicBezTo>
                  <a:cubicBezTo>
                    <a:pt x="161" y="215"/>
                    <a:pt x="156" y="223"/>
                    <a:pt x="154" y="231"/>
                  </a:cubicBezTo>
                  <a:cubicBezTo>
                    <a:pt x="152" y="239"/>
                    <a:pt x="153" y="247"/>
                    <a:pt x="157" y="251"/>
                  </a:cubicBezTo>
                  <a:cubicBezTo>
                    <a:pt x="164" y="259"/>
                    <a:pt x="181" y="256"/>
                    <a:pt x="194" y="249"/>
                  </a:cubicBezTo>
                  <a:cubicBezTo>
                    <a:pt x="228" y="232"/>
                    <a:pt x="256" y="201"/>
                    <a:pt x="270" y="166"/>
                  </a:cubicBezTo>
                  <a:cubicBezTo>
                    <a:pt x="273" y="159"/>
                    <a:pt x="280" y="156"/>
                    <a:pt x="287" y="158"/>
                  </a:cubicBezTo>
                  <a:cubicBezTo>
                    <a:pt x="294" y="161"/>
                    <a:pt x="297" y="169"/>
                    <a:pt x="295" y="175"/>
                  </a:cubicBezTo>
                  <a:cubicBezTo>
                    <a:pt x="278" y="217"/>
                    <a:pt x="246" y="252"/>
                    <a:pt x="207" y="273"/>
                  </a:cubicBezTo>
                  <a:cubicBezTo>
                    <a:pt x="205" y="273"/>
                    <a:pt x="204" y="274"/>
                    <a:pt x="202" y="275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64" name="Freeform 620">
            <a:extLst>
              <a:ext uri="{FF2B5EF4-FFF2-40B4-BE49-F238E27FC236}">
                <a16:creationId xmlns:a16="http://schemas.microsoft.com/office/drawing/2014/main" id="{3F076A5E-1C18-4F28-B484-C26D23952A87}"/>
              </a:ext>
            </a:extLst>
          </p:cNvPr>
          <p:cNvSpPr/>
          <p:nvPr/>
        </p:nvSpPr>
        <p:spPr bwMode="auto">
          <a:xfrm>
            <a:off x="7604994" y="4728995"/>
            <a:ext cx="1115089" cy="1116986"/>
          </a:xfrm>
          <a:custGeom>
            <a:avLst/>
            <a:gdLst>
              <a:gd name="T0" fmla="*/ 508 w 1017"/>
              <a:gd name="T1" fmla="*/ 1 h 1017"/>
              <a:gd name="T2" fmla="*/ 1 w 1017"/>
              <a:gd name="T3" fmla="*/ 510 h 1017"/>
              <a:gd name="T4" fmla="*/ 202 w 1017"/>
              <a:gd name="T5" fmla="*/ 913 h 1017"/>
              <a:gd name="T6" fmla="*/ 510 w 1017"/>
              <a:gd name="T7" fmla="*/ 1017 h 1017"/>
              <a:gd name="T8" fmla="*/ 816 w 1017"/>
              <a:gd name="T9" fmla="*/ 913 h 1017"/>
              <a:gd name="T10" fmla="*/ 1017 w 1017"/>
              <a:gd name="T11" fmla="*/ 508 h 1017"/>
              <a:gd name="T12" fmla="*/ 508 w 1017"/>
              <a:gd name="T13" fmla="*/ 1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7" h="1017">
                <a:moveTo>
                  <a:pt x="508" y="1"/>
                </a:moveTo>
                <a:cubicBezTo>
                  <a:pt x="227" y="1"/>
                  <a:pt x="0" y="229"/>
                  <a:pt x="1" y="510"/>
                </a:cubicBezTo>
                <a:cubicBezTo>
                  <a:pt x="1" y="674"/>
                  <a:pt x="80" y="821"/>
                  <a:pt x="202" y="913"/>
                </a:cubicBezTo>
                <a:cubicBezTo>
                  <a:pt x="287" y="978"/>
                  <a:pt x="394" y="1017"/>
                  <a:pt x="510" y="1017"/>
                </a:cubicBezTo>
                <a:cubicBezTo>
                  <a:pt x="625" y="1016"/>
                  <a:pt x="731" y="978"/>
                  <a:pt x="816" y="913"/>
                </a:cubicBezTo>
                <a:cubicBezTo>
                  <a:pt x="938" y="820"/>
                  <a:pt x="1017" y="673"/>
                  <a:pt x="1017" y="508"/>
                </a:cubicBezTo>
                <a:cubicBezTo>
                  <a:pt x="1016" y="227"/>
                  <a:pt x="788" y="0"/>
                  <a:pt x="508" y="1"/>
                </a:cubicBezTo>
                <a:close/>
              </a:path>
            </a:pathLst>
          </a:cu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65" name="组合 164">
            <a:extLst>
              <a:ext uri="{FF2B5EF4-FFF2-40B4-BE49-F238E27FC236}">
                <a16:creationId xmlns:a16="http://schemas.microsoft.com/office/drawing/2014/main" id="{9FB88DA5-7520-4173-B20B-E29EF5411EB3}"/>
              </a:ext>
            </a:extLst>
          </p:cNvPr>
          <p:cNvGrpSpPr/>
          <p:nvPr/>
        </p:nvGrpSpPr>
        <p:grpSpPr>
          <a:xfrm>
            <a:off x="7817392" y="4920533"/>
            <a:ext cx="713051" cy="711153"/>
            <a:chOff x="7362826" y="2592388"/>
            <a:chExt cx="596901" cy="595313"/>
          </a:xfrm>
        </p:grpSpPr>
        <p:sp>
          <p:nvSpPr>
            <p:cNvPr id="166" name="Freeform 621">
              <a:extLst>
                <a:ext uri="{FF2B5EF4-FFF2-40B4-BE49-F238E27FC236}">
                  <a16:creationId xmlns:a16="http://schemas.microsoft.com/office/drawing/2014/main" id="{0AED36DF-ED9B-4183-9105-F5A5EF504BA7}"/>
                </a:ext>
              </a:extLst>
            </p:cNvPr>
            <p:cNvSpPr/>
            <p:nvPr/>
          </p:nvSpPr>
          <p:spPr bwMode="auto">
            <a:xfrm>
              <a:off x="7505701" y="2941638"/>
              <a:ext cx="104775" cy="104775"/>
            </a:xfrm>
            <a:custGeom>
              <a:avLst/>
              <a:gdLst>
                <a:gd name="T0" fmla="*/ 21 w 66"/>
                <a:gd name="T1" fmla="*/ 66 h 66"/>
                <a:gd name="T2" fmla="*/ 0 w 66"/>
                <a:gd name="T3" fmla="*/ 44 h 66"/>
                <a:gd name="T4" fmla="*/ 44 w 66"/>
                <a:gd name="T5" fmla="*/ 0 h 66"/>
                <a:gd name="T6" fmla="*/ 66 w 66"/>
                <a:gd name="T7" fmla="*/ 22 h 66"/>
                <a:gd name="T8" fmla="*/ 21 w 66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6">
                  <a:moveTo>
                    <a:pt x="21" y="66"/>
                  </a:moveTo>
                  <a:lnTo>
                    <a:pt x="0" y="44"/>
                  </a:lnTo>
                  <a:lnTo>
                    <a:pt x="44" y="0"/>
                  </a:lnTo>
                  <a:lnTo>
                    <a:pt x="66" y="22"/>
                  </a:lnTo>
                  <a:lnTo>
                    <a:pt x="21" y="66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622">
              <a:extLst>
                <a:ext uri="{FF2B5EF4-FFF2-40B4-BE49-F238E27FC236}">
                  <a16:creationId xmlns:a16="http://schemas.microsoft.com/office/drawing/2014/main" id="{C8DE5A5E-4EFD-46F1-A65E-E3E750828114}"/>
                </a:ext>
              </a:extLst>
            </p:cNvPr>
            <p:cNvSpPr/>
            <p:nvPr/>
          </p:nvSpPr>
          <p:spPr bwMode="auto">
            <a:xfrm>
              <a:off x="7559676" y="2652713"/>
              <a:ext cx="339725" cy="339725"/>
            </a:xfrm>
            <a:custGeom>
              <a:avLst/>
              <a:gdLst>
                <a:gd name="T0" fmla="*/ 305 w 370"/>
                <a:gd name="T1" fmla="*/ 304 h 370"/>
                <a:gd name="T2" fmla="*/ 66 w 370"/>
                <a:gd name="T3" fmla="*/ 304 h 370"/>
                <a:gd name="T4" fmla="*/ 66 w 370"/>
                <a:gd name="T5" fmla="*/ 65 h 370"/>
                <a:gd name="T6" fmla="*/ 305 w 370"/>
                <a:gd name="T7" fmla="*/ 65 h 370"/>
                <a:gd name="T8" fmla="*/ 305 w 370"/>
                <a:gd name="T9" fmla="*/ 30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370">
                  <a:moveTo>
                    <a:pt x="305" y="304"/>
                  </a:moveTo>
                  <a:cubicBezTo>
                    <a:pt x="239" y="370"/>
                    <a:pt x="132" y="370"/>
                    <a:pt x="66" y="304"/>
                  </a:cubicBezTo>
                  <a:cubicBezTo>
                    <a:pt x="0" y="238"/>
                    <a:pt x="0" y="131"/>
                    <a:pt x="66" y="65"/>
                  </a:cubicBezTo>
                  <a:cubicBezTo>
                    <a:pt x="132" y="0"/>
                    <a:pt x="239" y="0"/>
                    <a:pt x="305" y="65"/>
                  </a:cubicBezTo>
                  <a:cubicBezTo>
                    <a:pt x="370" y="131"/>
                    <a:pt x="370" y="238"/>
                    <a:pt x="305" y="304"/>
                  </a:cubicBez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623">
              <a:extLst>
                <a:ext uri="{FF2B5EF4-FFF2-40B4-BE49-F238E27FC236}">
                  <a16:creationId xmlns:a16="http://schemas.microsoft.com/office/drawing/2014/main" id="{9F55674A-C74D-4DD7-A311-98F38E8E43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97764" y="2592388"/>
              <a:ext cx="461963" cy="460375"/>
            </a:xfrm>
            <a:custGeom>
              <a:avLst/>
              <a:gdLst>
                <a:gd name="T0" fmla="*/ 413 w 503"/>
                <a:gd name="T1" fmla="*/ 89 h 502"/>
                <a:gd name="T2" fmla="*/ 90 w 503"/>
                <a:gd name="T3" fmla="*/ 89 h 502"/>
                <a:gd name="T4" fmla="*/ 90 w 503"/>
                <a:gd name="T5" fmla="*/ 412 h 502"/>
                <a:gd name="T6" fmla="*/ 413 w 503"/>
                <a:gd name="T7" fmla="*/ 412 h 502"/>
                <a:gd name="T8" fmla="*/ 413 w 503"/>
                <a:gd name="T9" fmla="*/ 89 h 502"/>
                <a:gd name="T10" fmla="*/ 132 w 503"/>
                <a:gd name="T11" fmla="*/ 370 h 502"/>
                <a:gd name="T12" fmla="*/ 132 w 503"/>
                <a:gd name="T13" fmla="*/ 131 h 502"/>
                <a:gd name="T14" fmla="*/ 371 w 503"/>
                <a:gd name="T15" fmla="*/ 131 h 502"/>
                <a:gd name="T16" fmla="*/ 371 w 503"/>
                <a:gd name="T17" fmla="*/ 370 h 502"/>
                <a:gd name="T18" fmla="*/ 132 w 503"/>
                <a:gd name="T19" fmla="*/ 37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502">
                  <a:moveTo>
                    <a:pt x="413" y="89"/>
                  </a:moveTo>
                  <a:cubicBezTo>
                    <a:pt x="324" y="0"/>
                    <a:pt x="179" y="0"/>
                    <a:pt x="90" y="89"/>
                  </a:cubicBezTo>
                  <a:cubicBezTo>
                    <a:pt x="0" y="178"/>
                    <a:pt x="0" y="323"/>
                    <a:pt x="90" y="412"/>
                  </a:cubicBezTo>
                  <a:cubicBezTo>
                    <a:pt x="179" y="502"/>
                    <a:pt x="324" y="502"/>
                    <a:pt x="413" y="412"/>
                  </a:cubicBezTo>
                  <a:cubicBezTo>
                    <a:pt x="503" y="323"/>
                    <a:pt x="503" y="178"/>
                    <a:pt x="413" y="89"/>
                  </a:cubicBezTo>
                  <a:close/>
                  <a:moveTo>
                    <a:pt x="132" y="370"/>
                  </a:moveTo>
                  <a:cubicBezTo>
                    <a:pt x="66" y="304"/>
                    <a:pt x="66" y="197"/>
                    <a:pt x="132" y="131"/>
                  </a:cubicBezTo>
                  <a:cubicBezTo>
                    <a:pt x="198" y="66"/>
                    <a:pt x="305" y="66"/>
                    <a:pt x="371" y="131"/>
                  </a:cubicBezTo>
                  <a:cubicBezTo>
                    <a:pt x="436" y="197"/>
                    <a:pt x="436" y="304"/>
                    <a:pt x="371" y="370"/>
                  </a:cubicBezTo>
                  <a:cubicBezTo>
                    <a:pt x="305" y="436"/>
                    <a:pt x="198" y="436"/>
                    <a:pt x="132" y="370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624">
              <a:extLst>
                <a:ext uri="{FF2B5EF4-FFF2-40B4-BE49-F238E27FC236}">
                  <a16:creationId xmlns:a16="http://schemas.microsoft.com/office/drawing/2014/main" id="{CE7BECA2-279C-494B-8160-6B0A1652327F}"/>
                </a:ext>
              </a:extLst>
            </p:cNvPr>
            <p:cNvSpPr/>
            <p:nvPr/>
          </p:nvSpPr>
          <p:spPr bwMode="auto">
            <a:xfrm>
              <a:off x="7362826" y="2976563"/>
              <a:ext cx="214313" cy="211138"/>
            </a:xfrm>
            <a:custGeom>
              <a:avLst/>
              <a:gdLst>
                <a:gd name="T0" fmla="*/ 223 w 232"/>
                <a:gd name="T1" fmla="*/ 56 h 231"/>
                <a:gd name="T2" fmla="*/ 175 w 232"/>
                <a:gd name="T3" fmla="*/ 8 h 231"/>
                <a:gd name="T4" fmla="*/ 143 w 232"/>
                <a:gd name="T5" fmla="*/ 8 h 231"/>
                <a:gd name="T6" fmla="*/ 9 w 232"/>
                <a:gd name="T7" fmla="*/ 143 h 231"/>
                <a:gd name="T8" fmla="*/ 9 w 232"/>
                <a:gd name="T9" fmla="*/ 175 h 231"/>
                <a:gd name="T10" fmla="*/ 57 w 232"/>
                <a:gd name="T11" fmla="*/ 223 h 231"/>
                <a:gd name="T12" fmla="*/ 88 w 232"/>
                <a:gd name="T13" fmla="*/ 223 h 231"/>
                <a:gd name="T14" fmla="*/ 223 w 232"/>
                <a:gd name="T15" fmla="*/ 88 h 231"/>
                <a:gd name="T16" fmla="*/ 223 w 232"/>
                <a:gd name="T17" fmla="*/ 5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231">
                  <a:moveTo>
                    <a:pt x="223" y="56"/>
                  </a:moveTo>
                  <a:cubicBezTo>
                    <a:pt x="175" y="8"/>
                    <a:pt x="175" y="8"/>
                    <a:pt x="175" y="8"/>
                  </a:cubicBezTo>
                  <a:cubicBezTo>
                    <a:pt x="166" y="0"/>
                    <a:pt x="152" y="0"/>
                    <a:pt x="143" y="8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0" y="151"/>
                    <a:pt x="0" y="166"/>
                    <a:pt x="9" y="175"/>
                  </a:cubicBezTo>
                  <a:cubicBezTo>
                    <a:pt x="57" y="223"/>
                    <a:pt x="57" y="223"/>
                    <a:pt x="57" y="223"/>
                  </a:cubicBezTo>
                  <a:cubicBezTo>
                    <a:pt x="65" y="231"/>
                    <a:pt x="80" y="231"/>
                    <a:pt x="88" y="223"/>
                  </a:cubicBezTo>
                  <a:cubicBezTo>
                    <a:pt x="223" y="88"/>
                    <a:pt x="223" y="88"/>
                    <a:pt x="223" y="88"/>
                  </a:cubicBezTo>
                  <a:cubicBezTo>
                    <a:pt x="232" y="79"/>
                    <a:pt x="232" y="65"/>
                    <a:pt x="223" y="56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625">
              <a:extLst>
                <a:ext uri="{FF2B5EF4-FFF2-40B4-BE49-F238E27FC236}">
                  <a16:creationId xmlns:a16="http://schemas.microsoft.com/office/drawing/2014/main" id="{26651834-0875-45C9-9F09-6D24B9C0AA1C}"/>
                </a:ext>
              </a:extLst>
            </p:cNvPr>
            <p:cNvSpPr/>
            <p:nvPr/>
          </p:nvSpPr>
          <p:spPr bwMode="auto">
            <a:xfrm>
              <a:off x="7640639" y="2730500"/>
              <a:ext cx="177800" cy="182563"/>
            </a:xfrm>
            <a:custGeom>
              <a:avLst/>
              <a:gdLst>
                <a:gd name="T0" fmla="*/ 67 w 112"/>
                <a:gd name="T1" fmla="*/ 0 h 115"/>
                <a:gd name="T2" fmla="*/ 67 w 112"/>
                <a:gd name="T3" fmla="*/ 48 h 115"/>
                <a:gd name="T4" fmla="*/ 112 w 112"/>
                <a:gd name="T5" fmla="*/ 48 h 115"/>
                <a:gd name="T6" fmla="*/ 112 w 112"/>
                <a:gd name="T7" fmla="*/ 68 h 115"/>
                <a:gd name="T8" fmla="*/ 67 w 112"/>
                <a:gd name="T9" fmla="*/ 68 h 115"/>
                <a:gd name="T10" fmla="*/ 67 w 112"/>
                <a:gd name="T11" fmla="*/ 115 h 115"/>
                <a:gd name="T12" fmla="*/ 45 w 112"/>
                <a:gd name="T13" fmla="*/ 115 h 115"/>
                <a:gd name="T14" fmla="*/ 45 w 112"/>
                <a:gd name="T15" fmla="*/ 68 h 115"/>
                <a:gd name="T16" fmla="*/ 0 w 112"/>
                <a:gd name="T17" fmla="*/ 68 h 115"/>
                <a:gd name="T18" fmla="*/ 0 w 112"/>
                <a:gd name="T19" fmla="*/ 48 h 115"/>
                <a:gd name="T20" fmla="*/ 45 w 112"/>
                <a:gd name="T21" fmla="*/ 48 h 115"/>
                <a:gd name="T22" fmla="*/ 45 w 112"/>
                <a:gd name="T23" fmla="*/ 0 h 115"/>
                <a:gd name="T24" fmla="*/ 67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67" y="0"/>
                  </a:moveTo>
                  <a:lnTo>
                    <a:pt x="67" y="48"/>
                  </a:lnTo>
                  <a:lnTo>
                    <a:pt x="112" y="48"/>
                  </a:lnTo>
                  <a:lnTo>
                    <a:pt x="112" y="68"/>
                  </a:lnTo>
                  <a:lnTo>
                    <a:pt x="67" y="68"/>
                  </a:lnTo>
                  <a:lnTo>
                    <a:pt x="67" y="115"/>
                  </a:lnTo>
                  <a:lnTo>
                    <a:pt x="45" y="115"/>
                  </a:lnTo>
                  <a:lnTo>
                    <a:pt x="45" y="68"/>
                  </a:lnTo>
                  <a:lnTo>
                    <a:pt x="0" y="68"/>
                  </a:lnTo>
                  <a:lnTo>
                    <a:pt x="0" y="48"/>
                  </a:lnTo>
                  <a:lnTo>
                    <a:pt x="45" y="48"/>
                  </a:lnTo>
                  <a:lnTo>
                    <a:pt x="45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1AA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1" name="Oval 626">
            <a:extLst>
              <a:ext uri="{FF2B5EF4-FFF2-40B4-BE49-F238E27FC236}">
                <a16:creationId xmlns:a16="http://schemas.microsoft.com/office/drawing/2014/main" id="{4E963975-D18C-4CF1-95F3-4B66D24F6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8898" y="2204875"/>
            <a:ext cx="1115089" cy="1115089"/>
          </a:xfrm>
          <a:prstGeom prst="ellipse">
            <a:avLst/>
          </a:prstGeom>
          <a:solidFill>
            <a:srgbClr val="364F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72" name="组合 171">
            <a:extLst>
              <a:ext uri="{FF2B5EF4-FFF2-40B4-BE49-F238E27FC236}">
                <a16:creationId xmlns:a16="http://schemas.microsoft.com/office/drawing/2014/main" id="{F94C27DC-FDD0-4C3A-B85E-4C6BACD28F55}"/>
              </a:ext>
            </a:extLst>
          </p:cNvPr>
          <p:cNvGrpSpPr/>
          <p:nvPr/>
        </p:nvGrpSpPr>
        <p:grpSpPr>
          <a:xfrm>
            <a:off x="2297846" y="2504508"/>
            <a:ext cx="707361" cy="515824"/>
            <a:chOff x="5318126" y="3748088"/>
            <a:chExt cx="592138" cy="431800"/>
          </a:xfrm>
        </p:grpSpPr>
        <p:sp>
          <p:nvSpPr>
            <p:cNvPr id="173" name="Freeform 627">
              <a:extLst>
                <a:ext uri="{FF2B5EF4-FFF2-40B4-BE49-F238E27FC236}">
                  <a16:creationId xmlns:a16="http://schemas.microsoft.com/office/drawing/2014/main" id="{F7B715CE-F6E1-45A3-AAEF-831FE1D03DA2}"/>
                </a:ext>
              </a:extLst>
            </p:cNvPr>
            <p:cNvSpPr/>
            <p:nvPr/>
          </p:nvSpPr>
          <p:spPr bwMode="auto">
            <a:xfrm>
              <a:off x="5318126" y="3748088"/>
              <a:ext cx="490538" cy="431800"/>
            </a:xfrm>
            <a:custGeom>
              <a:avLst/>
              <a:gdLst>
                <a:gd name="T0" fmla="*/ 496 w 533"/>
                <a:gd name="T1" fmla="*/ 67 h 471"/>
                <a:gd name="T2" fmla="*/ 258 w 533"/>
                <a:gd name="T3" fmla="*/ 67 h 471"/>
                <a:gd name="T4" fmla="*/ 222 w 533"/>
                <a:gd name="T5" fmla="*/ 34 h 471"/>
                <a:gd name="T6" fmla="*/ 222 w 533"/>
                <a:gd name="T7" fmla="*/ 34 h 471"/>
                <a:gd name="T8" fmla="*/ 185 w 533"/>
                <a:gd name="T9" fmla="*/ 0 h 471"/>
                <a:gd name="T10" fmla="*/ 36 w 533"/>
                <a:gd name="T11" fmla="*/ 0 h 471"/>
                <a:gd name="T12" fmla="*/ 0 w 533"/>
                <a:gd name="T13" fmla="*/ 34 h 471"/>
                <a:gd name="T14" fmla="*/ 0 w 533"/>
                <a:gd name="T15" fmla="*/ 67 h 471"/>
                <a:gd name="T16" fmla="*/ 0 w 533"/>
                <a:gd name="T17" fmla="*/ 110 h 471"/>
                <a:gd name="T18" fmla="*/ 0 w 533"/>
                <a:gd name="T19" fmla="*/ 471 h 471"/>
                <a:gd name="T20" fmla="*/ 533 w 533"/>
                <a:gd name="T21" fmla="*/ 471 h 471"/>
                <a:gd name="T22" fmla="*/ 533 w 533"/>
                <a:gd name="T23" fmla="*/ 101 h 471"/>
                <a:gd name="T24" fmla="*/ 496 w 533"/>
                <a:gd name="T25" fmla="*/ 67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3" h="471">
                  <a:moveTo>
                    <a:pt x="496" y="67"/>
                  </a:moveTo>
                  <a:cubicBezTo>
                    <a:pt x="258" y="67"/>
                    <a:pt x="258" y="67"/>
                    <a:pt x="258" y="67"/>
                  </a:cubicBezTo>
                  <a:cubicBezTo>
                    <a:pt x="238" y="67"/>
                    <a:pt x="222" y="52"/>
                    <a:pt x="222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15"/>
                    <a:pt x="205" y="0"/>
                    <a:pt x="185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5"/>
                    <a:pt x="0" y="34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533" y="471"/>
                    <a:pt x="533" y="471"/>
                    <a:pt x="533" y="471"/>
                  </a:cubicBezTo>
                  <a:cubicBezTo>
                    <a:pt x="533" y="101"/>
                    <a:pt x="533" y="101"/>
                    <a:pt x="533" y="101"/>
                  </a:cubicBezTo>
                  <a:cubicBezTo>
                    <a:pt x="533" y="83"/>
                    <a:pt x="516" y="67"/>
                    <a:pt x="496" y="67"/>
                  </a:cubicBezTo>
                  <a:close/>
                </a:path>
              </a:pathLst>
            </a:custGeom>
            <a:solidFill>
              <a:srgbClr val="BC9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Rectangle 628">
              <a:extLst>
                <a:ext uri="{FF2B5EF4-FFF2-40B4-BE49-F238E27FC236}">
                  <a16:creationId xmlns:a16="http://schemas.microsoft.com/office/drawing/2014/main" id="{94DFD531-3DD1-43EC-8E39-A7BE501A4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4" y="3843338"/>
              <a:ext cx="434975" cy="336550"/>
            </a:xfrm>
            <a:prstGeom prst="rect">
              <a:avLst/>
            </a:pr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629">
              <a:extLst>
                <a:ext uri="{FF2B5EF4-FFF2-40B4-BE49-F238E27FC236}">
                  <a16:creationId xmlns:a16="http://schemas.microsoft.com/office/drawing/2014/main" id="{82962F0F-3DD6-4ECC-BA61-F6E251C55D94}"/>
                </a:ext>
              </a:extLst>
            </p:cNvPr>
            <p:cNvSpPr/>
            <p:nvPr/>
          </p:nvSpPr>
          <p:spPr bwMode="auto">
            <a:xfrm>
              <a:off x="5318126" y="3883025"/>
              <a:ext cx="592138" cy="296863"/>
            </a:xfrm>
            <a:custGeom>
              <a:avLst/>
              <a:gdLst>
                <a:gd name="T0" fmla="*/ 610 w 644"/>
                <a:gd name="T1" fmla="*/ 0 h 324"/>
                <a:gd name="T2" fmla="*/ 137 w 644"/>
                <a:gd name="T3" fmla="*/ 0 h 324"/>
                <a:gd name="T4" fmla="*/ 111 w 644"/>
                <a:gd name="T5" fmla="*/ 19 h 324"/>
                <a:gd name="T6" fmla="*/ 0 w 644"/>
                <a:gd name="T7" fmla="*/ 324 h 324"/>
                <a:gd name="T8" fmla="*/ 533 w 644"/>
                <a:gd name="T9" fmla="*/ 324 h 324"/>
                <a:gd name="T10" fmla="*/ 637 w 644"/>
                <a:gd name="T11" fmla="*/ 38 h 324"/>
                <a:gd name="T12" fmla="*/ 610 w 644"/>
                <a:gd name="T13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4" h="324">
                  <a:moveTo>
                    <a:pt x="610" y="0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125" y="0"/>
                    <a:pt x="115" y="7"/>
                    <a:pt x="111" y="19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533" y="324"/>
                    <a:pt x="533" y="324"/>
                    <a:pt x="533" y="324"/>
                  </a:cubicBezTo>
                  <a:cubicBezTo>
                    <a:pt x="637" y="38"/>
                    <a:pt x="637" y="38"/>
                    <a:pt x="637" y="38"/>
                  </a:cubicBezTo>
                  <a:cubicBezTo>
                    <a:pt x="644" y="20"/>
                    <a:pt x="630" y="0"/>
                    <a:pt x="610" y="0"/>
                  </a:cubicBez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6" name="Freeform 630">
            <a:extLst>
              <a:ext uri="{FF2B5EF4-FFF2-40B4-BE49-F238E27FC236}">
                <a16:creationId xmlns:a16="http://schemas.microsoft.com/office/drawing/2014/main" id="{5314347F-33E1-4D6C-B787-58C8584A2FC8}"/>
              </a:ext>
            </a:extLst>
          </p:cNvPr>
          <p:cNvSpPr/>
          <p:nvPr/>
        </p:nvSpPr>
        <p:spPr bwMode="auto">
          <a:xfrm>
            <a:off x="730450" y="2997573"/>
            <a:ext cx="1010786" cy="322389"/>
          </a:xfrm>
          <a:custGeom>
            <a:avLst/>
            <a:gdLst>
              <a:gd name="T0" fmla="*/ 0 w 921"/>
              <a:gd name="T1" fmla="*/ 0 h 293"/>
              <a:gd name="T2" fmla="*/ 461 w 921"/>
              <a:gd name="T3" fmla="*/ 293 h 293"/>
              <a:gd name="T4" fmla="*/ 921 w 921"/>
              <a:gd name="T5" fmla="*/ 0 h 293"/>
              <a:gd name="T6" fmla="*/ 0 w 921"/>
              <a:gd name="T7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21" h="293">
                <a:moveTo>
                  <a:pt x="0" y="0"/>
                </a:moveTo>
                <a:cubicBezTo>
                  <a:pt x="81" y="173"/>
                  <a:pt x="257" y="293"/>
                  <a:pt x="461" y="293"/>
                </a:cubicBezTo>
                <a:cubicBezTo>
                  <a:pt x="664" y="293"/>
                  <a:pt x="840" y="173"/>
                  <a:pt x="92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7" name="Freeform 631">
            <a:extLst>
              <a:ext uri="{FF2B5EF4-FFF2-40B4-BE49-F238E27FC236}">
                <a16:creationId xmlns:a16="http://schemas.microsoft.com/office/drawing/2014/main" id="{1E6DA126-3530-498B-9F9E-903D7A235A83}"/>
              </a:ext>
            </a:extLst>
          </p:cNvPr>
          <p:cNvSpPr/>
          <p:nvPr/>
        </p:nvSpPr>
        <p:spPr bwMode="auto">
          <a:xfrm>
            <a:off x="679249" y="2204875"/>
            <a:ext cx="1113193" cy="792700"/>
          </a:xfrm>
          <a:custGeom>
            <a:avLst/>
            <a:gdLst>
              <a:gd name="T0" fmla="*/ 1016 w 1016"/>
              <a:gd name="T1" fmla="*/ 508 h 723"/>
              <a:gd name="T2" fmla="*/ 508 w 1016"/>
              <a:gd name="T3" fmla="*/ 0 h 723"/>
              <a:gd name="T4" fmla="*/ 0 w 1016"/>
              <a:gd name="T5" fmla="*/ 508 h 723"/>
              <a:gd name="T6" fmla="*/ 47 w 1016"/>
              <a:gd name="T7" fmla="*/ 723 h 723"/>
              <a:gd name="T8" fmla="*/ 968 w 1016"/>
              <a:gd name="T9" fmla="*/ 723 h 723"/>
              <a:gd name="T10" fmla="*/ 1016 w 1016"/>
              <a:gd name="T11" fmla="*/ 508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6" h="723">
                <a:moveTo>
                  <a:pt x="1016" y="508"/>
                </a:moveTo>
                <a:cubicBezTo>
                  <a:pt x="1016" y="228"/>
                  <a:pt x="788" y="0"/>
                  <a:pt x="508" y="0"/>
                </a:cubicBezTo>
                <a:cubicBezTo>
                  <a:pt x="227" y="0"/>
                  <a:pt x="0" y="228"/>
                  <a:pt x="0" y="508"/>
                </a:cubicBezTo>
                <a:cubicBezTo>
                  <a:pt x="0" y="585"/>
                  <a:pt x="17" y="658"/>
                  <a:pt x="47" y="723"/>
                </a:cubicBezTo>
                <a:cubicBezTo>
                  <a:pt x="968" y="723"/>
                  <a:pt x="968" y="723"/>
                  <a:pt x="968" y="723"/>
                </a:cubicBezTo>
                <a:cubicBezTo>
                  <a:pt x="999" y="658"/>
                  <a:pt x="1016" y="585"/>
                  <a:pt x="1016" y="508"/>
                </a:cubicBezTo>
                <a:close/>
              </a:path>
            </a:pathLst>
          </a:custGeom>
          <a:solidFill>
            <a:srgbClr val="FFB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78" name="组合 177">
            <a:extLst>
              <a:ext uri="{FF2B5EF4-FFF2-40B4-BE49-F238E27FC236}">
                <a16:creationId xmlns:a16="http://schemas.microsoft.com/office/drawing/2014/main" id="{C0446445-69DF-4680-9F7A-44E3A101F51A}"/>
              </a:ext>
            </a:extLst>
          </p:cNvPr>
          <p:cNvGrpSpPr/>
          <p:nvPr/>
        </p:nvGrpSpPr>
        <p:grpSpPr>
          <a:xfrm>
            <a:off x="952332" y="2428653"/>
            <a:ext cx="565130" cy="667535"/>
            <a:chOff x="4313239" y="3684588"/>
            <a:chExt cx="473075" cy="558800"/>
          </a:xfrm>
        </p:grpSpPr>
        <p:sp>
          <p:nvSpPr>
            <p:cNvPr id="179" name="Rectangle 632">
              <a:extLst>
                <a:ext uri="{FF2B5EF4-FFF2-40B4-BE49-F238E27FC236}">
                  <a16:creationId xmlns:a16="http://schemas.microsoft.com/office/drawing/2014/main" id="{4122CF96-7E79-4C8C-B91D-00363DC73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1" y="3743325"/>
              <a:ext cx="412750" cy="312738"/>
            </a:xfrm>
            <a:prstGeom prst="rect">
              <a:avLst/>
            </a:pr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Rectangle 633">
              <a:extLst>
                <a:ext uri="{FF2B5EF4-FFF2-40B4-BE49-F238E27FC236}">
                  <a16:creationId xmlns:a16="http://schemas.microsoft.com/office/drawing/2014/main" id="{FFC9206A-00AC-4FFC-AB8A-B9319BC98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3239" y="4070350"/>
              <a:ext cx="473075" cy="34925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634">
              <a:extLst>
                <a:ext uri="{FF2B5EF4-FFF2-40B4-BE49-F238E27FC236}">
                  <a16:creationId xmlns:a16="http://schemas.microsoft.com/office/drawing/2014/main" id="{11D66BFE-09DB-421F-A4B2-E7422DE605DA}"/>
                </a:ext>
              </a:extLst>
            </p:cNvPr>
            <p:cNvSpPr/>
            <p:nvPr/>
          </p:nvSpPr>
          <p:spPr bwMode="auto">
            <a:xfrm>
              <a:off x="4351339" y="4079875"/>
              <a:ext cx="103188" cy="163513"/>
            </a:xfrm>
            <a:custGeom>
              <a:avLst/>
              <a:gdLst>
                <a:gd name="T0" fmla="*/ 25 w 65"/>
                <a:gd name="T1" fmla="*/ 103 h 103"/>
                <a:gd name="T2" fmla="*/ 65 w 65"/>
                <a:gd name="T3" fmla="*/ 9 h 103"/>
                <a:gd name="T4" fmla="*/ 44 w 65"/>
                <a:gd name="T5" fmla="*/ 0 h 103"/>
                <a:gd name="T6" fmla="*/ 0 w 65"/>
                <a:gd name="T7" fmla="*/ 103 h 103"/>
                <a:gd name="T8" fmla="*/ 25 w 65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03">
                  <a:moveTo>
                    <a:pt x="25" y="103"/>
                  </a:moveTo>
                  <a:lnTo>
                    <a:pt x="65" y="9"/>
                  </a:lnTo>
                  <a:lnTo>
                    <a:pt x="44" y="0"/>
                  </a:lnTo>
                  <a:lnTo>
                    <a:pt x="0" y="103"/>
                  </a:lnTo>
                  <a:lnTo>
                    <a:pt x="25" y="103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635">
              <a:extLst>
                <a:ext uri="{FF2B5EF4-FFF2-40B4-BE49-F238E27FC236}">
                  <a16:creationId xmlns:a16="http://schemas.microsoft.com/office/drawing/2014/main" id="{5B40E65D-11D9-4D3F-A51A-B2BB1AB4AA03}"/>
                </a:ext>
              </a:extLst>
            </p:cNvPr>
            <p:cNvSpPr/>
            <p:nvPr/>
          </p:nvSpPr>
          <p:spPr bwMode="auto">
            <a:xfrm>
              <a:off x="4645026" y="4079875"/>
              <a:ext cx="103188" cy="163513"/>
            </a:xfrm>
            <a:custGeom>
              <a:avLst/>
              <a:gdLst>
                <a:gd name="T0" fmla="*/ 65 w 65"/>
                <a:gd name="T1" fmla="*/ 103 h 103"/>
                <a:gd name="T2" fmla="*/ 22 w 65"/>
                <a:gd name="T3" fmla="*/ 0 h 103"/>
                <a:gd name="T4" fmla="*/ 0 w 65"/>
                <a:gd name="T5" fmla="*/ 9 h 103"/>
                <a:gd name="T6" fmla="*/ 41 w 65"/>
                <a:gd name="T7" fmla="*/ 103 h 103"/>
                <a:gd name="T8" fmla="*/ 65 w 65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03">
                  <a:moveTo>
                    <a:pt x="65" y="103"/>
                  </a:moveTo>
                  <a:lnTo>
                    <a:pt x="22" y="0"/>
                  </a:lnTo>
                  <a:lnTo>
                    <a:pt x="0" y="9"/>
                  </a:lnTo>
                  <a:lnTo>
                    <a:pt x="41" y="103"/>
                  </a:lnTo>
                  <a:lnTo>
                    <a:pt x="65" y="103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636">
              <a:extLst>
                <a:ext uri="{FF2B5EF4-FFF2-40B4-BE49-F238E27FC236}">
                  <a16:creationId xmlns:a16="http://schemas.microsoft.com/office/drawing/2014/main" id="{CCF71526-102C-4463-90ED-149B9AF38222}"/>
                </a:ext>
              </a:extLst>
            </p:cNvPr>
            <p:cNvSpPr/>
            <p:nvPr/>
          </p:nvSpPr>
          <p:spPr bwMode="auto">
            <a:xfrm>
              <a:off x="4530726" y="3684588"/>
              <a:ext cx="38100" cy="49213"/>
            </a:xfrm>
            <a:custGeom>
              <a:avLst/>
              <a:gdLst>
                <a:gd name="T0" fmla="*/ 41 w 41"/>
                <a:gd name="T1" fmla="*/ 53 h 53"/>
                <a:gd name="T2" fmla="*/ 0 w 41"/>
                <a:gd name="T3" fmla="*/ 53 h 53"/>
                <a:gd name="T4" fmla="*/ 0 w 41"/>
                <a:gd name="T5" fmla="*/ 15 h 53"/>
                <a:gd name="T6" fmla="*/ 16 w 41"/>
                <a:gd name="T7" fmla="*/ 0 h 53"/>
                <a:gd name="T8" fmla="*/ 26 w 41"/>
                <a:gd name="T9" fmla="*/ 0 h 53"/>
                <a:gd name="T10" fmla="*/ 41 w 41"/>
                <a:gd name="T11" fmla="*/ 15 h 53"/>
                <a:gd name="T12" fmla="*/ 41 w 41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53">
                  <a:moveTo>
                    <a:pt x="41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4" y="0"/>
                    <a:pt x="41" y="7"/>
                    <a:pt x="41" y="15"/>
                  </a:cubicBezTo>
                  <a:lnTo>
                    <a:pt x="41" y="53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84" name="Freeform 637">
            <a:extLst>
              <a:ext uri="{FF2B5EF4-FFF2-40B4-BE49-F238E27FC236}">
                <a16:creationId xmlns:a16="http://schemas.microsoft.com/office/drawing/2014/main" id="{92C3A1B2-DC55-4708-91B8-F84D2D51369D}"/>
              </a:ext>
            </a:extLst>
          </p:cNvPr>
          <p:cNvSpPr/>
          <p:nvPr/>
        </p:nvSpPr>
        <p:spPr bwMode="auto">
          <a:xfrm>
            <a:off x="2053209" y="3492537"/>
            <a:ext cx="1105608" cy="1105607"/>
          </a:xfrm>
          <a:custGeom>
            <a:avLst/>
            <a:gdLst>
              <a:gd name="T0" fmla="*/ 504 w 1008"/>
              <a:gd name="T1" fmla="*/ 0 h 1008"/>
              <a:gd name="T2" fmla="*/ 1008 w 1008"/>
              <a:gd name="T3" fmla="*/ 504 h 1008"/>
              <a:gd name="T4" fmla="*/ 969 w 1008"/>
              <a:gd name="T5" fmla="*/ 700 h 1008"/>
              <a:gd name="T6" fmla="*/ 504 w 1008"/>
              <a:gd name="T7" fmla="*/ 1008 h 1008"/>
              <a:gd name="T8" fmla="*/ 40 w 1008"/>
              <a:gd name="T9" fmla="*/ 700 h 1008"/>
              <a:gd name="T10" fmla="*/ 0 w 1008"/>
              <a:gd name="T11" fmla="*/ 504 h 1008"/>
              <a:gd name="T12" fmla="*/ 504 w 1008"/>
              <a:gd name="T13" fmla="*/ 0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8" h="1008">
                <a:moveTo>
                  <a:pt x="504" y="0"/>
                </a:moveTo>
                <a:cubicBezTo>
                  <a:pt x="783" y="0"/>
                  <a:pt x="1008" y="225"/>
                  <a:pt x="1008" y="504"/>
                </a:cubicBezTo>
                <a:cubicBezTo>
                  <a:pt x="1008" y="573"/>
                  <a:pt x="994" y="640"/>
                  <a:pt x="969" y="700"/>
                </a:cubicBezTo>
                <a:cubicBezTo>
                  <a:pt x="892" y="881"/>
                  <a:pt x="713" y="1008"/>
                  <a:pt x="504" y="1008"/>
                </a:cubicBezTo>
                <a:cubicBezTo>
                  <a:pt x="296" y="1008"/>
                  <a:pt x="117" y="881"/>
                  <a:pt x="40" y="700"/>
                </a:cubicBezTo>
                <a:cubicBezTo>
                  <a:pt x="15" y="640"/>
                  <a:pt x="0" y="573"/>
                  <a:pt x="0" y="504"/>
                </a:cubicBezTo>
                <a:cubicBezTo>
                  <a:pt x="0" y="225"/>
                  <a:pt x="226" y="0"/>
                  <a:pt x="504" y="0"/>
                </a:cubicBezTo>
                <a:close/>
              </a:path>
            </a:pathLst>
          </a:cu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85" name="组合 184">
            <a:extLst>
              <a:ext uri="{FF2B5EF4-FFF2-40B4-BE49-F238E27FC236}">
                <a16:creationId xmlns:a16="http://schemas.microsoft.com/office/drawing/2014/main" id="{4AB9F478-9C51-450C-AED2-379FBF71BB77}"/>
              </a:ext>
            </a:extLst>
          </p:cNvPr>
          <p:cNvGrpSpPr/>
          <p:nvPr/>
        </p:nvGrpSpPr>
        <p:grpSpPr>
          <a:xfrm>
            <a:off x="2271295" y="3708727"/>
            <a:ext cx="671330" cy="673226"/>
            <a:chOff x="5295901" y="4756150"/>
            <a:chExt cx="561975" cy="563563"/>
          </a:xfrm>
        </p:grpSpPr>
        <p:sp>
          <p:nvSpPr>
            <p:cNvPr id="186" name="Freeform 638">
              <a:extLst>
                <a:ext uri="{FF2B5EF4-FFF2-40B4-BE49-F238E27FC236}">
                  <a16:creationId xmlns:a16="http://schemas.microsoft.com/office/drawing/2014/main" id="{C8E66810-9661-414B-83E3-B7AFFCB488CB}"/>
                </a:ext>
              </a:extLst>
            </p:cNvPr>
            <p:cNvSpPr/>
            <p:nvPr/>
          </p:nvSpPr>
          <p:spPr bwMode="auto">
            <a:xfrm>
              <a:off x="5295901" y="4756150"/>
              <a:ext cx="504825" cy="506413"/>
            </a:xfrm>
            <a:custGeom>
              <a:avLst/>
              <a:gdLst>
                <a:gd name="T0" fmla="*/ 493 w 550"/>
                <a:gd name="T1" fmla="*/ 6 h 551"/>
                <a:gd name="T2" fmla="*/ 550 w 550"/>
                <a:gd name="T3" fmla="*/ 63 h 551"/>
                <a:gd name="T4" fmla="*/ 62 w 550"/>
                <a:gd name="T5" fmla="*/ 551 h 551"/>
                <a:gd name="T6" fmla="*/ 5 w 550"/>
                <a:gd name="T7" fmla="*/ 493 h 551"/>
                <a:gd name="T8" fmla="*/ 5 w 550"/>
                <a:gd name="T9" fmla="*/ 475 h 551"/>
                <a:gd name="T10" fmla="*/ 475 w 550"/>
                <a:gd name="T11" fmla="*/ 6 h 551"/>
                <a:gd name="T12" fmla="*/ 493 w 550"/>
                <a:gd name="T13" fmla="*/ 6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0" h="551">
                  <a:moveTo>
                    <a:pt x="493" y="6"/>
                  </a:moveTo>
                  <a:cubicBezTo>
                    <a:pt x="550" y="63"/>
                    <a:pt x="550" y="63"/>
                    <a:pt x="550" y="63"/>
                  </a:cubicBezTo>
                  <a:cubicBezTo>
                    <a:pt x="62" y="551"/>
                    <a:pt x="62" y="551"/>
                    <a:pt x="62" y="551"/>
                  </a:cubicBezTo>
                  <a:cubicBezTo>
                    <a:pt x="5" y="493"/>
                    <a:pt x="5" y="493"/>
                    <a:pt x="5" y="493"/>
                  </a:cubicBezTo>
                  <a:cubicBezTo>
                    <a:pt x="0" y="488"/>
                    <a:pt x="0" y="480"/>
                    <a:pt x="5" y="475"/>
                  </a:cubicBezTo>
                  <a:cubicBezTo>
                    <a:pt x="475" y="6"/>
                    <a:pt x="475" y="6"/>
                    <a:pt x="475" y="6"/>
                  </a:cubicBezTo>
                  <a:cubicBezTo>
                    <a:pt x="480" y="0"/>
                    <a:pt x="488" y="0"/>
                    <a:pt x="493" y="6"/>
                  </a:cubicBezTo>
                  <a:close/>
                </a:path>
              </a:pathLst>
            </a:custGeom>
            <a:solidFill>
              <a:srgbClr val="DDB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639">
              <a:extLst>
                <a:ext uri="{FF2B5EF4-FFF2-40B4-BE49-F238E27FC236}">
                  <a16:creationId xmlns:a16="http://schemas.microsoft.com/office/drawing/2014/main" id="{C25AD2D2-6831-45F6-9D51-C14EA35A01E0}"/>
                </a:ext>
              </a:extLst>
            </p:cNvPr>
            <p:cNvSpPr/>
            <p:nvPr/>
          </p:nvSpPr>
          <p:spPr bwMode="auto">
            <a:xfrm>
              <a:off x="5353051" y="4813300"/>
              <a:ext cx="504825" cy="506413"/>
            </a:xfrm>
            <a:custGeom>
              <a:avLst/>
              <a:gdLst>
                <a:gd name="T0" fmla="*/ 545 w 551"/>
                <a:gd name="T1" fmla="*/ 57 h 550"/>
                <a:gd name="T2" fmla="*/ 545 w 551"/>
                <a:gd name="T3" fmla="*/ 75 h 550"/>
                <a:gd name="T4" fmla="*/ 76 w 551"/>
                <a:gd name="T5" fmla="*/ 545 h 550"/>
                <a:gd name="T6" fmla="*/ 58 w 551"/>
                <a:gd name="T7" fmla="*/ 545 h 550"/>
                <a:gd name="T8" fmla="*/ 0 w 551"/>
                <a:gd name="T9" fmla="*/ 488 h 550"/>
                <a:gd name="T10" fmla="*/ 488 w 551"/>
                <a:gd name="T11" fmla="*/ 0 h 550"/>
                <a:gd name="T12" fmla="*/ 545 w 551"/>
                <a:gd name="T13" fmla="*/ 57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550">
                  <a:moveTo>
                    <a:pt x="545" y="57"/>
                  </a:moveTo>
                  <a:cubicBezTo>
                    <a:pt x="551" y="62"/>
                    <a:pt x="551" y="70"/>
                    <a:pt x="545" y="75"/>
                  </a:cubicBezTo>
                  <a:cubicBezTo>
                    <a:pt x="76" y="545"/>
                    <a:pt x="76" y="545"/>
                    <a:pt x="76" y="545"/>
                  </a:cubicBezTo>
                  <a:cubicBezTo>
                    <a:pt x="71" y="550"/>
                    <a:pt x="63" y="550"/>
                    <a:pt x="58" y="545"/>
                  </a:cubicBezTo>
                  <a:cubicBezTo>
                    <a:pt x="0" y="488"/>
                    <a:pt x="0" y="488"/>
                    <a:pt x="0" y="488"/>
                  </a:cubicBezTo>
                  <a:cubicBezTo>
                    <a:pt x="488" y="0"/>
                    <a:pt x="488" y="0"/>
                    <a:pt x="488" y="0"/>
                  </a:cubicBezTo>
                  <a:lnTo>
                    <a:pt x="545" y="57"/>
                  </a:ln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640">
              <a:extLst>
                <a:ext uri="{FF2B5EF4-FFF2-40B4-BE49-F238E27FC236}">
                  <a16:creationId xmlns:a16="http://schemas.microsoft.com/office/drawing/2014/main" id="{AA547950-4C6F-4096-B524-91097852D4E4}"/>
                </a:ext>
              </a:extLst>
            </p:cNvPr>
            <p:cNvSpPr/>
            <p:nvPr/>
          </p:nvSpPr>
          <p:spPr bwMode="auto">
            <a:xfrm>
              <a:off x="5726114" y="4770438"/>
              <a:ext cx="28575" cy="28575"/>
            </a:xfrm>
            <a:custGeom>
              <a:avLst/>
              <a:gdLst>
                <a:gd name="T0" fmla="*/ 0 w 18"/>
                <a:gd name="T1" fmla="*/ 2 h 18"/>
                <a:gd name="T2" fmla="*/ 16 w 18"/>
                <a:gd name="T3" fmla="*/ 18 h 18"/>
                <a:gd name="T4" fmla="*/ 18 w 18"/>
                <a:gd name="T5" fmla="*/ 16 h 18"/>
                <a:gd name="T6" fmla="*/ 2 w 18"/>
                <a:gd name="T7" fmla="*/ 0 h 18"/>
                <a:gd name="T8" fmla="*/ 0 w 18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2"/>
                  </a:moveTo>
                  <a:lnTo>
                    <a:pt x="16" y="18"/>
                  </a:lnTo>
                  <a:lnTo>
                    <a:pt x="18" y="16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641">
              <a:extLst>
                <a:ext uri="{FF2B5EF4-FFF2-40B4-BE49-F238E27FC236}">
                  <a16:creationId xmlns:a16="http://schemas.microsoft.com/office/drawing/2014/main" id="{BBC08E90-FCC5-42AB-BE65-89496675D679}"/>
                </a:ext>
              </a:extLst>
            </p:cNvPr>
            <p:cNvSpPr/>
            <p:nvPr/>
          </p:nvSpPr>
          <p:spPr bwMode="auto">
            <a:xfrm>
              <a:off x="5708651" y="4786313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9 w 12"/>
                <a:gd name="T3" fmla="*/ 12 h 12"/>
                <a:gd name="T4" fmla="*/ 12 w 12"/>
                <a:gd name="T5" fmla="*/ 10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9" y="12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642">
              <a:extLst>
                <a:ext uri="{FF2B5EF4-FFF2-40B4-BE49-F238E27FC236}">
                  <a16:creationId xmlns:a16="http://schemas.microsoft.com/office/drawing/2014/main" id="{95A1F154-17F6-425E-8C46-38FED8FB2B58}"/>
                </a:ext>
              </a:extLst>
            </p:cNvPr>
            <p:cNvSpPr/>
            <p:nvPr/>
          </p:nvSpPr>
          <p:spPr bwMode="auto">
            <a:xfrm>
              <a:off x="5692776" y="4802188"/>
              <a:ext cx="28575" cy="30163"/>
            </a:xfrm>
            <a:custGeom>
              <a:avLst/>
              <a:gdLst>
                <a:gd name="T0" fmla="*/ 0 w 18"/>
                <a:gd name="T1" fmla="*/ 3 h 19"/>
                <a:gd name="T2" fmla="*/ 16 w 18"/>
                <a:gd name="T3" fmla="*/ 19 h 19"/>
                <a:gd name="T4" fmla="*/ 18 w 18"/>
                <a:gd name="T5" fmla="*/ 17 h 19"/>
                <a:gd name="T6" fmla="*/ 1 w 18"/>
                <a:gd name="T7" fmla="*/ 0 h 19"/>
                <a:gd name="T8" fmla="*/ 0 w 18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3"/>
                  </a:moveTo>
                  <a:lnTo>
                    <a:pt x="16" y="19"/>
                  </a:lnTo>
                  <a:lnTo>
                    <a:pt x="18" y="17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643">
              <a:extLst>
                <a:ext uri="{FF2B5EF4-FFF2-40B4-BE49-F238E27FC236}">
                  <a16:creationId xmlns:a16="http://schemas.microsoft.com/office/drawing/2014/main" id="{B6968DA0-7716-424A-8F17-C78DA9EDBD62}"/>
                </a:ext>
              </a:extLst>
            </p:cNvPr>
            <p:cNvSpPr/>
            <p:nvPr/>
          </p:nvSpPr>
          <p:spPr bwMode="auto">
            <a:xfrm>
              <a:off x="5675314" y="4819650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10 w 12"/>
                <a:gd name="T3" fmla="*/ 12 h 12"/>
                <a:gd name="T4" fmla="*/ 12 w 12"/>
                <a:gd name="T5" fmla="*/ 10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10" y="12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644">
              <a:extLst>
                <a:ext uri="{FF2B5EF4-FFF2-40B4-BE49-F238E27FC236}">
                  <a16:creationId xmlns:a16="http://schemas.microsoft.com/office/drawing/2014/main" id="{C3E3AA38-1E3A-4A1F-ADA7-E40842B08257}"/>
                </a:ext>
              </a:extLst>
            </p:cNvPr>
            <p:cNvSpPr/>
            <p:nvPr/>
          </p:nvSpPr>
          <p:spPr bwMode="auto">
            <a:xfrm>
              <a:off x="5657851" y="4835525"/>
              <a:ext cx="30163" cy="30163"/>
            </a:xfrm>
            <a:custGeom>
              <a:avLst/>
              <a:gdLst>
                <a:gd name="T0" fmla="*/ 0 w 19"/>
                <a:gd name="T1" fmla="*/ 3 h 19"/>
                <a:gd name="T2" fmla="*/ 17 w 19"/>
                <a:gd name="T3" fmla="*/ 19 h 19"/>
                <a:gd name="T4" fmla="*/ 19 w 19"/>
                <a:gd name="T5" fmla="*/ 17 h 19"/>
                <a:gd name="T6" fmla="*/ 3 w 19"/>
                <a:gd name="T7" fmla="*/ 0 h 19"/>
                <a:gd name="T8" fmla="*/ 0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3"/>
                  </a:moveTo>
                  <a:lnTo>
                    <a:pt x="17" y="19"/>
                  </a:lnTo>
                  <a:lnTo>
                    <a:pt x="19" y="17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645">
              <a:extLst>
                <a:ext uri="{FF2B5EF4-FFF2-40B4-BE49-F238E27FC236}">
                  <a16:creationId xmlns:a16="http://schemas.microsoft.com/office/drawing/2014/main" id="{8A627A19-942E-49B4-AF82-5357BB2623BE}"/>
                </a:ext>
              </a:extLst>
            </p:cNvPr>
            <p:cNvSpPr/>
            <p:nvPr/>
          </p:nvSpPr>
          <p:spPr bwMode="auto">
            <a:xfrm>
              <a:off x="5641976" y="4852988"/>
              <a:ext cx="17463" cy="19050"/>
            </a:xfrm>
            <a:custGeom>
              <a:avLst/>
              <a:gdLst>
                <a:gd name="T0" fmla="*/ 0 w 11"/>
                <a:gd name="T1" fmla="*/ 2 h 12"/>
                <a:gd name="T2" fmla="*/ 10 w 11"/>
                <a:gd name="T3" fmla="*/ 12 h 12"/>
                <a:gd name="T4" fmla="*/ 11 w 11"/>
                <a:gd name="T5" fmla="*/ 10 h 12"/>
                <a:gd name="T6" fmla="*/ 2 w 11"/>
                <a:gd name="T7" fmla="*/ 0 h 12"/>
                <a:gd name="T8" fmla="*/ 0 w 11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0" y="2"/>
                  </a:moveTo>
                  <a:lnTo>
                    <a:pt x="10" y="12"/>
                  </a:lnTo>
                  <a:lnTo>
                    <a:pt x="11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646">
              <a:extLst>
                <a:ext uri="{FF2B5EF4-FFF2-40B4-BE49-F238E27FC236}">
                  <a16:creationId xmlns:a16="http://schemas.microsoft.com/office/drawing/2014/main" id="{2AA795CA-D8F4-4AB8-8327-9E01F11B333B}"/>
                </a:ext>
              </a:extLst>
            </p:cNvPr>
            <p:cNvSpPr/>
            <p:nvPr/>
          </p:nvSpPr>
          <p:spPr bwMode="auto">
            <a:xfrm>
              <a:off x="5626101" y="4870450"/>
              <a:ext cx="28575" cy="28575"/>
            </a:xfrm>
            <a:custGeom>
              <a:avLst/>
              <a:gdLst>
                <a:gd name="T0" fmla="*/ 0 w 18"/>
                <a:gd name="T1" fmla="*/ 1 h 18"/>
                <a:gd name="T2" fmla="*/ 16 w 18"/>
                <a:gd name="T3" fmla="*/ 18 h 18"/>
                <a:gd name="T4" fmla="*/ 18 w 18"/>
                <a:gd name="T5" fmla="*/ 16 h 18"/>
                <a:gd name="T6" fmla="*/ 2 w 18"/>
                <a:gd name="T7" fmla="*/ 0 h 18"/>
                <a:gd name="T8" fmla="*/ 0 w 18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1"/>
                  </a:moveTo>
                  <a:lnTo>
                    <a:pt x="16" y="18"/>
                  </a:lnTo>
                  <a:lnTo>
                    <a:pt x="18" y="16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647">
              <a:extLst>
                <a:ext uri="{FF2B5EF4-FFF2-40B4-BE49-F238E27FC236}">
                  <a16:creationId xmlns:a16="http://schemas.microsoft.com/office/drawing/2014/main" id="{67B0DE80-C811-42F5-BA87-167312E4AFCA}"/>
                </a:ext>
              </a:extLst>
            </p:cNvPr>
            <p:cNvSpPr/>
            <p:nvPr/>
          </p:nvSpPr>
          <p:spPr bwMode="auto">
            <a:xfrm>
              <a:off x="5608639" y="4886325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9 w 12"/>
                <a:gd name="T3" fmla="*/ 12 h 12"/>
                <a:gd name="T4" fmla="*/ 12 w 12"/>
                <a:gd name="T5" fmla="*/ 10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9" y="12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648">
              <a:extLst>
                <a:ext uri="{FF2B5EF4-FFF2-40B4-BE49-F238E27FC236}">
                  <a16:creationId xmlns:a16="http://schemas.microsoft.com/office/drawing/2014/main" id="{3CD011E3-348C-4948-8DD5-56C0C1F6BF9B}"/>
                </a:ext>
              </a:extLst>
            </p:cNvPr>
            <p:cNvSpPr/>
            <p:nvPr/>
          </p:nvSpPr>
          <p:spPr bwMode="auto">
            <a:xfrm>
              <a:off x="5592764" y="4903788"/>
              <a:ext cx="28575" cy="28575"/>
            </a:xfrm>
            <a:custGeom>
              <a:avLst/>
              <a:gdLst>
                <a:gd name="T0" fmla="*/ 0 w 18"/>
                <a:gd name="T1" fmla="*/ 2 h 18"/>
                <a:gd name="T2" fmla="*/ 16 w 18"/>
                <a:gd name="T3" fmla="*/ 18 h 18"/>
                <a:gd name="T4" fmla="*/ 18 w 18"/>
                <a:gd name="T5" fmla="*/ 16 h 18"/>
                <a:gd name="T6" fmla="*/ 2 w 18"/>
                <a:gd name="T7" fmla="*/ 0 h 18"/>
                <a:gd name="T8" fmla="*/ 0 w 18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2"/>
                  </a:moveTo>
                  <a:lnTo>
                    <a:pt x="16" y="18"/>
                  </a:lnTo>
                  <a:lnTo>
                    <a:pt x="18" y="16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649">
              <a:extLst>
                <a:ext uri="{FF2B5EF4-FFF2-40B4-BE49-F238E27FC236}">
                  <a16:creationId xmlns:a16="http://schemas.microsoft.com/office/drawing/2014/main" id="{9CE6DA1F-E30C-436E-87B5-F028BB5E3357}"/>
                </a:ext>
              </a:extLst>
            </p:cNvPr>
            <p:cNvSpPr/>
            <p:nvPr/>
          </p:nvSpPr>
          <p:spPr bwMode="auto">
            <a:xfrm>
              <a:off x="5575301" y="4919663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10 w 12"/>
                <a:gd name="T3" fmla="*/ 12 h 12"/>
                <a:gd name="T4" fmla="*/ 12 w 12"/>
                <a:gd name="T5" fmla="*/ 10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10" y="12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650">
              <a:extLst>
                <a:ext uri="{FF2B5EF4-FFF2-40B4-BE49-F238E27FC236}">
                  <a16:creationId xmlns:a16="http://schemas.microsoft.com/office/drawing/2014/main" id="{95CAF083-736C-4C31-94B5-8F093EE8A976}"/>
                </a:ext>
              </a:extLst>
            </p:cNvPr>
            <p:cNvSpPr/>
            <p:nvPr/>
          </p:nvSpPr>
          <p:spPr bwMode="auto">
            <a:xfrm>
              <a:off x="5559426" y="4935538"/>
              <a:ext cx="28575" cy="30163"/>
            </a:xfrm>
            <a:custGeom>
              <a:avLst/>
              <a:gdLst>
                <a:gd name="T0" fmla="*/ 0 w 18"/>
                <a:gd name="T1" fmla="*/ 3 h 19"/>
                <a:gd name="T2" fmla="*/ 16 w 18"/>
                <a:gd name="T3" fmla="*/ 19 h 19"/>
                <a:gd name="T4" fmla="*/ 18 w 18"/>
                <a:gd name="T5" fmla="*/ 17 h 19"/>
                <a:gd name="T6" fmla="*/ 2 w 18"/>
                <a:gd name="T7" fmla="*/ 0 h 19"/>
                <a:gd name="T8" fmla="*/ 0 w 18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3"/>
                  </a:moveTo>
                  <a:lnTo>
                    <a:pt x="16" y="19"/>
                  </a:lnTo>
                  <a:lnTo>
                    <a:pt x="18" y="1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651">
              <a:extLst>
                <a:ext uri="{FF2B5EF4-FFF2-40B4-BE49-F238E27FC236}">
                  <a16:creationId xmlns:a16="http://schemas.microsoft.com/office/drawing/2014/main" id="{1037ED7A-AA00-414F-82A2-4D3AF4739217}"/>
                </a:ext>
              </a:extLst>
            </p:cNvPr>
            <p:cNvSpPr/>
            <p:nvPr/>
          </p:nvSpPr>
          <p:spPr bwMode="auto">
            <a:xfrm>
              <a:off x="5541964" y="4953000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10 w 12"/>
                <a:gd name="T3" fmla="*/ 12 h 12"/>
                <a:gd name="T4" fmla="*/ 12 w 12"/>
                <a:gd name="T5" fmla="*/ 10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10" y="12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652">
              <a:extLst>
                <a:ext uri="{FF2B5EF4-FFF2-40B4-BE49-F238E27FC236}">
                  <a16:creationId xmlns:a16="http://schemas.microsoft.com/office/drawing/2014/main" id="{650D2EA6-9674-4F10-8AB3-505980A40E62}"/>
                </a:ext>
              </a:extLst>
            </p:cNvPr>
            <p:cNvSpPr/>
            <p:nvPr/>
          </p:nvSpPr>
          <p:spPr bwMode="auto">
            <a:xfrm>
              <a:off x="5524501" y="4968875"/>
              <a:ext cx="30163" cy="30163"/>
            </a:xfrm>
            <a:custGeom>
              <a:avLst/>
              <a:gdLst>
                <a:gd name="T0" fmla="*/ 0 w 19"/>
                <a:gd name="T1" fmla="*/ 3 h 19"/>
                <a:gd name="T2" fmla="*/ 17 w 19"/>
                <a:gd name="T3" fmla="*/ 19 h 19"/>
                <a:gd name="T4" fmla="*/ 19 w 19"/>
                <a:gd name="T5" fmla="*/ 17 h 19"/>
                <a:gd name="T6" fmla="*/ 3 w 19"/>
                <a:gd name="T7" fmla="*/ 0 h 19"/>
                <a:gd name="T8" fmla="*/ 0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3"/>
                  </a:moveTo>
                  <a:lnTo>
                    <a:pt x="17" y="19"/>
                  </a:lnTo>
                  <a:lnTo>
                    <a:pt x="19" y="17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 653">
              <a:extLst>
                <a:ext uri="{FF2B5EF4-FFF2-40B4-BE49-F238E27FC236}">
                  <a16:creationId xmlns:a16="http://schemas.microsoft.com/office/drawing/2014/main" id="{BF7177C0-7069-4183-B46C-B3B9ED21A475}"/>
                </a:ext>
              </a:extLst>
            </p:cNvPr>
            <p:cNvSpPr/>
            <p:nvPr/>
          </p:nvSpPr>
          <p:spPr bwMode="auto">
            <a:xfrm>
              <a:off x="5508626" y="4986338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10 w 12"/>
                <a:gd name="T3" fmla="*/ 12 h 12"/>
                <a:gd name="T4" fmla="*/ 12 w 12"/>
                <a:gd name="T5" fmla="*/ 9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10" y="12"/>
                  </a:lnTo>
                  <a:lnTo>
                    <a:pt x="12" y="9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654">
              <a:extLst>
                <a:ext uri="{FF2B5EF4-FFF2-40B4-BE49-F238E27FC236}">
                  <a16:creationId xmlns:a16="http://schemas.microsoft.com/office/drawing/2014/main" id="{53BAE6A2-03DD-449A-B571-113E97890F90}"/>
                </a:ext>
              </a:extLst>
            </p:cNvPr>
            <p:cNvSpPr/>
            <p:nvPr/>
          </p:nvSpPr>
          <p:spPr bwMode="auto">
            <a:xfrm>
              <a:off x="5492751" y="5003800"/>
              <a:ext cx="28575" cy="28575"/>
            </a:xfrm>
            <a:custGeom>
              <a:avLst/>
              <a:gdLst>
                <a:gd name="T0" fmla="*/ 0 w 18"/>
                <a:gd name="T1" fmla="*/ 1 h 18"/>
                <a:gd name="T2" fmla="*/ 16 w 18"/>
                <a:gd name="T3" fmla="*/ 18 h 18"/>
                <a:gd name="T4" fmla="*/ 18 w 18"/>
                <a:gd name="T5" fmla="*/ 16 h 18"/>
                <a:gd name="T6" fmla="*/ 2 w 18"/>
                <a:gd name="T7" fmla="*/ 0 h 18"/>
                <a:gd name="T8" fmla="*/ 0 w 18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1"/>
                  </a:moveTo>
                  <a:lnTo>
                    <a:pt x="16" y="18"/>
                  </a:lnTo>
                  <a:lnTo>
                    <a:pt x="18" y="16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655">
              <a:extLst>
                <a:ext uri="{FF2B5EF4-FFF2-40B4-BE49-F238E27FC236}">
                  <a16:creationId xmlns:a16="http://schemas.microsoft.com/office/drawing/2014/main" id="{3AA71EF5-15CC-451A-BDE5-A97DAB486787}"/>
                </a:ext>
              </a:extLst>
            </p:cNvPr>
            <p:cNvSpPr/>
            <p:nvPr/>
          </p:nvSpPr>
          <p:spPr bwMode="auto">
            <a:xfrm>
              <a:off x="5475289" y="5019675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9 w 12"/>
                <a:gd name="T3" fmla="*/ 12 h 12"/>
                <a:gd name="T4" fmla="*/ 12 w 12"/>
                <a:gd name="T5" fmla="*/ 9 h 12"/>
                <a:gd name="T6" fmla="*/ 3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9" y="12"/>
                  </a:lnTo>
                  <a:lnTo>
                    <a:pt x="12" y="9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656">
              <a:extLst>
                <a:ext uri="{FF2B5EF4-FFF2-40B4-BE49-F238E27FC236}">
                  <a16:creationId xmlns:a16="http://schemas.microsoft.com/office/drawing/2014/main" id="{247D333E-221E-47D1-BCA5-719CBB2FA921}"/>
                </a:ext>
              </a:extLst>
            </p:cNvPr>
            <p:cNvSpPr/>
            <p:nvPr/>
          </p:nvSpPr>
          <p:spPr bwMode="auto">
            <a:xfrm>
              <a:off x="5459414" y="5035550"/>
              <a:ext cx="28575" cy="30163"/>
            </a:xfrm>
            <a:custGeom>
              <a:avLst/>
              <a:gdLst>
                <a:gd name="T0" fmla="*/ 0 w 18"/>
                <a:gd name="T1" fmla="*/ 3 h 19"/>
                <a:gd name="T2" fmla="*/ 16 w 18"/>
                <a:gd name="T3" fmla="*/ 19 h 19"/>
                <a:gd name="T4" fmla="*/ 18 w 18"/>
                <a:gd name="T5" fmla="*/ 17 h 19"/>
                <a:gd name="T6" fmla="*/ 2 w 18"/>
                <a:gd name="T7" fmla="*/ 0 h 19"/>
                <a:gd name="T8" fmla="*/ 0 w 18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3"/>
                  </a:moveTo>
                  <a:lnTo>
                    <a:pt x="16" y="19"/>
                  </a:lnTo>
                  <a:lnTo>
                    <a:pt x="18" y="1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657">
              <a:extLst>
                <a:ext uri="{FF2B5EF4-FFF2-40B4-BE49-F238E27FC236}">
                  <a16:creationId xmlns:a16="http://schemas.microsoft.com/office/drawing/2014/main" id="{380731F2-3DC9-4100-BC82-704B4B3C8DD2}"/>
                </a:ext>
              </a:extLst>
            </p:cNvPr>
            <p:cNvSpPr/>
            <p:nvPr/>
          </p:nvSpPr>
          <p:spPr bwMode="auto">
            <a:xfrm>
              <a:off x="5441951" y="5053013"/>
              <a:ext cx="19050" cy="17463"/>
            </a:xfrm>
            <a:custGeom>
              <a:avLst/>
              <a:gdLst>
                <a:gd name="T0" fmla="*/ 0 w 12"/>
                <a:gd name="T1" fmla="*/ 2 h 11"/>
                <a:gd name="T2" fmla="*/ 10 w 12"/>
                <a:gd name="T3" fmla="*/ 11 h 11"/>
                <a:gd name="T4" fmla="*/ 12 w 12"/>
                <a:gd name="T5" fmla="*/ 10 h 11"/>
                <a:gd name="T6" fmla="*/ 2 w 12"/>
                <a:gd name="T7" fmla="*/ 0 h 11"/>
                <a:gd name="T8" fmla="*/ 0 w 12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0" y="2"/>
                  </a:moveTo>
                  <a:lnTo>
                    <a:pt x="10" y="11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658">
              <a:extLst>
                <a:ext uri="{FF2B5EF4-FFF2-40B4-BE49-F238E27FC236}">
                  <a16:creationId xmlns:a16="http://schemas.microsoft.com/office/drawing/2014/main" id="{10ADA419-FC39-4108-9608-23DFCDF535A8}"/>
                </a:ext>
              </a:extLst>
            </p:cNvPr>
            <p:cNvSpPr/>
            <p:nvPr/>
          </p:nvSpPr>
          <p:spPr bwMode="auto">
            <a:xfrm>
              <a:off x="5426076" y="5068888"/>
              <a:ext cx="28575" cy="30163"/>
            </a:xfrm>
            <a:custGeom>
              <a:avLst/>
              <a:gdLst>
                <a:gd name="T0" fmla="*/ 0 w 18"/>
                <a:gd name="T1" fmla="*/ 3 h 19"/>
                <a:gd name="T2" fmla="*/ 16 w 18"/>
                <a:gd name="T3" fmla="*/ 19 h 19"/>
                <a:gd name="T4" fmla="*/ 18 w 18"/>
                <a:gd name="T5" fmla="*/ 16 h 19"/>
                <a:gd name="T6" fmla="*/ 2 w 18"/>
                <a:gd name="T7" fmla="*/ 0 h 19"/>
                <a:gd name="T8" fmla="*/ 0 w 18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3"/>
                  </a:moveTo>
                  <a:lnTo>
                    <a:pt x="16" y="19"/>
                  </a:lnTo>
                  <a:lnTo>
                    <a:pt x="18" y="16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659">
              <a:extLst>
                <a:ext uri="{FF2B5EF4-FFF2-40B4-BE49-F238E27FC236}">
                  <a16:creationId xmlns:a16="http://schemas.microsoft.com/office/drawing/2014/main" id="{965BB482-B158-4692-85DC-1573361FDE7A}"/>
                </a:ext>
              </a:extLst>
            </p:cNvPr>
            <p:cNvSpPr/>
            <p:nvPr/>
          </p:nvSpPr>
          <p:spPr bwMode="auto">
            <a:xfrm>
              <a:off x="5408614" y="5086350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10 w 12"/>
                <a:gd name="T3" fmla="*/ 12 h 12"/>
                <a:gd name="T4" fmla="*/ 12 w 12"/>
                <a:gd name="T5" fmla="*/ 10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10" y="12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660">
              <a:extLst>
                <a:ext uri="{FF2B5EF4-FFF2-40B4-BE49-F238E27FC236}">
                  <a16:creationId xmlns:a16="http://schemas.microsoft.com/office/drawing/2014/main" id="{AFA23EEB-E1A9-4B67-A58A-B0882DAB1D18}"/>
                </a:ext>
              </a:extLst>
            </p:cNvPr>
            <p:cNvSpPr/>
            <p:nvPr/>
          </p:nvSpPr>
          <p:spPr bwMode="auto">
            <a:xfrm>
              <a:off x="5392739" y="5102225"/>
              <a:ext cx="28575" cy="30163"/>
            </a:xfrm>
            <a:custGeom>
              <a:avLst/>
              <a:gdLst>
                <a:gd name="T0" fmla="*/ 0 w 18"/>
                <a:gd name="T1" fmla="*/ 2 h 19"/>
                <a:gd name="T2" fmla="*/ 16 w 18"/>
                <a:gd name="T3" fmla="*/ 19 h 19"/>
                <a:gd name="T4" fmla="*/ 18 w 18"/>
                <a:gd name="T5" fmla="*/ 17 h 19"/>
                <a:gd name="T6" fmla="*/ 2 w 18"/>
                <a:gd name="T7" fmla="*/ 0 h 19"/>
                <a:gd name="T8" fmla="*/ 0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2"/>
                  </a:moveTo>
                  <a:lnTo>
                    <a:pt x="16" y="19"/>
                  </a:lnTo>
                  <a:lnTo>
                    <a:pt x="18" y="17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661">
              <a:extLst>
                <a:ext uri="{FF2B5EF4-FFF2-40B4-BE49-F238E27FC236}">
                  <a16:creationId xmlns:a16="http://schemas.microsoft.com/office/drawing/2014/main" id="{BBEF0F1F-A206-4123-8105-272CC6AD8A5E}"/>
                </a:ext>
              </a:extLst>
            </p:cNvPr>
            <p:cNvSpPr/>
            <p:nvPr/>
          </p:nvSpPr>
          <p:spPr bwMode="auto">
            <a:xfrm>
              <a:off x="5375276" y="5119688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10 w 12"/>
                <a:gd name="T3" fmla="*/ 12 h 12"/>
                <a:gd name="T4" fmla="*/ 12 w 12"/>
                <a:gd name="T5" fmla="*/ 9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10" y="12"/>
                  </a:lnTo>
                  <a:lnTo>
                    <a:pt x="12" y="9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662">
              <a:extLst>
                <a:ext uri="{FF2B5EF4-FFF2-40B4-BE49-F238E27FC236}">
                  <a16:creationId xmlns:a16="http://schemas.microsoft.com/office/drawing/2014/main" id="{F1764750-9633-4FD3-A07F-921270F3DBB4}"/>
                </a:ext>
              </a:extLst>
            </p:cNvPr>
            <p:cNvSpPr/>
            <p:nvPr/>
          </p:nvSpPr>
          <p:spPr bwMode="auto">
            <a:xfrm>
              <a:off x="5359401" y="5135563"/>
              <a:ext cx="28575" cy="30163"/>
            </a:xfrm>
            <a:custGeom>
              <a:avLst/>
              <a:gdLst>
                <a:gd name="T0" fmla="*/ 0 w 18"/>
                <a:gd name="T1" fmla="*/ 2 h 19"/>
                <a:gd name="T2" fmla="*/ 16 w 18"/>
                <a:gd name="T3" fmla="*/ 19 h 19"/>
                <a:gd name="T4" fmla="*/ 18 w 18"/>
                <a:gd name="T5" fmla="*/ 17 h 19"/>
                <a:gd name="T6" fmla="*/ 2 w 18"/>
                <a:gd name="T7" fmla="*/ 0 h 19"/>
                <a:gd name="T8" fmla="*/ 0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2"/>
                  </a:moveTo>
                  <a:lnTo>
                    <a:pt x="16" y="19"/>
                  </a:lnTo>
                  <a:lnTo>
                    <a:pt x="18" y="17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663">
              <a:extLst>
                <a:ext uri="{FF2B5EF4-FFF2-40B4-BE49-F238E27FC236}">
                  <a16:creationId xmlns:a16="http://schemas.microsoft.com/office/drawing/2014/main" id="{7713CB42-3771-491A-8B8A-58AD6E214824}"/>
                </a:ext>
              </a:extLst>
            </p:cNvPr>
            <p:cNvSpPr/>
            <p:nvPr/>
          </p:nvSpPr>
          <p:spPr bwMode="auto">
            <a:xfrm>
              <a:off x="5341939" y="5153025"/>
              <a:ext cx="19050" cy="17463"/>
            </a:xfrm>
            <a:custGeom>
              <a:avLst/>
              <a:gdLst>
                <a:gd name="T0" fmla="*/ 0 w 12"/>
                <a:gd name="T1" fmla="*/ 2 h 11"/>
                <a:gd name="T2" fmla="*/ 10 w 12"/>
                <a:gd name="T3" fmla="*/ 11 h 11"/>
                <a:gd name="T4" fmla="*/ 12 w 12"/>
                <a:gd name="T5" fmla="*/ 9 h 11"/>
                <a:gd name="T6" fmla="*/ 3 w 12"/>
                <a:gd name="T7" fmla="*/ 0 h 11"/>
                <a:gd name="T8" fmla="*/ 0 w 12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0" y="2"/>
                  </a:moveTo>
                  <a:lnTo>
                    <a:pt x="10" y="11"/>
                  </a:lnTo>
                  <a:lnTo>
                    <a:pt x="12" y="9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664">
              <a:extLst>
                <a:ext uri="{FF2B5EF4-FFF2-40B4-BE49-F238E27FC236}">
                  <a16:creationId xmlns:a16="http://schemas.microsoft.com/office/drawing/2014/main" id="{59939B09-3C79-495B-A9CE-8FE884862786}"/>
                </a:ext>
              </a:extLst>
            </p:cNvPr>
            <p:cNvSpPr/>
            <p:nvPr/>
          </p:nvSpPr>
          <p:spPr bwMode="auto">
            <a:xfrm>
              <a:off x="5326064" y="5168900"/>
              <a:ext cx="28575" cy="30163"/>
            </a:xfrm>
            <a:custGeom>
              <a:avLst/>
              <a:gdLst>
                <a:gd name="T0" fmla="*/ 0 w 18"/>
                <a:gd name="T1" fmla="*/ 2 h 19"/>
                <a:gd name="T2" fmla="*/ 16 w 18"/>
                <a:gd name="T3" fmla="*/ 19 h 19"/>
                <a:gd name="T4" fmla="*/ 18 w 18"/>
                <a:gd name="T5" fmla="*/ 17 h 19"/>
                <a:gd name="T6" fmla="*/ 2 w 18"/>
                <a:gd name="T7" fmla="*/ 0 h 19"/>
                <a:gd name="T8" fmla="*/ 0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2"/>
                  </a:moveTo>
                  <a:lnTo>
                    <a:pt x="16" y="19"/>
                  </a:lnTo>
                  <a:lnTo>
                    <a:pt x="18" y="17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665">
              <a:extLst>
                <a:ext uri="{FF2B5EF4-FFF2-40B4-BE49-F238E27FC236}">
                  <a16:creationId xmlns:a16="http://schemas.microsoft.com/office/drawing/2014/main" id="{C227DF6E-8A98-4F79-AC7B-9F87A04F0FDB}"/>
                </a:ext>
              </a:extLst>
            </p:cNvPr>
            <p:cNvSpPr/>
            <p:nvPr/>
          </p:nvSpPr>
          <p:spPr bwMode="auto">
            <a:xfrm>
              <a:off x="5308601" y="5186363"/>
              <a:ext cx="19050" cy="17463"/>
            </a:xfrm>
            <a:custGeom>
              <a:avLst/>
              <a:gdLst>
                <a:gd name="T0" fmla="*/ 0 w 12"/>
                <a:gd name="T1" fmla="*/ 2 h 11"/>
                <a:gd name="T2" fmla="*/ 10 w 12"/>
                <a:gd name="T3" fmla="*/ 11 h 11"/>
                <a:gd name="T4" fmla="*/ 12 w 12"/>
                <a:gd name="T5" fmla="*/ 10 h 11"/>
                <a:gd name="T6" fmla="*/ 2 w 12"/>
                <a:gd name="T7" fmla="*/ 0 h 11"/>
                <a:gd name="T8" fmla="*/ 0 w 12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0" y="2"/>
                  </a:moveTo>
                  <a:lnTo>
                    <a:pt x="10" y="11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14" name="Oval 666">
            <a:extLst>
              <a:ext uri="{FF2B5EF4-FFF2-40B4-BE49-F238E27FC236}">
                <a16:creationId xmlns:a16="http://schemas.microsoft.com/office/drawing/2014/main" id="{E65DEB18-206D-4771-9B62-C155E959C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3755" y="2220046"/>
            <a:ext cx="1115089" cy="1115089"/>
          </a:xfrm>
          <a:prstGeom prst="ellipse">
            <a:avLst/>
          </a:pr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15" name="组合 214">
            <a:extLst>
              <a:ext uri="{FF2B5EF4-FFF2-40B4-BE49-F238E27FC236}">
                <a16:creationId xmlns:a16="http://schemas.microsoft.com/office/drawing/2014/main" id="{36F256D2-5FAC-41F8-87D9-A9DAC6687D11}"/>
              </a:ext>
            </a:extLst>
          </p:cNvPr>
          <p:cNvGrpSpPr/>
          <p:nvPr/>
        </p:nvGrpSpPr>
        <p:grpSpPr>
          <a:xfrm>
            <a:off x="10587531" y="2483647"/>
            <a:ext cx="667535" cy="652366"/>
            <a:chOff x="7362826" y="3717925"/>
            <a:chExt cx="558800" cy="546101"/>
          </a:xfrm>
        </p:grpSpPr>
        <p:sp>
          <p:nvSpPr>
            <p:cNvPr id="216" name="Freeform 667">
              <a:extLst>
                <a:ext uri="{FF2B5EF4-FFF2-40B4-BE49-F238E27FC236}">
                  <a16:creationId xmlns:a16="http://schemas.microsoft.com/office/drawing/2014/main" id="{697D3246-EFC2-48CC-B3E2-710C2E93DF0D}"/>
                </a:ext>
              </a:extLst>
            </p:cNvPr>
            <p:cNvSpPr/>
            <p:nvPr/>
          </p:nvSpPr>
          <p:spPr bwMode="auto">
            <a:xfrm>
              <a:off x="7362826" y="3717925"/>
              <a:ext cx="558800" cy="428625"/>
            </a:xfrm>
            <a:custGeom>
              <a:avLst/>
              <a:gdLst>
                <a:gd name="T0" fmla="*/ 588 w 608"/>
                <a:gd name="T1" fmla="*/ 0 h 467"/>
                <a:gd name="T2" fmla="*/ 19 w 608"/>
                <a:gd name="T3" fmla="*/ 0 h 467"/>
                <a:gd name="T4" fmla="*/ 0 w 608"/>
                <a:gd name="T5" fmla="*/ 20 h 467"/>
                <a:gd name="T6" fmla="*/ 0 w 608"/>
                <a:gd name="T7" fmla="*/ 446 h 467"/>
                <a:gd name="T8" fmla="*/ 19 w 608"/>
                <a:gd name="T9" fmla="*/ 467 h 467"/>
                <a:gd name="T10" fmla="*/ 588 w 608"/>
                <a:gd name="T11" fmla="*/ 467 h 467"/>
                <a:gd name="T12" fmla="*/ 608 w 608"/>
                <a:gd name="T13" fmla="*/ 446 h 467"/>
                <a:gd name="T14" fmla="*/ 608 w 608"/>
                <a:gd name="T15" fmla="*/ 20 h 467"/>
                <a:gd name="T16" fmla="*/ 588 w 608"/>
                <a:gd name="T17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8" h="467">
                  <a:moveTo>
                    <a:pt x="588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20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58"/>
                    <a:pt x="8" y="467"/>
                    <a:pt x="19" y="467"/>
                  </a:cubicBezTo>
                  <a:cubicBezTo>
                    <a:pt x="588" y="467"/>
                    <a:pt x="588" y="467"/>
                    <a:pt x="588" y="467"/>
                  </a:cubicBezTo>
                  <a:cubicBezTo>
                    <a:pt x="599" y="467"/>
                    <a:pt x="608" y="458"/>
                    <a:pt x="608" y="446"/>
                  </a:cubicBezTo>
                  <a:cubicBezTo>
                    <a:pt x="608" y="20"/>
                    <a:pt x="608" y="20"/>
                    <a:pt x="608" y="20"/>
                  </a:cubicBezTo>
                  <a:cubicBezTo>
                    <a:pt x="608" y="9"/>
                    <a:pt x="599" y="0"/>
                    <a:pt x="588" y="0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7" name="Rectangle 668">
              <a:extLst>
                <a:ext uri="{FF2B5EF4-FFF2-40B4-BE49-F238E27FC236}">
                  <a16:creationId xmlns:a16="http://schemas.microsoft.com/office/drawing/2014/main" id="{A062CA44-7DDC-433A-8B79-55DD0E11C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2376" y="4146550"/>
              <a:ext cx="139700" cy="74613"/>
            </a:xfrm>
            <a:prstGeom prst="rect">
              <a:avLst/>
            </a:pr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8" name="Rectangle 669">
              <a:extLst>
                <a:ext uri="{FF2B5EF4-FFF2-40B4-BE49-F238E27FC236}">
                  <a16:creationId xmlns:a16="http://schemas.microsoft.com/office/drawing/2014/main" id="{BACF150B-1D02-4A43-9ED2-11C688B7E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8876" y="4221163"/>
              <a:ext cx="265113" cy="42863"/>
            </a:xfrm>
            <a:prstGeom prst="rect">
              <a:avLst/>
            </a:pr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671">
              <a:extLst>
                <a:ext uri="{FF2B5EF4-FFF2-40B4-BE49-F238E27FC236}">
                  <a16:creationId xmlns:a16="http://schemas.microsoft.com/office/drawing/2014/main" id="{69164702-399F-4AAF-A758-A661DDF1CD6E}"/>
                </a:ext>
              </a:extLst>
            </p:cNvPr>
            <p:cNvSpPr/>
            <p:nvPr/>
          </p:nvSpPr>
          <p:spPr bwMode="auto">
            <a:xfrm>
              <a:off x="7386638" y="3746500"/>
              <a:ext cx="504825" cy="280988"/>
            </a:xfrm>
            <a:custGeom>
              <a:avLst/>
              <a:gdLst>
                <a:gd name="T0" fmla="*/ 318 w 318"/>
                <a:gd name="T1" fmla="*/ 155 h 177"/>
                <a:gd name="T2" fmla="*/ 318 w 318"/>
                <a:gd name="T3" fmla="*/ 0 h 177"/>
                <a:gd name="T4" fmla="*/ 0 w 318"/>
                <a:gd name="T5" fmla="*/ 0 h 177"/>
                <a:gd name="T6" fmla="*/ 0 w 318"/>
                <a:gd name="T7" fmla="*/ 177 h 177"/>
                <a:gd name="T8" fmla="*/ 85 w 318"/>
                <a:gd name="T9" fmla="*/ 78 h 177"/>
                <a:gd name="T10" fmla="*/ 146 w 318"/>
                <a:gd name="T11" fmla="*/ 140 h 177"/>
                <a:gd name="T12" fmla="*/ 220 w 318"/>
                <a:gd name="T13" fmla="*/ 86 h 177"/>
                <a:gd name="T14" fmla="*/ 318 w 318"/>
                <a:gd name="T15" fmla="*/ 15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8" h="177">
                  <a:moveTo>
                    <a:pt x="318" y="155"/>
                  </a:moveTo>
                  <a:lnTo>
                    <a:pt x="318" y="0"/>
                  </a:lnTo>
                  <a:lnTo>
                    <a:pt x="0" y="0"/>
                  </a:lnTo>
                  <a:lnTo>
                    <a:pt x="0" y="177"/>
                  </a:lnTo>
                  <a:lnTo>
                    <a:pt x="85" y="78"/>
                  </a:lnTo>
                  <a:lnTo>
                    <a:pt x="146" y="140"/>
                  </a:lnTo>
                  <a:lnTo>
                    <a:pt x="220" y="86"/>
                  </a:lnTo>
                  <a:lnTo>
                    <a:pt x="318" y="155"/>
                  </a:lnTo>
                  <a:close/>
                </a:path>
              </a:pathLst>
            </a:custGeom>
            <a:solidFill>
              <a:srgbClr val="393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Oval 672">
              <a:extLst>
                <a:ext uri="{FF2B5EF4-FFF2-40B4-BE49-F238E27FC236}">
                  <a16:creationId xmlns:a16="http://schemas.microsoft.com/office/drawing/2014/main" id="{072708D5-394F-444F-B162-44F821F28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1426" y="3792538"/>
              <a:ext cx="63500" cy="63500"/>
            </a:xfrm>
            <a:prstGeom prst="ellipse">
              <a:avLst/>
            </a:pr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 673">
              <a:extLst>
                <a:ext uri="{FF2B5EF4-FFF2-40B4-BE49-F238E27FC236}">
                  <a16:creationId xmlns:a16="http://schemas.microsoft.com/office/drawing/2014/main" id="{4B1206D9-64AD-48EC-B621-43A62708530E}"/>
                </a:ext>
              </a:extLst>
            </p:cNvPr>
            <p:cNvSpPr/>
            <p:nvPr/>
          </p:nvSpPr>
          <p:spPr bwMode="auto">
            <a:xfrm>
              <a:off x="7434263" y="3870325"/>
              <a:ext cx="190500" cy="141288"/>
            </a:xfrm>
            <a:custGeom>
              <a:avLst/>
              <a:gdLst>
                <a:gd name="T0" fmla="*/ 37 w 207"/>
                <a:gd name="T1" fmla="*/ 89 h 154"/>
                <a:gd name="T2" fmla="*/ 42 w 207"/>
                <a:gd name="T3" fmla="*/ 109 h 154"/>
                <a:gd name="T4" fmla="*/ 49 w 207"/>
                <a:gd name="T5" fmla="*/ 111 h 154"/>
                <a:gd name="T6" fmla="*/ 65 w 207"/>
                <a:gd name="T7" fmla="*/ 131 h 154"/>
                <a:gd name="T8" fmla="*/ 74 w 207"/>
                <a:gd name="T9" fmla="*/ 96 h 154"/>
                <a:gd name="T10" fmla="*/ 84 w 207"/>
                <a:gd name="T11" fmla="*/ 109 h 154"/>
                <a:gd name="T12" fmla="*/ 108 w 207"/>
                <a:gd name="T13" fmla="*/ 131 h 154"/>
                <a:gd name="T14" fmla="*/ 103 w 207"/>
                <a:gd name="T15" fmla="*/ 108 h 154"/>
                <a:gd name="T16" fmla="*/ 134 w 207"/>
                <a:gd name="T17" fmla="*/ 126 h 154"/>
                <a:gd name="T18" fmla="*/ 133 w 207"/>
                <a:gd name="T19" fmla="*/ 96 h 154"/>
                <a:gd name="T20" fmla="*/ 144 w 207"/>
                <a:gd name="T21" fmla="*/ 99 h 154"/>
                <a:gd name="T22" fmla="*/ 207 w 207"/>
                <a:gd name="T23" fmla="*/ 154 h 154"/>
                <a:gd name="T24" fmla="*/ 202 w 207"/>
                <a:gd name="T25" fmla="*/ 110 h 154"/>
                <a:gd name="T26" fmla="*/ 96 w 207"/>
                <a:gd name="T27" fmla="*/ 0 h 154"/>
                <a:gd name="T28" fmla="*/ 10 w 207"/>
                <a:gd name="T29" fmla="*/ 101 h 154"/>
                <a:gd name="T30" fmla="*/ 0 w 207"/>
                <a:gd name="T31" fmla="*/ 136 h 154"/>
                <a:gd name="T32" fmla="*/ 37 w 207"/>
                <a:gd name="T33" fmla="*/ 8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7" h="154">
                  <a:moveTo>
                    <a:pt x="37" y="89"/>
                  </a:moveTo>
                  <a:cubicBezTo>
                    <a:pt x="36" y="96"/>
                    <a:pt x="38" y="103"/>
                    <a:pt x="42" y="109"/>
                  </a:cubicBezTo>
                  <a:cubicBezTo>
                    <a:pt x="44" y="111"/>
                    <a:pt x="47" y="113"/>
                    <a:pt x="49" y="111"/>
                  </a:cubicBezTo>
                  <a:cubicBezTo>
                    <a:pt x="54" y="118"/>
                    <a:pt x="59" y="125"/>
                    <a:pt x="65" y="131"/>
                  </a:cubicBezTo>
                  <a:cubicBezTo>
                    <a:pt x="65" y="119"/>
                    <a:pt x="68" y="107"/>
                    <a:pt x="74" y="96"/>
                  </a:cubicBezTo>
                  <a:cubicBezTo>
                    <a:pt x="77" y="100"/>
                    <a:pt x="81" y="105"/>
                    <a:pt x="84" y="109"/>
                  </a:cubicBezTo>
                  <a:cubicBezTo>
                    <a:pt x="91" y="118"/>
                    <a:pt x="97" y="127"/>
                    <a:pt x="108" y="131"/>
                  </a:cubicBezTo>
                  <a:cubicBezTo>
                    <a:pt x="106" y="123"/>
                    <a:pt x="105" y="115"/>
                    <a:pt x="103" y="108"/>
                  </a:cubicBezTo>
                  <a:cubicBezTo>
                    <a:pt x="113" y="115"/>
                    <a:pt x="123" y="121"/>
                    <a:pt x="134" y="126"/>
                  </a:cubicBezTo>
                  <a:cubicBezTo>
                    <a:pt x="134" y="116"/>
                    <a:pt x="133" y="106"/>
                    <a:pt x="133" y="96"/>
                  </a:cubicBezTo>
                  <a:cubicBezTo>
                    <a:pt x="137" y="94"/>
                    <a:pt x="141" y="97"/>
                    <a:pt x="144" y="99"/>
                  </a:cubicBezTo>
                  <a:cubicBezTo>
                    <a:pt x="165" y="117"/>
                    <a:pt x="187" y="135"/>
                    <a:pt x="207" y="154"/>
                  </a:cubicBezTo>
                  <a:cubicBezTo>
                    <a:pt x="205" y="139"/>
                    <a:pt x="204" y="125"/>
                    <a:pt x="202" y="11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6" y="113"/>
                    <a:pt x="3" y="124"/>
                    <a:pt x="0" y="136"/>
                  </a:cubicBezTo>
                  <a:cubicBezTo>
                    <a:pt x="13" y="122"/>
                    <a:pt x="26" y="106"/>
                    <a:pt x="37" y="89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 674">
              <a:extLst>
                <a:ext uri="{FF2B5EF4-FFF2-40B4-BE49-F238E27FC236}">
                  <a16:creationId xmlns:a16="http://schemas.microsoft.com/office/drawing/2014/main" id="{C14645F3-4F28-40DE-8D34-04D267E926C3}"/>
                </a:ext>
              </a:extLst>
            </p:cNvPr>
            <p:cNvSpPr/>
            <p:nvPr/>
          </p:nvSpPr>
          <p:spPr bwMode="auto">
            <a:xfrm>
              <a:off x="7386638" y="3951288"/>
              <a:ext cx="349250" cy="139700"/>
            </a:xfrm>
            <a:custGeom>
              <a:avLst/>
              <a:gdLst>
                <a:gd name="T0" fmla="*/ 253 w 380"/>
                <a:gd name="T1" fmla="*/ 21 h 152"/>
                <a:gd name="T2" fmla="*/ 258 w 380"/>
                <a:gd name="T3" fmla="*/ 65 h 152"/>
                <a:gd name="T4" fmla="*/ 195 w 380"/>
                <a:gd name="T5" fmla="*/ 10 h 152"/>
                <a:gd name="T6" fmla="*/ 184 w 380"/>
                <a:gd name="T7" fmla="*/ 7 h 152"/>
                <a:gd name="T8" fmla="*/ 185 w 380"/>
                <a:gd name="T9" fmla="*/ 37 h 152"/>
                <a:gd name="T10" fmla="*/ 154 w 380"/>
                <a:gd name="T11" fmla="*/ 19 h 152"/>
                <a:gd name="T12" fmla="*/ 159 w 380"/>
                <a:gd name="T13" fmla="*/ 42 h 152"/>
                <a:gd name="T14" fmla="*/ 135 w 380"/>
                <a:gd name="T15" fmla="*/ 20 h 152"/>
                <a:gd name="T16" fmla="*/ 125 w 380"/>
                <a:gd name="T17" fmla="*/ 7 h 152"/>
                <a:gd name="T18" fmla="*/ 116 w 380"/>
                <a:gd name="T19" fmla="*/ 42 h 152"/>
                <a:gd name="T20" fmla="*/ 100 w 380"/>
                <a:gd name="T21" fmla="*/ 22 h 152"/>
                <a:gd name="T22" fmla="*/ 93 w 380"/>
                <a:gd name="T23" fmla="*/ 20 h 152"/>
                <a:gd name="T24" fmla="*/ 88 w 380"/>
                <a:gd name="T25" fmla="*/ 0 h 152"/>
                <a:gd name="T26" fmla="*/ 51 w 380"/>
                <a:gd name="T27" fmla="*/ 47 h 152"/>
                <a:gd name="T28" fmla="*/ 61 w 380"/>
                <a:gd name="T29" fmla="*/ 12 h 152"/>
                <a:gd name="T30" fmla="*/ 0 w 380"/>
                <a:gd name="T31" fmla="*/ 83 h 152"/>
                <a:gd name="T32" fmla="*/ 0 w 380"/>
                <a:gd name="T33" fmla="*/ 152 h 152"/>
                <a:gd name="T34" fmla="*/ 380 w 380"/>
                <a:gd name="T35" fmla="*/ 152 h 152"/>
                <a:gd name="T36" fmla="*/ 253 w 380"/>
                <a:gd name="T37" fmla="*/ 2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0" h="152">
                  <a:moveTo>
                    <a:pt x="253" y="21"/>
                  </a:moveTo>
                  <a:cubicBezTo>
                    <a:pt x="255" y="36"/>
                    <a:pt x="256" y="50"/>
                    <a:pt x="258" y="65"/>
                  </a:cubicBezTo>
                  <a:cubicBezTo>
                    <a:pt x="238" y="46"/>
                    <a:pt x="216" y="28"/>
                    <a:pt x="195" y="10"/>
                  </a:cubicBezTo>
                  <a:cubicBezTo>
                    <a:pt x="192" y="8"/>
                    <a:pt x="188" y="5"/>
                    <a:pt x="184" y="7"/>
                  </a:cubicBezTo>
                  <a:cubicBezTo>
                    <a:pt x="184" y="17"/>
                    <a:pt x="185" y="27"/>
                    <a:pt x="185" y="37"/>
                  </a:cubicBezTo>
                  <a:cubicBezTo>
                    <a:pt x="174" y="32"/>
                    <a:pt x="164" y="26"/>
                    <a:pt x="154" y="19"/>
                  </a:cubicBezTo>
                  <a:cubicBezTo>
                    <a:pt x="156" y="26"/>
                    <a:pt x="157" y="34"/>
                    <a:pt x="159" y="42"/>
                  </a:cubicBezTo>
                  <a:cubicBezTo>
                    <a:pt x="148" y="38"/>
                    <a:pt x="142" y="29"/>
                    <a:pt x="135" y="20"/>
                  </a:cubicBezTo>
                  <a:cubicBezTo>
                    <a:pt x="132" y="16"/>
                    <a:pt x="128" y="11"/>
                    <a:pt x="125" y="7"/>
                  </a:cubicBezTo>
                  <a:cubicBezTo>
                    <a:pt x="119" y="18"/>
                    <a:pt x="116" y="30"/>
                    <a:pt x="116" y="42"/>
                  </a:cubicBezTo>
                  <a:cubicBezTo>
                    <a:pt x="110" y="36"/>
                    <a:pt x="105" y="29"/>
                    <a:pt x="100" y="22"/>
                  </a:cubicBezTo>
                  <a:cubicBezTo>
                    <a:pt x="98" y="24"/>
                    <a:pt x="95" y="22"/>
                    <a:pt x="93" y="20"/>
                  </a:cubicBezTo>
                  <a:cubicBezTo>
                    <a:pt x="89" y="14"/>
                    <a:pt x="87" y="7"/>
                    <a:pt x="88" y="0"/>
                  </a:cubicBezTo>
                  <a:cubicBezTo>
                    <a:pt x="77" y="17"/>
                    <a:pt x="64" y="33"/>
                    <a:pt x="51" y="47"/>
                  </a:cubicBezTo>
                  <a:cubicBezTo>
                    <a:pt x="54" y="35"/>
                    <a:pt x="57" y="24"/>
                    <a:pt x="61" y="1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380" y="152"/>
                    <a:pt x="380" y="152"/>
                    <a:pt x="380" y="152"/>
                  </a:cubicBezTo>
                  <a:lnTo>
                    <a:pt x="253" y="21"/>
                  </a:lnTo>
                  <a:close/>
                </a:path>
              </a:pathLst>
            </a:custGeom>
            <a:solidFill>
              <a:srgbClr val="E09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675">
              <a:extLst>
                <a:ext uri="{FF2B5EF4-FFF2-40B4-BE49-F238E27FC236}">
                  <a16:creationId xmlns:a16="http://schemas.microsoft.com/office/drawing/2014/main" id="{FC323B65-61A7-4E46-9E74-0CC7705A6DEF}"/>
                </a:ext>
              </a:extLst>
            </p:cNvPr>
            <p:cNvSpPr/>
            <p:nvPr/>
          </p:nvSpPr>
          <p:spPr bwMode="auto">
            <a:xfrm>
              <a:off x="7639051" y="3883025"/>
              <a:ext cx="239713" cy="100013"/>
            </a:xfrm>
            <a:custGeom>
              <a:avLst/>
              <a:gdLst>
                <a:gd name="T0" fmla="*/ 40 w 262"/>
                <a:gd name="T1" fmla="*/ 58 h 109"/>
                <a:gd name="T2" fmla="*/ 42 w 262"/>
                <a:gd name="T3" fmla="*/ 66 h 109"/>
                <a:gd name="T4" fmla="*/ 49 w 262"/>
                <a:gd name="T5" fmla="*/ 71 h 109"/>
                <a:gd name="T6" fmla="*/ 57 w 262"/>
                <a:gd name="T7" fmla="*/ 81 h 109"/>
                <a:gd name="T8" fmla="*/ 61 w 262"/>
                <a:gd name="T9" fmla="*/ 75 h 109"/>
                <a:gd name="T10" fmla="*/ 70 w 262"/>
                <a:gd name="T11" fmla="*/ 78 h 109"/>
                <a:gd name="T12" fmla="*/ 100 w 262"/>
                <a:gd name="T13" fmla="*/ 103 h 109"/>
                <a:gd name="T14" fmla="*/ 100 w 262"/>
                <a:gd name="T15" fmla="*/ 84 h 109"/>
                <a:gd name="T16" fmla="*/ 100 w 262"/>
                <a:gd name="T17" fmla="*/ 80 h 109"/>
                <a:gd name="T18" fmla="*/ 109 w 262"/>
                <a:gd name="T19" fmla="*/ 81 h 109"/>
                <a:gd name="T20" fmla="*/ 132 w 262"/>
                <a:gd name="T21" fmla="*/ 96 h 109"/>
                <a:gd name="T22" fmla="*/ 132 w 262"/>
                <a:gd name="T23" fmla="*/ 89 h 109"/>
                <a:gd name="T24" fmla="*/ 163 w 262"/>
                <a:gd name="T25" fmla="*/ 99 h 109"/>
                <a:gd name="T26" fmla="*/ 160 w 262"/>
                <a:gd name="T27" fmla="*/ 83 h 109"/>
                <a:gd name="T28" fmla="*/ 176 w 262"/>
                <a:gd name="T29" fmla="*/ 77 h 109"/>
                <a:gd name="T30" fmla="*/ 262 w 262"/>
                <a:gd name="T31" fmla="*/ 109 h 109"/>
                <a:gd name="T32" fmla="*/ 106 w 262"/>
                <a:gd name="T33" fmla="*/ 0 h 109"/>
                <a:gd name="T34" fmla="*/ 0 w 262"/>
                <a:gd name="T35" fmla="*/ 77 h 109"/>
                <a:gd name="T36" fmla="*/ 17 w 262"/>
                <a:gd name="T37" fmla="*/ 71 h 109"/>
                <a:gd name="T38" fmla="*/ 40 w 262"/>
                <a:gd name="T39" fmla="*/ 5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2" h="109">
                  <a:moveTo>
                    <a:pt x="40" y="58"/>
                  </a:moveTo>
                  <a:cubicBezTo>
                    <a:pt x="38" y="60"/>
                    <a:pt x="40" y="64"/>
                    <a:pt x="42" y="66"/>
                  </a:cubicBezTo>
                  <a:cubicBezTo>
                    <a:pt x="44" y="68"/>
                    <a:pt x="46" y="69"/>
                    <a:pt x="49" y="71"/>
                  </a:cubicBezTo>
                  <a:cubicBezTo>
                    <a:pt x="52" y="73"/>
                    <a:pt x="55" y="77"/>
                    <a:pt x="57" y="81"/>
                  </a:cubicBezTo>
                  <a:cubicBezTo>
                    <a:pt x="59" y="80"/>
                    <a:pt x="61" y="77"/>
                    <a:pt x="61" y="75"/>
                  </a:cubicBezTo>
                  <a:cubicBezTo>
                    <a:pt x="64" y="73"/>
                    <a:pt x="68" y="75"/>
                    <a:pt x="70" y="78"/>
                  </a:cubicBezTo>
                  <a:cubicBezTo>
                    <a:pt x="80" y="86"/>
                    <a:pt x="90" y="94"/>
                    <a:pt x="100" y="103"/>
                  </a:cubicBezTo>
                  <a:cubicBezTo>
                    <a:pt x="100" y="97"/>
                    <a:pt x="100" y="90"/>
                    <a:pt x="100" y="84"/>
                  </a:cubicBezTo>
                  <a:cubicBezTo>
                    <a:pt x="100" y="83"/>
                    <a:pt x="100" y="81"/>
                    <a:pt x="100" y="80"/>
                  </a:cubicBezTo>
                  <a:cubicBezTo>
                    <a:pt x="102" y="78"/>
                    <a:pt x="106" y="79"/>
                    <a:pt x="109" y="81"/>
                  </a:cubicBezTo>
                  <a:cubicBezTo>
                    <a:pt x="116" y="86"/>
                    <a:pt x="124" y="91"/>
                    <a:pt x="132" y="96"/>
                  </a:cubicBezTo>
                  <a:cubicBezTo>
                    <a:pt x="132" y="94"/>
                    <a:pt x="132" y="91"/>
                    <a:pt x="132" y="89"/>
                  </a:cubicBezTo>
                  <a:cubicBezTo>
                    <a:pt x="143" y="91"/>
                    <a:pt x="153" y="95"/>
                    <a:pt x="163" y="99"/>
                  </a:cubicBezTo>
                  <a:cubicBezTo>
                    <a:pt x="164" y="94"/>
                    <a:pt x="159" y="89"/>
                    <a:pt x="160" y="83"/>
                  </a:cubicBezTo>
                  <a:cubicBezTo>
                    <a:pt x="162" y="77"/>
                    <a:pt x="170" y="76"/>
                    <a:pt x="176" y="77"/>
                  </a:cubicBezTo>
                  <a:cubicBezTo>
                    <a:pt x="207" y="82"/>
                    <a:pt x="232" y="104"/>
                    <a:pt x="262" y="109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6" y="77"/>
                    <a:pt x="12" y="74"/>
                    <a:pt x="17" y="71"/>
                  </a:cubicBezTo>
                  <a:cubicBezTo>
                    <a:pt x="25" y="67"/>
                    <a:pt x="32" y="62"/>
                    <a:pt x="40" y="58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676">
              <a:extLst>
                <a:ext uri="{FF2B5EF4-FFF2-40B4-BE49-F238E27FC236}">
                  <a16:creationId xmlns:a16="http://schemas.microsoft.com/office/drawing/2014/main" id="{9D97B1AB-3FCC-47F7-BC1B-134C04FF01B6}"/>
                </a:ext>
              </a:extLst>
            </p:cNvPr>
            <p:cNvSpPr/>
            <p:nvPr/>
          </p:nvSpPr>
          <p:spPr bwMode="auto">
            <a:xfrm>
              <a:off x="7618413" y="3937000"/>
              <a:ext cx="273050" cy="153988"/>
            </a:xfrm>
            <a:custGeom>
              <a:avLst/>
              <a:gdLst>
                <a:gd name="T0" fmla="*/ 284 w 297"/>
                <a:gd name="T1" fmla="*/ 51 h 168"/>
                <a:gd name="T2" fmla="*/ 198 w 297"/>
                <a:gd name="T3" fmla="*/ 19 h 168"/>
                <a:gd name="T4" fmla="*/ 182 w 297"/>
                <a:gd name="T5" fmla="*/ 25 h 168"/>
                <a:gd name="T6" fmla="*/ 185 w 297"/>
                <a:gd name="T7" fmla="*/ 41 h 168"/>
                <a:gd name="T8" fmla="*/ 154 w 297"/>
                <a:gd name="T9" fmla="*/ 31 h 168"/>
                <a:gd name="T10" fmla="*/ 154 w 297"/>
                <a:gd name="T11" fmla="*/ 38 h 168"/>
                <a:gd name="T12" fmla="*/ 131 w 297"/>
                <a:gd name="T13" fmla="*/ 23 h 168"/>
                <a:gd name="T14" fmla="*/ 122 w 297"/>
                <a:gd name="T15" fmla="*/ 22 h 168"/>
                <a:gd name="T16" fmla="*/ 122 w 297"/>
                <a:gd name="T17" fmla="*/ 26 h 168"/>
                <a:gd name="T18" fmla="*/ 122 w 297"/>
                <a:gd name="T19" fmla="*/ 45 h 168"/>
                <a:gd name="T20" fmla="*/ 92 w 297"/>
                <a:gd name="T21" fmla="*/ 20 h 168"/>
                <a:gd name="T22" fmla="*/ 83 w 297"/>
                <a:gd name="T23" fmla="*/ 17 h 168"/>
                <a:gd name="T24" fmla="*/ 79 w 297"/>
                <a:gd name="T25" fmla="*/ 23 h 168"/>
                <a:gd name="T26" fmla="*/ 71 w 297"/>
                <a:gd name="T27" fmla="*/ 13 h 168"/>
                <a:gd name="T28" fmla="*/ 64 w 297"/>
                <a:gd name="T29" fmla="*/ 8 h 168"/>
                <a:gd name="T30" fmla="*/ 62 w 297"/>
                <a:gd name="T31" fmla="*/ 0 h 168"/>
                <a:gd name="T32" fmla="*/ 39 w 297"/>
                <a:gd name="T33" fmla="*/ 13 h 168"/>
                <a:gd name="T34" fmla="*/ 22 w 297"/>
                <a:gd name="T35" fmla="*/ 19 h 168"/>
                <a:gd name="T36" fmla="*/ 0 w 297"/>
                <a:gd name="T37" fmla="*/ 35 h 168"/>
                <a:gd name="T38" fmla="*/ 128 w 297"/>
                <a:gd name="T39" fmla="*/ 168 h 168"/>
                <a:gd name="T40" fmla="*/ 297 w 297"/>
                <a:gd name="T41" fmla="*/ 168 h 168"/>
                <a:gd name="T42" fmla="*/ 297 w 297"/>
                <a:gd name="T43" fmla="*/ 60 h 168"/>
                <a:gd name="T44" fmla="*/ 284 w 297"/>
                <a:gd name="T45" fmla="*/ 5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7" h="168">
                  <a:moveTo>
                    <a:pt x="284" y="51"/>
                  </a:moveTo>
                  <a:cubicBezTo>
                    <a:pt x="254" y="46"/>
                    <a:pt x="229" y="24"/>
                    <a:pt x="198" y="19"/>
                  </a:cubicBezTo>
                  <a:cubicBezTo>
                    <a:pt x="192" y="18"/>
                    <a:pt x="184" y="19"/>
                    <a:pt x="182" y="25"/>
                  </a:cubicBezTo>
                  <a:cubicBezTo>
                    <a:pt x="181" y="31"/>
                    <a:pt x="186" y="36"/>
                    <a:pt x="185" y="41"/>
                  </a:cubicBezTo>
                  <a:cubicBezTo>
                    <a:pt x="175" y="37"/>
                    <a:pt x="165" y="33"/>
                    <a:pt x="154" y="31"/>
                  </a:cubicBezTo>
                  <a:cubicBezTo>
                    <a:pt x="154" y="33"/>
                    <a:pt x="154" y="36"/>
                    <a:pt x="154" y="38"/>
                  </a:cubicBezTo>
                  <a:cubicBezTo>
                    <a:pt x="146" y="33"/>
                    <a:pt x="138" y="28"/>
                    <a:pt x="131" y="23"/>
                  </a:cubicBezTo>
                  <a:cubicBezTo>
                    <a:pt x="128" y="21"/>
                    <a:pt x="124" y="20"/>
                    <a:pt x="122" y="22"/>
                  </a:cubicBezTo>
                  <a:cubicBezTo>
                    <a:pt x="122" y="23"/>
                    <a:pt x="122" y="25"/>
                    <a:pt x="122" y="26"/>
                  </a:cubicBezTo>
                  <a:cubicBezTo>
                    <a:pt x="122" y="32"/>
                    <a:pt x="122" y="39"/>
                    <a:pt x="122" y="45"/>
                  </a:cubicBezTo>
                  <a:cubicBezTo>
                    <a:pt x="112" y="36"/>
                    <a:pt x="102" y="28"/>
                    <a:pt x="92" y="20"/>
                  </a:cubicBezTo>
                  <a:cubicBezTo>
                    <a:pt x="90" y="17"/>
                    <a:pt x="86" y="15"/>
                    <a:pt x="83" y="17"/>
                  </a:cubicBezTo>
                  <a:cubicBezTo>
                    <a:pt x="83" y="19"/>
                    <a:pt x="81" y="22"/>
                    <a:pt x="79" y="23"/>
                  </a:cubicBezTo>
                  <a:cubicBezTo>
                    <a:pt x="77" y="19"/>
                    <a:pt x="74" y="15"/>
                    <a:pt x="71" y="13"/>
                  </a:cubicBezTo>
                  <a:cubicBezTo>
                    <a:pt x="68" y="11"/>
                    <a:pt x="66" y="10"/>
                    <a:pt x="64" y="8"/>
                  </a:cubicBezTo>
                  <a:cubicBezTo>
                    <a:pt x="62" y="6"/>
                    <a:pt x="60" y="2"/>
                    <a:pt x="62" y="0"/>
                  </a:cubicBezTo>
                  <a:cubicBezTo>
                    <a:pt x="54" y="4"/>
                    <a:pt x="47" y="9"/>
                    <a:pt x="39" y="13"/>
                  </a:cubicBezTo>
                  <a:cubicBezTo>
                    <a:pt x="34" y="16"/>
                    <a:pt x="28" y="19"/>
                    <a:pt x="22" y="19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297" y="168"/>
                    <a:pt x="297" y="168"/>
                    <a:pt x="297" y="168"/>
                  </a:cubicBezTo>
                  <a:cubicBezTo>
                    <a:pt x="297" y="60"/>
                    <a:pt x="297" y="60"/>
                    <a:pt x="297" y="60"/>
                  </a:cubicBezTo>
                  <a:lnTo>
                    <a:pt x="284" y="51"/>
                  </a:lnTo>
                  <a:close/>
                </a:path>
              </a:pathLst>
            </a:custGeom>
            <a:solidFill>
              <a:srgbClr val="E15C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5" name="Oval 677">
            <a:extLst>
              <a:ext uri="{FF2B5EF4-FFF2-40B4-BE49-F238E27FC236}">
                <a16:creationId xmlns:a16="http://schemas.microsoft.com/office/drawing/2014/main" id="{045F5735-7ED2-47EF-8C3C-0046A6F33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3586" y="2220046"/>
            <a:ext cx="1115089" cy="1115089"/>
          </a:xfrm>
          <a:prstGeom prst="ellipse">
            <a:avLst/>
          </a:pr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26" name="组合 225">
            <a:extLst>
              <a:ext uri="{FF2B5EF4-FFF2-40B4-BE49-F238E27FC236}">
                <a16:creationId xmlns:a16="http://schemas.microsoft.com/office/drawing/2014/main" id="{A7BC3D10-964D-49C8-A909-7288D3EBA975}"/>
              </a:ext>
            </a:extLst>
          </p:cNvPr>
          <p:cNvGrpSpPr/>
          <p:nvPr/>
        </p:nvGrpSpPr>
        <p:grpSpPr>
          <a:xfrm>
            <a:off x="9230636" y="2413480"/>
            <a:ext cx="648574" cy="741495"/>
            <a:chOff x="6348413" y="3659188"/>
            <a:chExt cx="542926" cy="620712"/>
          </a:xfrm>
        </p:grpSpPr>
        <p:sp>
          <p:nvSpPr>
            <p:cNvPr id="227" name="Oval 678">
              <a:extLst>
                <a:ext uri="{FF2B5EF4-FFF2-40B4-BE49-F238E27FC236}">
                  <a16:creationId xmlns:a16="http://schemas.microsoft.com/office/drawing/2014/main" id="{B3305396-A1BD-4F4A-BFDA-29EB9AABC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8413" y="4210050"/>
              <a:ext cx="349250" cy="69850"/>
            </a:xfrm>
            <a:prstGeom prst="ellipse">
              <a:avLst/>
            </a:prstGeom>
            <a:solidFill>
              <a:srgbClr val="D1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679">
              <a:extLst>
                <a:ext uri="{FF2B5EF4-FFF2-40B4-BE49-F238E27FC236}">
                  <a16:creationId xmlns:a16="http://schemas.microsoft.com/office/drawing/2014/main" id="{5BB4D29C-277D-4E83-92B0-7DCB01CC208C}"/>
                </a:ext>
              </a:extLst>
            </p:cNvPr>
            <p:cNvSpPr/>
            <p:nvPr/>
          </p:nvSpPr>
          <p:spPr bwMode="auto">
            <a:xfrm>
              <a:off x="6507163" y="3659188"/>
              <a:ext cx="384175" cy="495300"/>
            </a:xfrm>
            <a:custGeom>
              <a:avLst/>
              <a:gdLst>
                <a:gd name="T0" fmla="*/ 274 w 418"/>
                <a:gd name="T1" fmla="*/ 18 h 539"/>
                <a:gd name="T2" fmla="*/ 0 w 418"/>
                <a:gd name="T3" fmla="*/ 432 h 539"/>
                <a:gd name="T4" fmla="*/ 182 w 418"/>
                <a:gd name="T5" fmla="*/ 539 h 539"/>
                <a:gd name="T6" fmla="*/ 410 w 418"/>
                <a:gd name="T7" fmla="*/ 98 h 539"/>
                <a:gd name="T8" fmla="*/ 398 w 418"/>
                <a:gd name="T9" fmla="*/ 57 h 539"/>
                <a:gd name="T10" fmla="*/ 315 w 418"/>
                <a:gd name="T11" fmla="*/ 9 h 539"/>
                <a:gd name="T12" fmla="*/ 274 w 418"/>
                <a:gd name="T13" fmla="*/ 18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8" h="539">
                  <a:moveTo>
                    <a:pt x="274" y="18"/>
                  </a:moveTo>
                  <a:cubicBezTo>
                    <a:pt x="0" y="432"/>
                    <a:pt x="0" y="432"/>
                    <a:pt x="0" y="432"/>
                  </a:cubicBezTo>
                  <a:cubicBezTo>
                    <a:pt x="182" y="539"/>
                    <a:pt x="182" y="539"/>
                    <a:pt x="182" y="539"/>
                  </a:cubicBezTo>
                  <a:cubicBezTo>
                    <a:pt x="410" y="98"/>
                    <a:pt x="410" y="98"/>
                    <a:pt x="410" y="98"/>
                  </a:cubicBezTo>
                  <a:cubicBezTo>
                    <a:pt x="418" y="84"/>
                    <a:pt x="412" y="66"/>
                    <a:pt x="398" y="57"/>
                  </a:cubicBezTo>
                  <a:cubicBezTo>
                    <a:pt x="315" y="9"/>
                    <a:pt x="315" y="9"/>
                    <a:pt x="315" y="9"/>
                  </a:cubicBezTo>
                  <a:cubicBezTo>
                    <a:pt x="301" y="0"/>
                    <a:pt x="283" y="5"/>
                    <a:pt x="274" y="18"/>
                  </a:cubicBezTo>
                  <a:close/>
                </a:path>
              </a:pathLst>
            </a:custGeom>
            <a:solidFill>
              <a:srgbClr val="4CA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680">
              <a:extLst>
                <a:ext uri="{FF2B5EF4-FFF2-40B4-BE49-F238E27FC236}">
                  <a16:creationId xmlns:a16="http://schemas.microsoft.com/office/drawing/2014/main" id="{0C8646FD-207B-4CA0-8894-D2AC4D17D466}"/>
                </a:ext>
              </a:extLst>
            </p:cNvPr>
            <p:cNvSpPr/>
            <p:nvPr/>
          </p:nvSpPr>
          <p:spPr bwMode="auto">
            <a:xfrm>
              <a:off x="6591301" y="3689350"/>
              <a:ext cx="300038" cy="465138"/>
            </a:xfrm>
            <a:custGeom>
              <a:avLst/>
              <a:gdLst>
                <a:gd name="T0" fmla="*/ 0 w 327"/>
                <a:gd name="T1" fmla="*/ 453 h 506"/>
                <a:gd name="T2" fmla="*/ 91 w 327"/>
                <a:gd name="T3" fmla="*/ 506 h 506"/>
                <a:gd name="T4" fmla="*/ 319 w 327"/>
                <a:gd name="T5" fmla="*/ 65 h 506"/>
                <a:gd name="T6" fmla="*/ 307 w 327"/>
                <a:gd name="T7" fmla="*/ 24 h 506"/>
                <a:gd name="T8" fmla="*/ 266 w 327"/>
                <a:gd name="T9" fmla="*/ 0 h 506"/>
                <a:gd name="T10" fmla="*/ 0 w 327"/>
                <a:gd name="T11" fmla="*/ 453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7" h="506">
                  <a:moveTo>
                    <a:pt x="0" y="453"/>
                  </a:moveTo>
                  <a:cubicBezTo>
                    <a:pt x="91" y="506"/>
                    <a:pt x="91" y="506"/>
                    <a:pt x="91" y="506"/>
                  </a:cubicBezTo>
                  <a:cubicBezTo>
                    <a:pt x="319" y="65"/>
                    <a:pt x="319" y="65"/>
                    <a:pt x="319" y="65"/>
                  </a:cubicBezTo>
                  <a:cubicBezTo>
                    <a:pt x="327" y="51"/>
                    <a:pt x="321" y="33"/>
                    <a:pt x="307" y="24"/>
                  </a:cubicBezTo>
                  <a:cubicBezTo>
                    <a:pt x="266" y="0"/>
                    <a:pt x="266" y="0"/>
                    <a:pt x="266" y="0"/>
                  </a:cubicBezTo>
                  <a:lnTo>
                    <a:pt x="0" y="453"/>
                  </a:lnTo>
                  <a:close/>
                </a:path>
              </a:pathLst>
            </a:custGeom>
            <a:solidFill>
              <a:srgbClr val="186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681">
              <a:extLst>
                <a:ext uri="{FF2B5EF4-FFF2-40B4-BE49-F238E27FC236}">
                  <a16:creationId xmlns:a16="http://schemas.microsoft.com/office/drawing/2014/main" id="{7A6DD7B8-08EE-4200-BAA6-3AFFD93E5FE3}"/>
                </a:ext>
              </a:extLst>
            </p:cNvPr>
            <p:cNvSpPr/>
            <p:nvPr/>
          </p:nvSpPr>
          <p:spPr bwMode="auto">
            <a:xfrm>
              <a:off x="6742113" y="3659188"/>
              <a:ext cx="149225" cy="119063"/>
            </a:xfrm>
            <a:custGeom>
              <a:avLst/>
              <a:gdLst>
                <a:gd name="T0" fmla="*/ 19 w 163"/>
                <a:gd name="T1" fmla="*/ 18 h 129"/>
                <a:gd name="T2" fmla="*/ 0 w 163"/>
                <a:gd name="T3" fmla="*/ 47 h 129"/>
                <a:gd name="T4" fmla="*/ 139 w 163"/>
                <a:gd name="T5" fmla="*/ 129 h 129"/>
                <a:gd name="T6" fmla="*/ 155 w 163"/>
                <a:gd name="T7" fmla="*/ 98 h 129"/>
                <a:gd name="T8" fmla="*/ 143 w 163"/>
                <a:gd name="T9" fmla="*/ 57 h 129"/>
                <a:gd name="T10" fmla="*/ 60 w 163"/>
                <a:gd name="T11" fmla="*/ 9 h 129"/>
                <a:gd name="T12" fmla="*/ 19 w 163"/>
                <a:gd name="T13" fmla="*/ 1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129">
                  <a:moveTo>
                    <a:pt x="19" y="18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139" y="129"/>
                    <a:pt x="139" y="129"/>
                    <a:pt x="139" y="129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63" y="84"/>
                    <a:pt x="157" y="66"/>
                    <a:pt x="143" y="57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46" y="0"/>
                    <a:pt x="28" y="5"/>
                    <a:pt x="19" y="18"/>
                  </a:cubicBez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682">
              <a:extLst>
                <a:ext uri="{FF2B5EF4-FFF2-40B4-BE49-F238E27FC236}">
                  <a16:creationId xmlns:a16="http://schemas.microsoft.com/office/drawing/2014/main" id="{5BCC9FF4-A54C-4D6D-A797-E7A204907203}"/>
                </a:ext>
              </a:extLst>
            </p:cNvPr>
            <p:cNvSpPr/>
            <p:nvPr/>
          </p:nvSpPr>
          <p:spPr bwMode="auto">
            <a:xfrm>
              <a:off x="6802438" y="3687763"/>
              <a:ext cx="88900" cy="90488"/>
            </a:xfrm>
            <a:custGeom>
              <a:avLst/>
              <a:gdLst>
                <a:gd name="T0" fmla="*/ 0 w 96"/>
                <a:gd name="T1" fmla="*/ 55 h 98"/>
                <a:gd name="T2" fmla="*/ 72 w 96"/>
                <a:gd name="T3" fmla="*/ 98 h 98"/>
                <a:gd name="T4" fmla="*/ 88 w 96"/>
                <a:gd name="T5" fmla="*/ 67 h 98"/>
                <a:gd name="T6" fmla="*/ 76 w 96"/>
                <a:gd name="T7" fmla="*/ 26 h 98"/>
                <a:gd name="T8" fmla="*/ 32 w 96"/>
                <a:gd name="T9" fmla="*/ 0 h 98"/>
                <a:gd name="T10" fmla="*/ 0 w 96"/>
                <a:gd name="T11" fmla="*/ 5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98">
                  <a:moveTo>
                    <a:pt x="0" y="55"/>
                  </a:moveTo>
                  <a:cubicBezTo>
                    <a:pt x="72" y="98"/>
                    <a:pt x="72" y="98"/>
                    <a:pt x="72" y="98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96" y="53"/>
                    <a:pt x="90" y="35"/>
                    <a:pt x="76" y="26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0" y="55"/>
                  </a:lnTo>
                  <a:close/>
                </a:path>
              </a:pathLst>
            </a:custGeom>
            <a:solidFill>
              <a:srgbClr val="D1A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683">
              <a:extLst>
                <a:ext uri="{FF2B5EF4-FFF2-40B4-BE49-F238E27FC236}">
                  <a16:creationId xmlns:a16="http://schemas.microsoft.com/office/drawing/2014/main" id="{1C3D9087-D94B-487C-9CCD-B09F0BF7B6AE}"/>
                </a:ext>
              </a:extLst>
            </p:cNvPr>
            <p:cNvSpPr/>
            <p:nvPr/>
          </p:nvSpPr>
          <p:spPr bwMode="auto">
            <a:xfrm>
              <a:off x="6483351" y="4056063"/>
              <a:ext cx="190500" cy="169863"/>
            </a:xfrm>
            <a:custGeom>
              <a:avLst/>
              <a:gdLst>
                <a:gd name="T0" fmla="*/ 21 w 208"/>
                <a:gd name="T1" fmla="*/ 52 h 184"/>
                <a:gd name="T2" fmla="*/ 31 w 208"/>
                <a:gd name="T3" fmla="*/ 166 h 184"/>
                <a:gd name="T4" fmla="*/ 41 w 208"/>
                <a:gd name="T5" fmla="*/ 172 h 184"/>
                <a:gd name="T6" fmla="*/ 51 w 208"/>
                <a:gd name="T7" fmla="*/ 178 h 184"/>
                <a:gd name="T8" fmla="*/ 61 w 208"/>
                <a:gd name="T9" fmla="*/ 184 h 184"/>
                <a:gd name="T10" fmla="*/ 166 w 208"/>
                <a:gd name="T11" fmla="*/ 137 h 184"/>
                <a:gd name="T12" fmla="*/ 208 w 208"/>
                <a:gd name="T13" fmla="*/ 106 h 184"/>
                <a:gd name="T14" fmla="*/ 123 w 208"/>
                <a:gd name="T15" fmla="*/ 56 h 184"/>
                <a:gd name="T16" fmla="*/ 113 w 208"/>
                <a:gd name="T17" fmla="*/ 50 h 184"/>
                <a:gd name="T18" fmla="*/ 27 w 208"/>
                <a:gd name="T19" fmla="*/ 0 h 184"/>
                <a:gd name="T20" fmla="*/ 21 w 208"/>
                <a:gd name="T21" fmla="*/ 5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8" h="184">
                  <a:moveTo>
                    <a:pt x="21" y="52"/>
                  </a:moveTo>
                  <a:cubicBezTo>
                    <a:pt x="43" y="69"/>
                    <a:pt x="50" y="122"/>
                    <a:pt x="31" y="166"/>
                  </a:cubicBezTo>
                  <a:cubicBezTo>
                    <a:pt x="41" y="172"/>
                    <a:pt x="41" y="172"/>
                    <a:pt x="41" y="172"/>
                  </a:cubicBezTo>
                  <a:cubicBezTo>
                    <a:pt x="51" y="178"/>
                    <a:pt x="51" y="178"/>
                    <a:pt x="51" y="178"/>
                  </a:cubicBezTo>
                  <a:cubicBezTo>
                    <a:pt x="61" y="184"/>
                    <a:pt x="61" y="184"/>
                    <a:pt x="61" y="184"/>
                  </a:cubicBezTo>
                  <a:cubicBezTo>
                    <a:pt x="90" y="146"/>
                    <a:pt x="140" y="127"/>
                    <a:pt x="166" y="137"/>
                  </a:cubicBezTo>
                  <a:cubicBezTo>
                    <a:pt x="191" y="147"/>
                    <a:pt x="208" y="106"/>
                    <a:pt x="208" y="106"/>
                  </a:cubicBezTo>
                  <a:cubicBezTo>
                    <a:pt x="123" y="56"/>
                    <a:pt x="123" y="56"/>
                    <a:pt x="123" y="56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0" y="35"/>
                    <a:pt x="21" y="52"/>
                  </a:cubicBezTo>
                  <a:close/>
                </a:path>
              </a:pathLst>
            </a:custGeom>
            <a:solidFill>
              <a:srgbClr val="ECC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684">
              <a:extLst>
                <a:ext uri="{FF2B5EF4-FFF2-40B4-BE49-F238E27FC236}">
                  <a16:creationId xmlns:a16="http://schemas.microsoft.com/office/drawing/2014/main" id="{4859C948-8A6D-44A8-8F1B-9EFF127FE760}"/>
                </a:ext>
              </a:extLst>
            </p:cNvPr>
            <p:cNvSpPr/>
            <p:nvPr/>
          </p:nvSpPr>
          <p:spPr bwMode="auto">
            <a:xfrm>
              <a:off x="6497638" y="4208463"/>
              <a:ext cx="41275" cy="31750"/>
            </a:xfrm>
            <a:custGeom>
              <a:avLst/>
              <a:gdLst>
                <a:gd name="T0" fmla="*/ 20 w 26"/>
                <a:gd name="T1" fmla="*/ 20 h 20"/>
                <a:gd name="T2" fmla="*/ 26 w 26"/>
                <a:gd name="T3" fmla="*/ 11 h 20"/>
                <a:gd name="T4" fmla="*/ 9 w 26"/>
                <a:gd name="T5" fmla="*/ 0 h 20"/>
                <a:gd name="T6" fmla="*/ 0 w 26"/>
                <a:gd name="T7" fmla="*/ 15 h 20"/>
                <a:gd name="T8" fmla="*/ 20 w 26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0">
                  <a:moveTo>
                    <a:pt x="20" y="20"/>
                  </a:moveTo>
                  <a:lnTo>
                    <a:pt x="26" y="11"/>
                  </a:lnTo>
                  <a:lnTo>
                    <a:pt x="9" y="0"/>
                  </a:lnTo>
                  <a:lnTo>
                    <a:pt x="0" y="15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2338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685">
              <a:extLst>
                <a:ext uri="{FF2B5EF4-FFF2-40B4-BE49-F238E27FC236}">
                  <a16:creationId xmlns:a16="http://schemas.microsoft.com/office/drawing/2014/main" id="{00C06F20-8F2E-4F64-8FC3-E2DDBBD80B76}"/>
                </a:ext>
              </a:extLst>
            </p:cNvPr>
            <p:cNvSpPr/>
            <p:nvPr/>
          </p:nvSpPr>
          <p:spPr bwMode="auto">
            <a:xfrm>
              <a:off x="6515101" y="4216400"/>
              <a:ext cx="23813" cy="23813"/>
            </a:xfrm>
            <a:custGeom>
              <a:avLst/>
              <a:gdLst>
                <a:gd name="T0" fmla="*/ 0 w 15"/>
                <a:gd name="T1" fmla="*/ 13 h 15"/>
                <a:gd name="T2" fmla="*/ 9 w 15"/>
                <a:gd name="T3" fmla="*/ 15 h 15"/>
                <a:gd name="T4" fmla="*/ 15 w 15"/>
                <a:gd name="T5" fmla="*/ 6 h 15"/>
                <a:gd name="T6" fmla="*/ 7 w 15"/>
                <a:gd name="T7" fmla="*/ 0 h 15"/>
                <a:gd name="T8" fmla="*/ 0 w 15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0" y="13"/>
                  </a:moveTo>
                  <a:lnTo>
                    <a:pt x="9" y="15"/>
                  </a:lnTo>
                  <a:lnTo>
                    <a:pt x="15" y="6"/>
                  </a:lnTo>
                  <a:lnTo>
                    <a:pt x="7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111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35" name="Freeform 686">
            <a:extLst>
              <a:ext uri="{FF2B5EF4-FFF2-40B4-BE49-F238E27FC236}">
                <a16:creationId xmlns:a16="http://schemas.microsoft.com/office/drawing/2014/main" id="{22FDA533-36B0-42B1-B496-07B9A8CE345D}"/>
              </a:ext>
            </a:extLst>
          </p:cNvPr>
          <p:cNvSpPr/>
          <p:nvPr/>
        </p:nvSpPr>
        <p:spPr bwMode="auto">
          <a:xfrm>
            <a:off x="667868" y="3488744"/>
            <a:ext cx="1115089" cy="1113193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81 w 1016"/>
              <a:gd name="T5" fmla="*/ 783 h 1016"/>
              <a:gd name="T6" fmla="*/ 508 w 1016"/>
              <a:gd name="T7" fmla="*/ 1016 h 1016"/>
              <a:gd name="T8" fmla="*/ 935 w 1016"/>
              <a:gd name="T9" fmla="*/ 783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609"/>
                  <a:pt x="30" y="704"/>
                  <a:pt x="81" y="783"/>
                </a:cubicBezTo>
                <a:cubicBezTo>
                  <a:pt x="172" y="923"/>
                  <a:pt x="329" y="1016"/>
                  <a:pt x="508" y="1016"/>
                </a:cubicBezTo>
                <a:cubicBezTo>
                  <a:pt x="687" y="1016"/>
                  <a:pt x="845" y="923"/>
                  <a:pt x="935" y="783"/>
                </a:cubicBezTo>
                <a:cubicBezTo>
                  <a:pt x="986" y="704"/>
                  <a:pt x="1016" y="609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3CA8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36" name="组合 235">
            <a:extLst>
              <a:ext uri="{FF2B5EF4-FFF2-40B4-BE49-F238E27FC236}">
                <a16:creationId xmlns:a16="http://schemas.microsoft.com/office/drawing/2014/main" id="{70E343B1-1E39-4A9C-BBAD-A5B400B90C61}"/>
              </a:ext>
            </a:extLst>
          </p:cNvPr>
          <p:cNvGrpSpPr/>
          <p:nvPr/>
        </p:nvGrpSpPr>
        <p:grpSpPr>
          <a:xfrm>
            <a:off x="954226" y="3706830"/>
            <a:ext cx="546166" cy="684604"/>
            <a:chOff x="4314826" y="4754563"/>
            <a:chExt cx="457200" cy="573087"/>
          </a:xfrm>
        </p:grpSpPr>
        <p:sp>
          <p:nvSpPr>
            <p:cNvPr id="237" name="Freeform 687">
              <a:extLst>
                <a:ext uri="{FF2B5EF4-FFF2-40B4-BE49-F238E27FC236}">
                  <a16:creationId xmlns:a16="http://schemas.microsoft.com/office/drawing/2014/main" id="{949C3D94-DED1-46C9-B1A7-6D98E55D2DA3}"/>
                </a:ext>
              </a:extLst>
            </p:cNvPr>
            <p:cNvSpPr/>
            <p:nvPr/>
          </p:nvSpPr>
          <p:spPr bwMode="auto">
            <a:xfrm>
              <a:off x="4343401" y="4754563"/>
              <a:ext cx="428625" cy="541338"/>
            </a:xfrm>
            <a:custGeom>
              <a:avLst/>
              <a:gdLst>
                <a:gd name="T0" fmla="*/ 454 w 467"/>
                <a:gd name="T1" fmla="*/ 4 h 589"/>
                <a:gd name="T2" fmla="*/ 20 w 467"/>
                <a:gd name="T3" fmla="*/ 0 h 589"/>
                <a:gd name="T4" fmla="*/ 6 w 467"/>
                <a:gd name="T5" fmla="*/ 13 h 589"/>
                <a:gd name="T6" fmla="*/ 1 w 467"/>
                <a:gd name="T7" fmla="*/ 571 h 589"/>
                <a:gd name="T8" fmla="*/ 14 w 467"/>
                <a:gd name="T9" fmla="*/ 585 h 589"/>
                <a:gd name="T10" fmla="*/ 448 w 467"/>
                <a:gd name="T11" fmla="*/ 589 h 589"/>
                <a:gd name="T12" fmla="*/ 461 w 467"/>
                <a:gd name="T13" fmla="*/ 576 h 589"/>
                <a:gd name="T14" fmla="*/ 467 w 467"/>
                <a:gd name="T15" fmla="*/ 18 h 589"/>
                <a:gd name="T16" fmla="*/ 454 w 467"/>
                <a:gd name="T17" fmla="*/ 4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7" h="589">
                  <a:moveTo>
                    <a:pt x="454" y="4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2" y="0"/>
                    <a:pt x="6" y="6"/>
                    <a:pt x="6" y="13"/>
                  </a:cubicBezTo>
                  <a:cubicBezTo>
                    <a:pt x="1" y="571"/>
                    <a:pt x="1" y="571"/>
                    <a:pt x="1" y="571"/>
                  </a:cubicBezTo>
                  <a:cubicBezTo>
                    <a:pt x="0" y="578"/>
                    <a:pt x="6" y="585"/>
                    <a:pt x="14" y="585"/>
                  </a:cubicBezTo>
                  <a:cubicBezTo>
                    <a:pt x="448" y="589"/>
                    <a:pt x="448" y="589"/>
                    <a:pt x="448" y="589"/>
                  </a:cubicBezTo>
                  <a:cubicBezTo>
                    <a:pt x="455" y="589"/>
                    <a:pt x="461" y="583"/>
                    <a:pt x="461" y="576"/>
                  </a:cubicBezTo>
                  <a:cubicBezTo>
                    <a:pt x="467" y="18"/>
                    <a:pt x="467" y="18"/>
                    <a:pt x="467" y="18"/>
                  </a:cubicBezTo>
                  <a:cubicBezTo>
                    <a:pt x="467" y="10"/>
                    <a:pt x="461" y="4"/>
                    <a:pt x="454" y="4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8" name="Freeform 688">
              <a:extLst>
                <a:ext uri="{FF2B5EF4-FFF2-40B4-BE49-F238E27FC236}">
                  <a16:creationId xmlns:a16="http://schemas.microsoft.com/office/drawing/2014/main" id="{4CC6D9AE-DB12-44DC-977F-8301130F4724}"/>
                </a:ext>
              </a:extLst>
            </p:cNvPr>
            <p:cNvSpPr/>
            <p:nvPr/>
          </p:nvSpPr>
          <p:spPr bwMode="auto">
            <a:xfrm>
              <a:off x="4314826" y="4810125"/>
              <a:ext cx="390525" cy="517525"/>
            </a:xfrm>
            <a:custGeom>
              <a:avLst/>
              <a:gdLst>
                <a:gd name="T0" fmla="*/ 304 w 425"/>
                <a:gd name="T1" fmla="*/ 3 h 565"/>
                <a:gd name="T2" fmla="*/ 17 w 425"/>
                <a:gd name="T3" fmla="*/ 0 h 565"/>
                <a:gd name="T4" fmla="*/ 5 w 425"/>
                <a:gd name="T5" fmla="*/ 12 h 565"/>
                <a:gd name="T6" fmla="*/ 0 w 425"/>
                <a:gd name="T7" fmla="*/ 548 h 565"/>
                <a:gd name="T8" fmla="*/ 12 w 425"/>
                <a:gd name="T9" fmla="*/ 561 h 565"/>
                <a:gd name="T10" fmla="*/ 409 w 425"/>
                <a:gd name="T11" fmla="*/ 565 h 565"/>
                <a:gd name="T12" fmla="*/ 421 w 425"/>
                <a:gd name="T13" fmla="*/ 553 h 565"/>
                <a:gd name="T14" fmla="*/ 425 w 425"/>
                <a:gd name="T15" fmla="*/ 127 h 565"/>
                <a:gd name="T16" fmla="*/ 304 w 425"/>
                <a:gd name="T17" fmla="*/ 3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5" h="565">
                  <a:moveTo>
                    <a:pt x="304" y="3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1" y="0"/>
                    <a:pt x="5" y="5"/>
                    <a:pt x="5" y="12"/>
                  </a:cubicBezTo>
                  <a:cubicBezTo>
                    <a:pt x="0" y="548"/>
                    <a:pt x="0" y="548"/>
                    <a:pt x="0" y="548"/>
                  </a:cubicBezTo>
                  <a:cubicBezTo>
                    <a:pt x="0" y="555"/>
                    <a:pt x="5" y="560"/>
                    <a:pt x="12" y="561"/>
                  </a:cubicBezTo>
                  <a:cubicBezTo>
                    <a:pt x="409" y="565"/>
                    <a:pt x="409" y="565"/>
                    <a:pt x="409" y="565"/>
                  </a:cubicBezTo>
                  <a:cubicBezTo>
                    <a:pt x="416" y="565"/>
                    <a:pt x="421" y="559"/>
                    <a:pt x="421" y="553"/>
                  </a:cubicBezTo>
                  <a:cubicBezTo>
                    <a:pt x="425" y="127"/>
                    <a:pt x="425" y="127"/>
                    <a:pt x="425" y="127"/>
                  </a:cubicBezTo>
                  <a:lnTo>
                    <a:pt x="304" y="3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689">
              <a:extLst>
                <a:ext uri="{FF2B5EF4-FFF2-40B4-BE49-F238E27FC236}">
                  <a16:creationId xmlns:a16="http://schemas.microsoft.com/office/drawing/2014/main" id="{7B4D09B0-E85E-4284-B183-D04F48FC581A}"/>
                </a:ext>
              </a:extLst>
            </p:cNvPr>
            <p:cNvSpPr/>
            <p:nvPr/>
          </p:nvSpPr>
          <p:spPr bwMode="auto">
            <a:xfrm>
              <a:off x="4319588" y="4881563"/>
              <a:ext cx="330200" cy="7938"/>
            </a:xfrm>
            <a:custGeom>
              <a:avLst/>
              <a:gdLst>
                <a:gd name="T0" fmla="*/ 208 w 208"/>
                <a:gd name="T1" fmla="*/ 5 h 5"/>
                <a:gd name="T2" fmla="*/ 0 w 208"/>
                <a:gd name="T3" fmla="*/ 3 h 5"/>
                <a:gd name="T4" fmla="*/ 0 w 208"/>
                <a:gd name="T5" fmla="*/ 0 h 5"/>
                <a:gd name="T6" fmla="*/ 208 w 208"/>
                <a:gd name="T7" fmla="*/ 3 h 5"/>
                <a:gd name="T8" fmla="*/ 208 w 20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5">
                  <a:moveTo>
                    <a:pt x="208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08" y="3"/>
                  </a:lnTo>
                  <a:lnTo>
                    <a:pt x="208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690">
              <a:extLst>
                <a:ext uri="{FF2B5EF4-FFF2-40B4-BE49-F238E27FC236}">
                  <a16:creationId xmlns:a16="http://schemas.microsoft.com/office/drawing/2014/main" id="{826F42CC-F6F6-46BE-8010-A7C03816A67F}"/>
                </a:ext>
              </a:extLst>
            </p:cNvPr>
            <p:cNvSpPr/>
            <p:nvPr/>
          </p:nvSpPr>
          <p:spPr bwMode="auto">
            <a:xfrm>
              <a:off x="4319588" y="4927600"/>
              <a:ext cx="385763" cy="7938"/>
            </a:xfrm>
            <a:custGeom>
              <a:avLst/>
              <a:gdLst>
                <a:gd name="T0" fmla="*/ 243 w 243"/>
                <a:gd name="T1" fmla="*/ 5 h 5"/>
                <a:gd name="T2" fmla="*/ 0 w 243"/>
                <a:gd name="T3" fmla="*/ 2 h 5"/>
                <a:gd name="T4" fmla="*/ 0 w 243"/>
                <a:gd name="T5" fmla="*/ 0 h 5"/>
                <a:gd name="T6" fmla="*/ 243 w 243"/>
                <a:gd name="T7" fmla="*/ 2 h 5"/>
                <a:gd name="T8" fmla="*/ 243 w 24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5">
                  <a:moveTo>
                    <a:pt x="243" y="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43" y="2"/>
                  </a:lnTo>
                  <a:lnTo>
                    <a:pt x="243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1" name="Freeform 691">
              <a:extLst>
                <a:ext uri="{FF2B5EF4-FFF2-40B4-BE49-F238E27FC236}">
                  <a16:creationId xmlns:a16="http://schemas.microsoft.com/office/drawing/2014/main" id="{C6F1445C-CC1A-4A01-9C60-CC7062B39458}"/>
                </a:ext>
              </a:extLst>
            </p:cNvPr>
            <p:cNvSpPr/>
            <p:nvPr/>
          </p:nvSpPr>
          <p:spPr bwMode="auto">
            <a:xfrm>
              <a:off x="4318001" y="4973638"/>
              <a:ext cx="387350" cy="7938"/>
            </a:xfrm>
            <a:custGeom>
              <a:avLst/>
              <a:gdLst>
                <a:gd name="T0" fmla="*/ 244 w 244"/>
                <a:gd name="T1" fmla="*/ 5 h 5"/>
                <a:gd name="T2" fmla="*/ 0 w 244"/>
                <a:gd name="T3" fmla="*/ 2 h 5"/>
                <a:gd name="T4" fmla="*/ 0 w 244"/>
                <a:gd name="T5" fmla="*/ 0 h 5"/>
                <a:gd name="T6" fmla="*/ 244 w 244"/>
                <a:gd name="T7" fmla="*/ 2 h 5"/>
                <a:gd name="T8" fmla="*/ 244 w 24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5">
                  <a:moveTo>
                    <a:pt x="244" y="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44" y="2"/>
                  </a:lnTo>
                  <a:lnTo>
                    <a:pt x="244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2" name="Freeform 692">
              <a:extLst>
                <a:ext uri="{FF2B5EF4-FFF2-40B4-BE49-F238E27FC236}">
                  <a16:creationId xmlns:a16="http://schemas.microsoft.com/office/drawing/2014/main" id="{D088AF93-BB9A-4B0D-B833-3B6A4E940D1C}"/>
                </a:ext>
              </a:extLst>
            </p:cNvPr>
            <p:cNvSpPr/>
            <p:nvPr/>
          </p:nvSpPr>
          <p:spPr bwMode="auto">
            <a:xfrm>
              <a:off x="4318001" y="5018088"/>
              <a:ext cx="387350" cy="7938"/>
            </a:xfrm>
            <a:custGeom>
              <a:avLst/>
              <a:gdLst>
                <a:gd name="T0" fmla="*/ 244 w 244"/>
                <a:gd name="T1" fmla="*/ 5 h 5"/>
                <a:gd name="T2" fmla="*/ 0 w 244"/>
                <a:gd name="T3" fmla="*/ 3 h 5"/>
                <a:gd name="T4" fmla="*/ 0 w 244"/>
                <a:gd name="T5" fmla="*/ 0 h 5"/>
                <a:gd name="T6" fmla="*/ 244 w 244"/>
                <a:gd name="T7" fmla="*/ 3 h 5"/>
                <a:gd name="T8" fmla="*/ 244 w 24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5">
                  <a:moveTo>
                    <a:pt x="244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4" y="3"/>
                  </a:lnTo>
                  <a:lnTo>
                    <a:pt x="244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693">
              <a:extLst>
                <a:ext uri="{FF2B5EF4-FFF2-40B4-BE49-F238E27FC236}">
                  <a16:creationId xmlns:a16="http://schemas.microsoft.com/office/drawing/2014/main" id="{BC76FE0C-1043-44BB-9490-1303FDE81A07}"/>
                </a:ext>
              </a:extLst>
            </p:cNvPr>
            <p:cNvSpPr/>
            <p:nvPr/>
          </p:nvSpPr>
          <p:spPr bwMode="auto">
            <a:xfrm>
              <a:off x="4318001" y="5064125"/>
              <a:ext cx="387350" cy="7938"/>
            </a:xfrm>
            <a:custGeom>
              <a:avLst/>
              <a:gdLst>
                <a:gd name="T0" fmla="*/ 244 w 244"/>
                <a:gd name="T1" fmla="*/ 5 h 5"/>
                <a:gd name="T2" fmla="*/ 0 w 244"/>
                <a:gd name="T3" fmla="*/ 2 h 5"/>
                <a:gd name="T4" fmla="*/ 0 w 244"/>
                <a:gd name="T5" fmla="*/ 0 h 5"/>
                <a:gd name="T6" fmla="*/ 244 w 244"/>
                <a:gd name="T7" fmla="*/ 2 h 5"/>
                <a:gd name="T8" fmla="*/ 244 w 24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5">
                  <a:moveTo>
                    <a:pt x="244" y="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44" y="2"/>
                  </a:lnTo>
                  <a:lnTo>
                    <a:pt x="244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694">
              <a:extLst>
                <a:ext uri="{FF2B5EF4-FFF2-40B4-BE49-F238E27FC236}">
                  <a16:creationId xmlns:a16="http://schemas.microsoft.com/office/drawing/2014/main" id="{58ADE6EE-C8A8-4B68-B5D7-F1AB9D3CC3BE}"/>
                </a:ext>
              </a:extLst>
            </p:cNvPr>
            <p:cNvSpPr/>
            <p:nvPr/>
          </p:nvSpPr>
          <p:spPr bwMode="auto">
            <a:xfrm>
              <a:off x="4318001" y="5108575"/>
              <a:ext cx="385763" cy="7938"/>
            </a:xfrm>
            <a:custGeom>
              <a:avLst/>
              <a:gdLst>
                <a:gd name="T0" fmla="*/ 243 w 243"/>
                <a:gd name="T1" fmla="*/ 5 h 5"/>
                <a:gd name="T2" fmla="*/ 0 w 243"/>
                <a:gd name="T3" fmla="*/ 3 h 5"/>
                <a:gd name="T4" fmla="*/ 0 w 243"/>
                <a:gd name="T5" fmla="*/ 0 h 5"/>
                <a:gd name="T6" fmla="*/ 243 w 243"/>
                <a:gd name="T7" fmla="*/ 2 h 5"/>
                <a:gd name="T8" fmla="*/ 243 w 24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5">
                  <a:moveTo>
                    <a:pt x="243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3" y="2"/>
                  </a:lnTo>
                  <a:lnTo>
                    <a:pt x="243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5" name="Freeform 695">
              <a:extLst>
                <a:ext uri="{FF2B5EF4-FFF2-40B4-BE49-F238E27FC236}">
                  <a16:creationId xmlns:a16="http://schemas.microsoft.com/office/drawing/2014/main" id="{92EAE293-4DCA-4305-B950-CBC32C90F0C2}"/>
                </a:ext>
              </a:extLst>
            </p:cNvPr>
            <p:cNvSpPr/>
            <p:nvPr/>
          </p:nvSpPr>
          <p:spPr bwMode="auto">
            <a:xfrm>
              <a:off x="4316413" y="5153025"/>
              <a:ext cx="387350" cy="9525"/>
            </a:xfrm>
            <a:custGeom>
              <a:avLst/>
              <a:gdLst>
                <a:gd name="T0" fmla="*/ 244 w 244"/>
                <a:gd name="T1" fmla="*/ 6 h 6"/>
                <a:gd name="T2" fmla="*/ 0 w 244"/>
                <a:gd name="T3" fmla="*/ 3 h 6"/>
                <a:gd name="T4" fmla="*/ 0 w 244"/>
                <a:gd name="T5" fmla="*/ 0 h 6"/>
                <a:gd name="T6" fmla="*/ 244 w 244"/>
                <a:gd name="T7" fmla="*/ 3 h 6"/>
                <a:gd name="T8" fmla="*/ 244 w 24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6">
                  <a:moveTo>
                    <a:pt x="244" y="6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4" y="3"/>
                  </a:lnTo>
                  <a:lnTo>
                    <a:pt x="244" y="6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6" name="Freeform 696">
              <a:extLst>
                <a:ext uri="{FF2B5EF4-FFF2-40B4-BE49-F238E27FC236}">
                  <a16:creationId xmlns:a16="http://schemas.microsoft.com/office/drawing/2014/main" id="{145C672C-4F33-4784-8745-EB5B372FE66F}"/>
                </a:ext>
              </a:extLst>
            </p:cNvPr>
            <p:cNvSpPr/>
            <p:nvPr/>
          </p:nvSpPr>
          <p:spPr bwMode="auto">
            <a:xfrm>
              <a:off x="4316413" y="5199063"/>
              <a:ext cx="387350" cy="9525"/>
            </a:xfrm>
            <a:custGeom>
              <a:avLst/>
              <a:gdLst>
                <a:gd name="T0" fmla="*/ 244 w 244"/>
                <a:gd name="T1" fmla="*/ 6 h 6"/>
                <a:gd name="T2" fmla="*/ 0 w 244"/>
                <a:gd name="T3" fmla="*/ 3 h 6"/>
                <a:gd name="T4" fmla="*/ 0 w 244"/>
                <a:gd name="T5" fmla="*/ 0 h 6"/>
                <a:gd name="T6" fmla="*/ 244 w 244"/>
                <a:gd name="T7" fmla="*/ 3 h 6"/>
                <a:gd name="T8" fmla="*/ 244 w 24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6">
                  <a:moveTo>
                    <a:pt x="244" y="6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4" y="3"/>
                  </a:lnTo>
                  <a:lnTo>
                    <a:pt x="244" y="6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697">
              <a:extLst>
                <a:ext uri="{FF2B5EF4-FFF2-40B4-BE49-F238E27FC236}">
                  <a16:creationId xmlns:a16="http://schemas.microsoft.com/office/drawing/2014/main" id="{5746277F-0F01-4FAC-9D31-CDD8C89A520D}"/>
                </a:ext>
              </a:extLst>
            </p:cNvPr>
            <p:cNvSpPr/>
            <p:nvPr/>
          </p:nvSpPr>
          <p:spPr bwMode="auto">
            <a:xfrm>
              <a:off x="4314826" y="5245100"/>
              <a:ext cx="388938" cy="7938"/>
            </a:xfrm>
            <a:custGeom>
              <a:avLst/>
              <a:gdLst>
                <a:gd name="T0" fmla="*/ 245 w 245"/>
                <a:gd name="T1" fmla="*/ 5 h 5"/>
                <a:gd name="T2" fmla="*/ 0 w 245"/>
                <a:gd name="T3" fmla="*/ 3 h 5"/>
                <a:gd name="T4" fmla="*/ 0 w 245"/>
                <a:gd name="T5" fmla="*/ 0 h 5"/>
                <a:gd name="T6" fmla="*/ 245 w 245"/>
                <a:gd name="T7" fmla="*/ 2 h 5"/>
                <a:gd name="T8" fmla="*/ 245 w 24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5">
                  <a:moveTo>
                    <a:pt x="245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5" y="2"/>
                  </a:lnTo>
                  <a:lnTo>
                    <a:pt x="245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698">
              <a:extLst>
                <a:ext uri="{FF2B5EF4-FFF2-40B4-BE49-F238E27FC236}">
                  <a16:creationId xmlns:a16="http://schemas.microsoft.com/office/drawing/2014/main" id="{D47C6921-ED7D-44E7-9C42-94ABA4184C74}"/>
                </a:ext>
              </a:extLst>
            </p:cNvPr>
            <p:cNvSpPr/>
            <p:nvPr/>
          </p:nvSpPr>
          <p:spPr bwMode="auto">
            <a:xfrm>
              <a:off x="4314826" y="5289550"/>
              <a:ext cx="387350" cy="7938"/>
            </a:xfrm>
            <a:custGeom>
              <a:avLst/>
              <a:gdLst>
                <a:gd name="T0" fmla="*/ 244 w 244"/>
                <a:gd name="T1" fmla="*/ 5 h 5"/>
                <a:gd name="T2" fmla="*/ 0 w 244"/>
                <a:gd name="T3" fmla="*/ 3 h 5"/>
                <a:gd name="T4" fmla="*/ 0 w 244"/>
                <a:gd name="T5" fmla="*/ 0 h 5"/>
                <a:gd name="T6" fmla="*/ 244 w 244"/>
                <a:gd name="T7" fmla="*/ 3 h 5"/>
                <a:gd name="T8" fmla="*/ 244 w 24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5">
                  <a:moveTo>
                    <a:pt x="244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4" y="3"/>
                  </a:lnTo>
                  <a:lnTo>
                    <a:pt x="244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9" name="Freeform 699">
              <a:extLst>
                <a:ext uri="{FF2B5EF4-FFF2-40B4-BE49-F238E27FC236}">
                  <a16:creationId xmlns:a16="http://schemas.microsoft.com/office/drawing/2014/main" id="{0C6C8599-BF75-4D10-8173-237B5EC3C7BA}"/>
                </a:ext>
              </a:extLst>
            </p:cNvPr>
            <p:cNvSpPr/>
            <p:nvPr/>
          </p:nvSpPr>
          <p:spPr bwMode="auto">
            <a:xfrm>
              <a:off x="4592638" y="4811713"/>
              <a:ext cx="112713" cy="114300"/>
            </a:xfrm>
            <a:custGeom>
              <a:avLst/>
              <a:gdLst>
                <a:gd name="T0" fmla="*/ 0 w 123"/>
                <a:gd name="T1" fmla="*/ 111 h 124"/>
                <a:gd name="T2" fmla="*/ 12 w 123"/>
                <a:gd name="T3" fmla="*/ 123 h 124"/>
                <a:gd name="T4" fmla="*/ 123 w 123"/>
                <a:gd name="T5" fmla="*/ 124 h 124"/>
                <a:gd name="T6" fmla="*/ 2 w 123"/>
                <a:gd name="T7" fmla="*/ 0 h 124"/>
                <a:gd name="T8" fmla="*/ 0 w 123"/>
                <a:gd name="T9" fmla="*/ 11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24">
                  <a:moveTo>
                    <a:pt x="0" y="111"/>
                  </a:moveTo>
                  <a:cubicBezTo>
                    <a:pt x="0" y="118"/>
                    <a:pt x="6" y="123"/>
                    <a:pt x="12" y="123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111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0" name="Freeform 700">
              <a:extLst>
                <a:ext uri="{FF2B5EF4-FFF2-40B4-BE49-F238E27FC236}">
                  <a16:creationId xmlns:a16="http://schemas.microsoft.com/office/drawing/2014/main" id="{FFC81B56-ED7C-4BDE-B4E9-BEA0EF14A5D9}"/>
                </a:ext>
              </a:extLst>
            </p:cNvPr>
            <p:cNvSpPr/>
            <p:nvPr/>
          </p:nvSpPr>
          <p:spPr bwMode="auto">
            <a:xfrm>
              <a:off x="4370388" y="4810125"/>
              <a:ext cx="6350" cy="514350"/>
            </a:xfrm>
            <a:custGeom>
              <a:avLst/>
              <a:gdLst>
                <a:gd name="T0" fmla="*/ 0 w 4"/>
                <a:gd name="T1" fmla="*/ 324 h 324"/>
                <a:gd name="T2" fmla="*/ 3 w 4"/>
                <a:gd name="T3" fmla="*/ 0 h 324"/>
                <a:gd name="T4" fmla="*/ 4 w 4"/>
                <a:gd name="T5" fmla="*/ 0 h 324"/>
                <a:gd name="T6" fmla="*/ 1 w 4"/>
                <a:gd name="T7" fmla="*/ 324 h 324"/>
                <a:gd name="T8" fmla="*/ 0 w 4"/>
                <a:gd name="T9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24">
                  <a:moveTo>
                    <a:pt x="0" y="324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1" y="324"/>
                  </a:lnTo>
                  <a:lnTo>
                    <a:pt x="0" y="324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51" name="Freeform 701">
            <a:extLst>
              <a:ext uri="{FF2B5EF4-FFF2-40B4-BE49-F238E27FC236}">
                <a16:creationId xmlns:a16="http://schemas.microsoft.com/office/drawing/2014/main" id="{FA12F5A0-3BEA-418C-A279-8050D450A207}"/>
              </a:ext>
            </a:extLst>
          </p:cNvPr>
          <p:cNvSpPr/>
          <p:nvPr/>
        </p:nvSpPr>
        <p:spPr bwMode="auto">
          <a:xfrm>
            <a:off x="8982208" y="3503915"/>
            <a:ext cx="1115089" cy="1113193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65 w 1016"/>
              <a:gd name="T5" fmla="*/ 756 h 1016"/>
              <a:gd name="T6" fmla="*/ 508 w 1016"/>
              <a:gd name="T7" fmla="*/ 1016 h 1016"/>
              <a:gd name="T8" fmla="*/ 952 w 1016"/>
              <a:gd name="T9" fmla="*/ 756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598"/>
                  <a:pt x="24" y="683"/>
                  <a:pt x="65" y="756"/>
                </a:cubicBezTo>
                <a:cubicBezTo>
                  <a:pt x="152" y="911"/>
                  <a:pt x="318" y="1016"/>
                  <a:pt x="508" y="1016"/>
                </a:cubicBezTo>
                <a:cubicBezTo>
                  <a:pt x="699" y="1016"/>
                  <a:pt x="864" y="911"/>
                  <a:pt x="952" y="756"/>
                </a:cubicBezTo>
                <a:cubicBezTo>
                  <a:pt x="993" y="683"/>
                  <a:pt x="1016" y="598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A5BA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52" name="组合 251">
            <a:extLst>
              <a:ext uri="{FF2B5EF4-FFF2-40B4-BE49-F238E27FC236}">
                <a16:creationId xmlns:a16="http://schemas.microsoft.com/office/drawing/2014/main" id="{D733603F-0FC7-4AE5-A96A-DD8E0F1CA4AC}"/>
              </a:ext>
            </a:extLst>
          </p:cNvPr>
          <p:cNvGrpSpPr/>
          <p:nvPr/>
        </p:nvGrpSpPr>
        <p:grpSpPr>
          <a:xfrm>
            <a:off x="9251500" y="3742863"/>
            <a:ext cx="572715" cy="872349"/>
            <a:chOff x="6365876" y="4772025"/>
            <a:chExt cx="479425" cy="730251"/>
          </a:xfrm>
        </p:grpSpPr>
        <p:sp>
          <p:nvSpPr>
            <p:cNvPr id="253" name="Freeform 702">
              <a:extLst>
                <a:ext uri="{FF2B5EF4-FFF2-40B4-BE49-F238E27FC236}">
                  <a16:creationId xmlns:a16="http://schemas.microsoft.com/office/drawing/2014/main" id="{0658C970-C300-4839-801B-BE7B39EEB6EC}"/>
                </a:ext>
              </a:extLst>
            </p:cNvPr>
            <p:cNvSpPr/>
            <p:nvPr/>
          </p:nvSpPr>
          <p:spPr bwMode="auto">
            <a:xfrm>
              <a:off x="6719888" y="4953000"/>
              <a:ext cx="44450" cy="538163"/>
            </a:xfrm>
            <a:custGeom>
              <a:avLst/>
              <a:gdLst>
                <a:gd name="T0" fmla="*/ 48 w 49"/>
                <a:gd name="T1" fmla="*/ 24 h 586"/>
                <a:gd name="T2" fmla="*/ 24 w 49"/>
                <a:gd name="T3" fmla="*/ 0 h 586"/>
                <a:gd name="T4" fmla="*/ 1 w 49"/>
                <a:gd name="T5" fmla="*/ 24 h 586"/>
                <a:gd name="T6" fmla="*/ 2 w 49"/>
                <a:gd name="T7" fmla="*/ 586 h 586"/>
                <a:gd name="T8" fmla="*/ 49 w 49"/>
                <a:gd name="T9" fmla="*/ 571 h 586"/>
                <a:gd name="T10" fmla="*/ 48 w 49"/>
                <a:gd name="T11" fmla="*/ 24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586">
                  <a:moveTo>
                    <a:pt x="48" y="24"/>
                  </a:move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1" y="24"/>
                  </a:cubicBezTo>
                  <a:cubicBezTo>
                    <a:pt x="2" y="586"/>
                    <a:pt x="2" y="586"/>
                    <a:pt x="2" y="586"/>
                  </a:cubicBezTo>
                  <a:cubicBezTo>
                    <a:pt x="18" y="582"/>
                    <a:pt x="34" y="577"/>
                    <a:pt x="49" y="571"/>
                  </a:cubicBezTo>
                  <a:lnTo>
                    <a:pt x="48" y="24"/>
                  </a:lnTo>
                  <a:close/>
                </a:path>
              </a:pathLst>
            </a:custGeom>
            <a:solidFill>
              <a:srgbClr val="F79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4" name="Freeform 703">
              <a:extLst>
                <a:ext uri="{FF2B5EF4-FFF2-40B4-BE49-F238E27FC236}">
                  <a16:creationId xmlns:a16="http://schemas.microsoft.com/office/drawing/2014/main" id="{28F4AB2D-23AB-4294-BED7-47C94F10F8B6}"/>
                </a:ext>
              </a:extLst>
            </p:cNvPr>
            <p:cNvSpPr/>
            <p:nvPr/>
          </p:nvSpPr>
          <p:spPr bwMode="auto">
            <a:xfrm>
              <a:off x="6805613" y="4953000"/>
              <a:ext cx="39688" cy="506413"/>
            </a:xfrm>
            <a:custGeom>
              <a:avLst/>
              <a:gdLst>
                <a:gd name="T0" fmla="*/ 21 w 43"/>
                <a:gd name="T1" fmla="*/ 0 h 552"/>
                <a:gd name="T2" fmla="*/ 21 w 43"/>
                <a:gd name="T3" fmla="*/ 0 h 552"/>
                <a:gd name="T4" fmla="*/ 0 w 43"/>
                <a:gd name="T5" fmla="*/ 21 h 552"/>
                <a:gd name="T6" fmla="*/ 1 w 43"/>
                <a:gd name="T7" fmla="*/ 552 h 552"/>
                <a:gd name="T8" fmla="*/ 43 w 43"/>
                <a:gd name="T9" fmla="*/ 530 h 552"/>
                <a:gd name="T10" fmla="*/ 42 w 43"/>
                <a:gd name="T11" fmla="*/ 21 h 552"/>
                <a:gd name="T12" fmla="*/ 21 w 43"/>
                <a:gd name="T13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552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1" y="552"/>
                    <a:pt x="1" y="552"/>
                    <a:pt x="1" y="552"/>
                  </a:cubicBezTo>
                  <a:cubicBezTo>
                    <a:pt x="15" y="546"/>
                    <a:pt x="29" y="538"/>
                    <a:pt x="43" y="530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9"/>
                    <a:pt x="32" y="0"/>
                    <a:pt x="21" y="0"/>
                  </a:cubicBezTo>
                  <a:close/>
                </a:path>
              </a:pathLst>
            </a:custGeom>
            <a:solidFill>
              <a:srgbClr val="FDE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704">
              <a:extLst>
                <a:ext uri="{FF2B5EF4-FFF2-40B4-BE49-F238E27FC236}">
                  <a16:creationId xmlns:a16="http://schemas.microsoft.com/office/drawing/2014/main" id="{DE72D452-BDD3-4803-B5FA-5635351F9BAF}"/>
                </a:ext>
              </a:extLst>
            </p:cNvPr>
            <p:cNvSpPr/>
            <p:nvPr/>
          </p:nvSpPr>
          <p:spPr bwMode="auto">
            <a:xfrm>
              <a:off x="6762751" y="4953000"/>
              <a:ext cx="44450" cy="523875"/>
            </a:xfrm>
            <a:custGeom>
              <a:avLst/>
              <a:gdLst>
                <a:gd name="T0" fmla="*/ 1 w 47"/>
                <a:gd name="T1" fmla="*/ 571 h 571"/>
                <a:gd name="T2" fmla="*/ 47 w 47"/>
                <a:gd name="T3" fmla="*/ 552 h 571"/>
                <a:gd name="T4" fmla="*/ 46 w 47"/>
                <a:gd name="T5" fmla="*/ 23 h 571"/>
                <a:gd name="T6" fmla="*/ 23 w 47"/>
                <a:gd name="T7" fmla="*/ 0 h 571"/>
                <a:gd name="T8" fmla="*/ 0 w 47"/>
                <a:gd name="T9" fmla="*/ 23 h 571"/>
                <a:gd name="T10" fmla="*/ 0 w 47"/>
                <a:gd name="T11" fmla="*/ 24 h 571"/>
                <a:gd name="T12" fmla="*/ 0 w 47"/>
                <a:gd name="T13" fmla="*/ 24 h 571"/>
                <a:gd name="T14" fmla="*/ 1 w 47"/>
                <a:gd name="T15" fmla="*/ 5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571">
                  <a:moveTo>
                    <a:pt x="1" y="571"/>
                  </a:moveTo>
                  <a:cubicBezTo>
                    <a:pt x="17" y="566"/>
                    <a:pt x="32" y="559"/>
                    <a:pt x="47" y="552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10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1" y="571"/>
                  </a:lnTo>
                  <a:close/>
                </a:path>
              </a:pathLst>
            </a:custGeom>
            <a:solidFill>
              <a:srgbClr val="F8C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705">
              <a:extLst>
                <a:ext uri="{FF2B5EF4-FFF2-40B4-BE49-F238E27FC236}">
                  <a16:creationId xmlns:a16="http://schemas.microsoft.com/office/drawing/2014/main" id="{9781E0AC-E3B1-4533-B1F6-1E7C613CBB7D}"/>
                </a:ext>
              </a:extLst>
            </p:cNvPr>
            <p:cNvSpPr/>
            <p:nvPr/>
          </p:nvSpPr>
          <p:spPr bwMode="auto">
            <a:xfrm>
              <a:off x="6762751" y="4975225"/>
              <a:ext cx="1588" cy="501650"/>
            </a:xfrm>
            <a:custGeom>
              <a:avLst/>
              <a:gdLst>
                <a:gd name="T0" fmla="*/ 1 w 1"/>
                <a:gd name="T1" fmla="*/ 547 h 547"/>
                <a:gd name="T2" fmla="*/ 0 w 1"/>
                <a:gd name="T3" fmla="*/ 0 h 547"/>
                <a:gd name="T4" fmla="*/ 0 w 1"/>
                <a:gd name="T5" fmla="*/ 0 h 547"/>
                <a:gd name="T6" fmla="*/ 1 w 1"/>
                <a:gd name="T7" fmla="*/ 547 h 547"/>
                <a:gd name="T8" fmla="*/ 1 w 1"/>
                <a:gd name="T9" fmla="*/ 547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47">
                  <a:moveTo>
                    <a:pt x="1" y="54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547"/>
                    <a:pt x="1" y="547"/>
                    <a:pt x="1" y="547"/>
                  </a:cubicBezTo>
                  <a:cubicBezTo>
                    <a:pt x="1" y="547"/>
                    <a:pt x="1" y="547"/>
                    <a:pt x="1" y="547"/>
                  </a:cubicBezTo>
                  <a:close/>
                </a:path>
              </a:pathLst>
            </a:custGeom>
            <a:solidFill>
              <a:srgbClr val="F8C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7" name="Freeform 706">
              <a:extLst>
                <a:ext uri="{FF2B5EF4-FFF2-40B4-BE49-F238E27FC236}">
                  <a16:creationId xmlns:a16="http://schemas.microsoft.com/office/drawing/2014/main" id="{855903F0-ACC3-49D8-B616-7B83C728AF64}"/>
                </a:ext>
              </a:extLst>
            </p:cNvPr>
            <p:cNvSpPr/>
            <p:nvPr/>
          </p:nvSpPr>
          <p:spPr bwMode="auto">
            <a:xfrm>
              <a:off x="6365876" y="5014913"/>
              <a:ext cx="260350" cy="487363"/>
            </a:xfrm>
            <a:custGeom>
              <a:avLst/>
              <a:gdLst>
                <a:gd name="T0" fmla="*/ 195 w 282"/>
                <a:gd name="T1" fmla="*/ 171 h 532"/>
                <a:gd name="T2" fmla="*/ 276 w 282"/>
                <a:gd name="T3" fmla="*/ 77 h 532"/>
                <a:gd name="T4" fmla="*/ 276 w 282"/>
                <a:gd name="T5" fmla="*/ 29 h 532"/>
                <a:gd name="T6" fmla="*/ 141 w 282"/>
                <a:gd name="T7" fmla="*/ 0 h 532"/>
                <a:gd name="T8" fmla="*/ 7 w 282"/>
                <a:gd name="T9" fmla="*/ 29 h 532"/>
                <a:gd name="T10" fmla="*/ 7 w 282"/>
                <a:gd name="T11" fmla="*/ 77 h 532"/>
                <a:gd name="T12" fmla="*/ 88 w 282"/>
                <a:gd name="T13" fmla="*/ 171 h 532"/>
                <a:gd name="T14" fmla="*/ 80 w 282"/>
                <a:gd name="T15" fmla="*/ 395 h 532"/>
                <a:gd name="T16" fmla="*/ 64 w 282"/>
                <a:gd name="T17" fmla="*/ 493 h 532"/>
                <a:gd name="T18" fmla="*/ 223 w 282"/>
                <a:gd name="T19" fmla="*/ 532 h 532"/>
                <a:gd name="T20" fmla="*/ 203 w 282"/>
                <a:gd name="T21" fmla="*/ 395 h 532"/>
                <a:gd name="T22" fmla="*/ 195 w 282"/>
                <a:gd name="T23" fmla="*/ 171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2" h="532">
                  <a:moveTo>
                    <a:pt x="195" y="171"/>
                  </a:moveTo>
                  <a:cubicBezTo>
                    <a:pt x="211" y="133"/>
                    <a:pt x="270" y="95"/>
                    <a:pt x="276" y="77"/>
                  </a:cubicBezTo>
                  <a:cubicBezTo>
                    <a:pt x="282" y="60"/>
                    <a:pt x="276" y="29"/>
                    <a:pt x="276" y="29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0" y="60"/>
                    <a:pt x="7" y="77"/>
                  </a:cubicBezTo>
                  <a:cubicBezTo>
                    <a:pt x="13" y="95"/>
                    <a:pt x="72" y="133"/>
                    <a:pt x="88" y="171"/>
                  </a:cubicBezTo>
                  <a:cubicBezTo>
                    <a:pt x="104" y="209"/>
                    <a:pt x="89" y="353"/>
                    <a:pt x="80" y="395"/>
                  </a:cubicBezTo>
                  <a:cubicBezTo>
                    <a:pt x="73" y="431"/>
                    <a:pt x="68" y="463"/>
                    <a:pt x="64" y="493"/>
                  </a:cubicBezTo>
                  <a:cubicBezTo>
                    <a:pt x="113" y="514"/>
                    <a:pt x="167" y="528"/>
                    <a:pt x="223" y="532"/>
                  </a:cubicBezTo>
                  <a:cubicBezTo>
                    <a:pt x="219" y="493"/>
                    <a:pt x="213" y="447"/>
                    <a:pt x="203" y="395"/>
                  </a:cubicBezTo>
                  <a:cubicBezTo>
                    <a:pt x="194" y="353"/>
                    <a:pt x="178" y="209"/>
                    <a:pt x="195" y="171"/>
                  </a:cubicBezTo>
                  <a:close/>
                </a:path>
              </a:pathLst>
            </a:custGeom>
            <a:solidFill>
              <a:srgbClr val="B6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8" name="Freeform 707">
              <a:extLst>
                <a:ext uri="{FF2B5EF4-FFF2-40B4-BE49-F238E27FC236}">
                  <a16:creationId xmlns:a16="http://schemas.microsoft.com/office/drawing/2014/main" id="{93E2B187-886E-4D4E-BE1A-B4138CBB7D17}"/>
                </a:ext>
              </a:extLst>
            </p:cNvPr>
            <p:cNvSpPr/>
            <p:nvPr/>
          </p:nvSpPr>
          <p:spPr bwMode="auto">
            <a:xfrm>
              <a:off x="6719888" y="4792663"/>
              <a:ext cx="123825" cy="180975"/>
            </a:xfrm>
            <a:custGeom>
              <a:avLst/>
              <a:gdLst>
                <a:gd name="T0" fmla="*/ 48 w 78"/>
                <a:gd name="T1" fmla="*/ 0 h 114"/>
                <a:gd name="T2" fmla="*/ 32 w 78"/>
                <a:gd name="T3" fmla="*/ 0 h 114"/>
                <a:gd name="T4" fmla="*/ 0 w 78"/>
                <a:gd name="T5" fmla="*/ 114 h 114"/>
                <a:gd name="T6" fmla="*/ 78 w 78"/>
                <a:gd name="T7" fmla="*/ 114 h 114"/>
                <a:gd name="T8" fmla="*/ 48 w 78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14">
                  <a:moveTo>
                    <a:pt x="48" y="0"/>
                  </a:moveTo>
                  <a:lnTo>
                    <a:pt x="32" y="0"/>
                  </a:lnTo>
                  <a:lnTo>
                    <a:pt x="0" y="114"/>
                  </a:lnTo>
                  <a:lnTo>
                    <a:pt x="78" y="11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DEB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 708">
              <a:extLst>
                <a:ext uri="{FF2B5EF4-FFF2-40B4-BE49-F238E27FC236}">
                  <a16:creationId xmlns:a16="http://schemas.microsoft.com/office/drawing/2014/main" id="{E1B6030F-268B-45A3-AB0F-EDBB43DF2B4E}"/>
                </a:ext>
              </a:extLst>
            </p:cNvPr>
            <p:cNvSpPr/>
            <p:nvPr/>
          </p:nvSpPr>
          <p:spPr bwMode="auto">
            <a:xfrm>
              <a:off x="6762751" y="4792663"/>
              <a:ext cx="80963" cy="180975"/>
            </a:xfrm>
            <a:custGeom>
              <a:avLst/>
              <a:gdLst>
                <a:gd name="T0" fmla="*/ 21 w 51"/>
                <a:gd name="T1" fmla="*/ 0 h 114"/>
                <a:gd name="T2" fmla="*/ 10 w 51"/>
                <a:gd name="T3" fmla="*/ 0 h 114"/>
                <a:gd name="T4" fmla="*/ 0 w 51"/>
                <a:gd name="T5" fmla="*/ 114 h 114"/>
                <a:gd name="T6" fmla="*/ 51 w 51"/>
                <a:gd name="T7" fmla="*/ 114 h 114"/>
                <a:gd name="T8" fmla="*/ 21 w 51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14">
                  <a:moveTo>
                    <a:pt x="21" y="0"/>
                  </a:moveTo>
                  <a:lnTo>
                    <a:pt x="10" y="0"/>
                  </a:lnTo>
                  <a:lnTo>
                    <a:pt x="0" y="114"/>
                  </a:lnTo>
                  <a:lnTo>
                    <a:pt x="51" y="11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1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709">
              <a:extLst>
                <a:ext uri="{FF2B5EF4-FFF2-40B4-BE49-F238E27FC236}">
                  <a16:creationId xmlns:a16="http://schemas.microsoft.com/office/drawing/2014/main" id="{0ED91248-8DB6-4F3D-BB68-A2E49259D951}"/>
                </a:ext>
              </a:extLst>
            </p:cNvPr>
            <p:cNvSpPr/>
            <p:nvPr/>
          </p:nvSpPr>
          <p:spPr bwMode="auto">
            <a:xfrm>
              <a:off x="6786563" y="4792663"/>
              <a:ext cx="57150" cy="180975"/>
            </a:xfrm>
            <a:custGeom>
              <a:avLst/>
              <a:gdLst>
                <a:gd name="T0" fmla="*/ 6 w 36"/>
                <a:gd name="T1" fmla="*/ 0 h 114"/>
                <a:gd name="T2" fmla="*/ 0 w 36"/>
                <a:gd name="T3" fmla="*/ 0 h 114"/>
                <a:gd name="T4" fmla="*/ 11 w 36"/>
                <a:gd name="T5" fmla="*/ 114 h 114"/>
                <a:gd name="T6" fmla="*/ 36 w 36"/>
                <a:gd name="T7" fmla="*/ 114 h 114"/>
                <a:gd name="T8" fmla="*/ 6 w 36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14">
                  <a:moveTo>
                    <a:pt x="6" y="0"/>
                  </a:moveTo>
                  <a:lnTo>
                    <a:pt x="0" y="0"/>
                  </a:lnTo>
                  <a:lnTo>
                    <a:pt x="11" y="114"/>
                  </a:lnTo>
                  <a:lnTo>
                    <a:pt x="36" y="11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AF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1" name="Freeform 710">
              <a:extLst>
                <a:ext uri="{FF2B5EF4-FFF2-40B4-BE49-F238E27FC236}">
                  <a16:creationId xmlns:a16="http://schemas.microsoft.com/office/drawing/2014/main" id="{D562FE87-AA82-45F4-8372-0C4B5871D8FE}"/>
                </a:ext>
              </a:extLst>
            </p:cNvPr>
            <p:cNvSpPr/>
            <p:nvPr/>
          </p:nvSpPr>
          <p:spPr bwMode="auto">
            <a:xfrm>
              <a:off x="6762751" y="4772025"/>
              <a:ext cx="39688" cy="47625"/>
            </a:xfrm>
            <a:custGeom>
              <a:avLst/>
              <a:gdLst>
                <a:gd name="T0" fmla="*/ 32 w 44"/>
                <a:gd name="T1" fmla="*/ 9 h 51"/>
                <a:gd name="T2" fmla="*/ 13 w 44"/>
                <a:gd name="T3" fmla="*/ 9 h 51"/>
                <a:gd name="T4" fmla="*/ 0 w 44"/>
                <a:gd name="T5" fmla="*/ 51 h 51"/>
                <a:gd name="T6" fmla="*/ 44 w 44"/>
                <a:gd name="T7" fmla="*/ 51 h 51"/>
                <a:gd name="T8" fmla="*/ 32 w 44"/>
                <a:gd name="T9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1">
                  <a:moveTo>
                    <a:pt x="32" y="9"/>
                  </a:moveTo>
                  <a:cubicBezTo>
                    <a:pt x="29" y="0"/>
                    <a:pt x="16" y="0"/>
                    <a:pt x="13" y="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4" y="51"/>
                    <a:pt x="44" y="51"/>
                    <a:pt x="44" y="51"/>
                  </a:cubicBezTo>
                  <a:lnTo>
                    <a:pt x="32" y="9"/>
                  </a:lnTo>
                  <a:close/>
                </a:path>
              </a:pathLst>
            </a:custGeom>
            <a:solidFill>
              <a:srgbClr val="394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2" name="Freeform 711">
              <a:extLst>
                <a:ext uri="{FF2B5EF4-FFF2-40B4-BE49-F238E27FC236}">
                  <a16:creationId xmlns:a16="http://schemas.microsoft.com/office/drawing/2014/main" id="{FFFAD06E-606A-4D10-8276-053BAC510098}"/>
                </a:ext>
              </a:extLst>
            </p:cNvPr>
            <p:cNvSpPr/>
            <p:nvPr/>
          </p:nvSpPr>
          <p:spPr bwMode="auto">
            <a:xfrm>
              <a:off x="6373813" y="4775200"/>
              <a:ext cx="246063" cy="130175"/>
            </a:xfrm>
            <a:custGeom>
              <a:avLst/>
              <a:gdLst>
                <a:gd name="T0" fmla="*/ 16 w 267"/>
                <a:gd name="T1" fmla="*/ 64 h 142"/>
                <a:gd name="T2" fmla="*/ 38 w 267"/>
                <a:gd name="T3" fmla="*/ 53 h 142"/>
                <a:gd name="T4" fmla="*/ 61 w 267"/>
                <a:gd name="T5" fmla="*/ 53 h 142"/>
                <a:gd name="T6" fmla="*/ 70 w 267"/>
                <a:gd name="T7" fmla="*/ 82 h 142"/>
                <a:gd name="T8" fmla="*/ 69 w 267"/>
                <a:gd name="T9" fmla="*/ 115 h 142"/>
                <a:gd name="T10" fmla="*/ 71 w 267"/>
                <a:gd name="T11" fmla="*/ 131 h 142"/>
                <a:gd name="T12" fmla="*/ 93 w 267"/>
                <a:gd name="T13" fmla="*/ 141 h 142"/>
                <a:gd name="T14" fmla="*/ 115 w 267"/>
                <a:gd name="T15" fmla="*/ 127 h 142"/>
                <a:gd name="T16" fmla="*/ 131 w 267"/>
                <a:gd name="T17" fmla="*/ 106 h 142"/>
                <a:gd name="T18" fmla="*/ 140 w 267"/>
                <a:gd name="T19" fmla="*/ 99 h 142"/>
                <a:gd name="T20" fmla="*/ 150 w 267"/>
                <a:gd name="T21" fmla="*/ 101 h 142"/>
                <a:gd name="T22" fmla="*/ 159 w 267"/>
                <a:gd name="T23" fmla="*/ 75 h 142"/>
                <a:gd name="T24" fmla="*/ 169 w 267"/>
                <a:gd name="T25" fmla="*/ 68 h 142"/>
                <a:gd name="T26" fmla="*/ 175 w 267"/>
                <a:gd name="T27" fmla="*/ 73 h 142"/>
                <a:gd name="T28" fmla="*/ 178 w 267"/>
                <a:gd name="T29" fmla="*/ 95 h 142"/>
                <a:gd name="T30" fmla="*/ 189 w 267"/>
                <a:gd name="T31" fmla="*/ 113 h 142"/>
                <a:gd name="T32" fmla="*/ 207 w 267"/>
                <a:gd name="T33" fmla="*/ 101 h 142"/>
                <a:gd name="T34" fmla="*/ 215 w 267"/>
                <a:gd name="T35" fmla="*/ 80 h 142"/>
                <a:gd name="T36" fmla="*/ 226 w 267"/>
                <a:gd name="T37" fmla="*/ 73 h 142"/>
                <a:gd name="T38" fmla="*/ 239 w 267"/>
                <a:gd name="T39" fmla="*/ 77 h 142"/>
                <a:gd name="T40" fmla="*/ 267 w 267"/>
                <a:gd name="T41" fmla="*/ 110 h 142"/>
                <a:gd name="T42" fmla="*/ 267 w 267"/>
                <a:gd name="T43" fmla="*/ 16 h 142"/>
                <a:gd name="T44" fmla="*/ 262 w 267"/>
                <a:gd name="T45" fmla="*/ 3 h 142"/>
                <a:gd name="T46" fmla="*/ 255 w 267"/>
                <a:gd name="T47" fmla="*/ 2 h 142"/>
                <a:gd name="T48" fmla="*/ 207 w 267"/>
                <a:gd name="T49" fmla="*/ 4 h 142"/>
                <a:gd name="T50" fmla="*/ 201 w 267"/>
                <a:gd name="T51" fmla="*/ 7 h 142"/>
                <a:gd name="T52" fmla="*/ 197 w 267"/>
                <a:gd name="T53" fmla="*/ 17 h 142"/>
                <a:gd name="T54" fmla="*/ 195 w 267"/>
                <a:gd name="T55" fmla="*/ 62 h 142"/>
                <a:gd name="T56" fmla="*/ 189 w 267"/>
                <a:gd name="T57" fmla="*/ 23 h 142"/>
                <a:gd name="T58" fmla="*/ 182 w 267"/>
                <a:gd name="T59" fmla="*/ 6 h 142"/>
                <a:gd name="T60" fmla="*/ 157 w 267"/>
                <a:gd name="T61" fmla="*/ 1 h 142"/>
                <a:gd name="T62" fmla="*/ 37 w 267"/>
                <a:gd name="T63" fmla="*/ 1 h 142"/>
                <a:gd name="T64" fmla="*/ 18 w 267"/>
                <a:gd name="T65" fmla="*/ 2 h 142"/>
                <a:gd name="T66" fmla="*/ 3 w 267"/>
                <a:gd name="T67" fmla="*/ 12 h 142"/>
                <a:gd name="T68" fmla="*/ 3 w 267"/>
                <a:gd name="T69" fmla="*/ 35 h 142"/>
                <a:gd name="T70" fmla="*/ 0 w 267"/>
                <a:gd name="T71" fmla="*/ 65 h 142"/>
                <a:gd name="T72" fmla="*/ 16 w 267"/>
                <a:gd name="T73" fmla="*/ 6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7" h="142">
                  <a:moveTo>
                    <a:pt x="16" y="64"/>
                  </a:moveTo>
                  <a:cubicBezTo>
                    <a:pt x="23" y="61"/>
                    <a:pt x="30" y="56"/>
                    <a:pt x="38" y="53"/>
                  </a:cubicBezTo>
                  <a:cubicBezTo>
                    <a:pt x="45" y="50"/>
                    <a:pt x="54" y="48"/>
                    <a:pt x="61" y="53"/>
                  </a:cubicBezTo>
                  <a:cubicBezTo>
                    <a:pt x="70" y="59"/>
                    <a:pt x="70" y="71"/>
                    <a:pt x="70" y="82"/>
                  </a:cubicBezTo>
                  <a:cubicBezTo>
                    <a:pt x="69" y="93"/>
                    <a:pt x="69" y="104"/>
                    <a:pt x="69" y="115"/>
                  </a:cubicBezTo>
                  <a:cubicBezTo>
                    <a:pt x="68" y="120"/>
                    <a:pt x="68" y="126"/>
                    <a:pt x="71" y="131"/>
                  </a:cubicBezTo>
                  <a:cubicBezTo>
                    <a:pt x="75" y="139"/>
                    <a:pt x="85" y="142"/>
                    <a:pt x="93" y="141"/>
                  </a:cubicBezTo>
                  <a:cubicBezTo>
                    <a:pt x="102" y="139"/>
                    <a:pt x="109" y="134"/>
                    <a:pt x="115" y="127"/>
                  </a:cubicBezTo>
                  <a:cubicBezTo>
                    <a:pt x="121" y="121"/>
                    <a:pt x="126" y="113"/>
                    <a:pt x="131" y="106"/>
                  </a:cubicBezTo>
                  <a:cubicBezTo>
                    <a:pt x="133" y="103"/>
                    <a:pt x="136" y="100"/>
                    <a:pt x="140" y="99"/>
                  </a:cubicBezTo>
                  <a:cubicBezTo>
                    <a:pt x="143" y="97"/>
                    <a:pt x="148" y="98"/>
                    <a:pt x="150" y="101"/>
                  </a:cubicBezTo>
                  <a:cubicBezTo>
                    <a:pt x="150" y="92"/>
                    <a:pt x="153" y="83"/>
                    <a:pt x="159" y="75"/>
                  </a:cubicBezTo>
                  <a:cubicBezTo>
                    <a:pt x="161" y="71"/>
                    <a:pt x="165" y="68"/>
                    <a:pt x="169" y="68"/>
                  </a:cubicBezTo>
                  <a:cubicBezTo>
                    <a:pt x="171" y="69"/>
                    <a:pt x="173" y="71"/>
                    <a:pt x="175" y="73"/>
                  </a:cubicBezTo>
                  <a:cubicBezTo>
                    <a:pt x="179" y="79"/>
                    <a:pt x="178" y="87"/>
                    <a:pt x="178" y="95"/>
                  </a:cubicBezTo>
                  <a:cubicBezTo>
                    <a:pt x="179" y="102"/>
                    <a:pt x="182" y="111"/>
                    <a:pt x="189" y="113"/>
                  </a:cubicBezTo>
                  <a:cubicBezTo>
                    <a:pt x="197" y="115"/>
                    <a:pt x="204" y="108"/>
                    <a:pt x="207" y="101"/>
                  </a:cubicBezTo>
                  <a:cubicBezTo>
                    <a:pt x="210" y="94"/>
                    <a:pt x="211" y="86"/>
                    <a:pt x="215" y="80"/>
                  </a:cubicBezTo>
                  <a:cubicBezTo>
                    <a:pt x="218" y="76"/>
                    <a:pt x="222" y="74"/>
                    <a:pt x="226" y="73"/>
                  </a:cubicBezTo>
                  <a:cubicBezTo>
                    <a:pt x="231" y="73"/>
                    <a:pt x="235" y="75"/>
                    <a:pt x="239" y="77"/>
                  </a:cubicBezTo>
                  <a:cubicBezTo>
                    <a:pt x="250" y="86"/>
                    <a:pt x="257" y="101"/>
                    <a:pt x="267" y="110"/>
                  </a:cubicBezTo>
                  <a:cubicBezTo>
                    <a:pt x="267" y="79"/>
                    <a:pt x="267" y="47"/>
                    <a:pt x="267" y="16"/>
                  </a:cubicBezTo>
                  <a:cubicBezTo>
                    <a:pt x="267" y="11"/>
                    <a:pt x="266" y="6"/>
                    <a:pt x="262" y="3"/>
                  </a:cubicBezTo>
                  <a:cubicBezTo>
                    <a:pt x="260" y="2"/>
                    <a:pt x="258" y="2"/>
                    <a:pt x="255" y="2"/>
                  </a:cubicBezTo>
                  <a:cubicBezTo>
                    <a:pt x="239" y="1"/>
                    <a:pt x="223" y="2"/>
                    <a:pt x="207" y="4"/>
                  </a:cubicBezTo>
                  <a:cubicBezTo>
                    <a:pt x="205" y="5"/>
                    <a:pt x="202" y="5"/>
                    <a:pt x="201" y="7"/>
                  </a:cubicBezTo>
                  <a:cubicBezTo>
                    <a:pt x="198" y="9"/>
                    <a:pt x="197" y="13"/>
                    <a:pt x="197" y="17"/>
                  </a:cubicBezTo>
                  <a:cubicBezTo>
                    <a:pt x="196" y="32"/>
                    <a:pt x="195" y="47"/>
                    <a:pt x="195" y="62"/>
                  </a:cubicBezTo>
                  <a:cubicBezTo>
                    <a:pt x="193" y="49"/>
                    <a:pt x="191" y="36"/>
                    <a:pt x="189" y="23"/>
                  </a:cubicBezTo>
                  <a:cubicBezTo>
                    <a:pt x="188" y="17"/>
                    <a:pt x="187" y="11"/>
                    <a:pt x="182" y="6"/>
                  </a:cubicBezTo>
                  <a:cubicBezTo>
                    <a:pt x="176" y="0"/>
                    <a:pt x="166" y="0"/>
                    <a:pt x="157" y="1"/>
                  </a:cubicBezTo>
                  <a:cubicBezTo>
                    <a:pt x="117" y="4"/>
                    <a:pt x="77" y="4"/>
                    <a:pt x="37" y="1"/>
                  </a:cubicBezTo>
                  <a:cubicBezTo>
                    <a:pt x="31" y="1"/>
                    <a:pt x="25" y="0"/>
                    <a:pt x="18" y="2"/>
                  </a:cubicBezTo>
                  <a:cubicBezTo>
                    <a:pt x="12" y="3"/>
                    <a:pt x="6" y="7"/>
                    <a:pt x="3" y="12"/>
                  </a:cubicBezTo>
                  <a:cubicBezTo>
                    <a:pt x="0" y="19"/>
                    <a:pt x="2" y="27"/>
                    <a:pt x="3" y="35"/>
                  </a:cubicBezTo>
                  <a:cubicBezTo>
                    <a:pt x="4" y="45"/>
                    <a:pt x="2" y="55"/>
                    <a:pt x="0" y="65"/>
                  </a:cubicBezTo>
                  <a:cubicBezTo>
                    <a:pt x="5" y="66"/>
                    <a:pt x="11" y="65"/>
                    <a:pt x="16" y="64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 712">
              <a:extLst>
                <a:ext uri="{FF2B5EF4-FFF2-40B4-BE49-F238E27FC236}">
                  <a16:creationId xmlns:a16="http://schemas.microsoft.com/office/drawing/2014/main" id="{7AC118E5-8325-4C40-8EB9-77E5165BA0E5}"/>
                </a:ext>
              </a:extLst>
            </p:cNvPr>
            <p:cNvSpPr/>
            <p:nvPr/>
          </p:nvSpPr>
          <p:spPr bwMode="auto">
            <a:xfrm>
              <a:off x="6369051" y="4818063"/>
              <a:ext cx="250825" cy="134938"/>
            </a:xfrm>
            <a:custGeom>
              <a:avLst/>
              <a:gdLst>
                <a:gd name="T0" fmla="*/ 244 w 273"/>
                <a:gd name="T1" fmla="*/ 29 h 147"/>
                <a:gd name="T2" fmla="*/ 231 w 273"/>
                <a:gd name="T3" fmla="*/ 25 h 147"/>
                <a:gd name="T4" fmla="*/ 220 w 273"/>
                <a:gd name="T5" fmla="*/ 32 h 147"/>
                <a:gd name="T6" fmla="*/ 212 w 273"/>
                <a:gd name="T7" fmla="*/ 53 h 147"/>
                <a:gd name="T8" fmla="*/ 194 w 273"/>
                <a:gd name="T9" fmla="*/ 65 h 147"/>
                <a:gd name="T10" fmla="*/ 183 w 273"/>
                <a:gd name="T11" fmla="*/ 47 h 147"/>
                <a:gd name="T12" fmla="*/ 180 w 273"/>
                <a:gd name="T13" fmla="*/ 25 h 147"/>
                <a:gd name="T14" fmla="*/ 174 w 273"/>
                <a:gd name="T15" fmla="*/ 20 h 147"/>
                <a:gd name="T16" fmla="*/ 164 w 273"/>
                <a:gd name="T17" fmla="*/ 27 h 147"/>
                <a:gd name="T18" fmla="*/ 155 w 273"/>
                <a:gd name="T19" fmla="*/ 53 h 147"/>
                <a:gd name="T20" fmla="*/ 145 w 273"/>
                <a:gd name="T21" fmla="*/ 51 h 147"/>
                <a:gd name="T22" fmla="*/ 136 w 273"/>
                <a:gd name="T23" fmla="*/ 58 h 147"/>
                <a:gd name="T24" fmla="*/ 120 w 273"/>
                <a:gd name="T25" fmla="*/ 79 h 147"/>
                <a:gd name="T26" fmla="*/ 98 w 273"/>
                <a:gd name="T27" fmla="*/ 93 h 147"/>
                <a:gd name="T28" fmla="*/ 76 w 273"/>
                <a:gd name="T29" fmla="*/ 83 h 147"/>
                <a:gd name="T30" fmla="*/ 74 w 273"/>
                <a:gd name="T31" fmla="*/ 67 h 147"/>
                <a:gd name="T32" fmla="*/ 75 w 273"/>
                <a:gd name="T33" fmla="*/ 34 h 147"/>
                <a:gd name="T34" fmla="*/ 66 w 273"/>
                <a:gd name="T35" fmla="*/ 5 h 147"/>
                <a:gd name="T36" fmla="*/ 43 w 273"/>
                <a:gd name="T37" fmla="*/ 5 h 147"/>
                <a:gd name="T38" fmla="*/ 21 w 273"/>
                <a:gd name="T39" fmla="*/ 16 h 147"/>
                <a:gd name="T40" fmla="*/ 5 w 273"/>
                <a:gd name="T41" fmla="*/ 17 h 147"/>
                <a:gd name="T42" fmla="*/ 5 w 273"/>
                <a:gd name="T43" fmla="*/ 23 h 147"/>
                <a:gd name="T44" fmla="*/ 4 w 273"/>
                <a:gd name="T45" fmla="*/ 113 h 147"/>
                <a:gd name="T46" fmla="*/ 9 w 273"/>
                <a:gd name="T47" fmla="*/ 134 h 147"/>
                <a:gd name="T48" fmla="*/ 38 w 273"/>
                <a:gd name="T49" fmla="*/ 145 h 147"/>
                <a:gd name="T50" fmla="*/ 168 w 273"/>
                <a:gd name="T51" fmla="*/ 140 h 147"/>
                <a:gd name="T52" fmla="*/ 273 w 273"/>
                <a:gd name="T53" fmla="*/ 137 h 147"/>
                <a:gd name="T54" fmla="*/ 272 w 273"/>
                <a:gd name="T55" fmla="*/ 62 h 147"/>
                <a:gd name="T56" fmla="*/ 244 w 273"/>
                <a:gd name="T57" fmla="*/ 2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3" h="147">
                  <a:moveTo>
                    <a:pt x="244" y="29"/>
                  </a:moveTo>
                  <a:cubicBezTo>
                    <a:pt x="240" y="27"/>
                    <a:pt x="236" y="25"/>
                    <a:pt x="231" y="25"/>
                  </a:cubicBezTo>
                  <a:cubicBezTo>
                    <a:pt x="227" y="26"/>
                    <a:pt x="223" y="28"/>
                    <a:pt x="220" y="32"/>
                  </a:cubicBezTo>
                  <a:cubicBezTo>
                    <a:pt x="216" y="38"/>
                    <a:pt x="215" y="46"/>
                    <a:pt x="212" y="53"/>
                  </a:cubicBezTo>
                  <a:cubicBezTo>
                    <a:pt x="209" y="60"/>
                    <a:pt x="202" y="67"/>
                    <a:pt x="194" y="65"/>
                  </a:cubicBezTo>
                  <a:cubicBezTo>
                    <a:pt x="187" y="63"/>
                    <a:pt x="184" y="54"/>
                    <a:pt x="183" y="47"/>
                  </a:cubicBezTo>
                  <a:cubicBezTo>
                    <a:pt x="183" y="39"/>
                    <a:pt x="184" y="31"/>
                    <a:pt x="180" y="25"/>
                  </a:cubicBezTo>
                  <a:cubicBezTo>
                    <a:pt x="178" y="23"/>
                    <a:pt x="176" y="21"/>
                    <a:pt x="174" y="20"/>
                  </a:cubicBezTo>
                  <a:cubicBezTo>
                    <a:pt x="170" y="20"/>
                    <a:pt x="166" y="23"/>
                    <a:pt x="164" y="27"/>
                  </a:cubicBezTo>
                  <a:cubicBezTo>
                    <a:pt x="158" y="35"/>
                    <a:pt x="155" y="44"/>
                    <a:pt x="155" y="53"/>
                  </a:cubicBezTo>
                  <a:cubicBezTo>
                    <a:pt x="153" y="50"/>
                    <a:pt x="148" y="49"/>
                    <a:pt x="145" y="51"/>
                  </a:cubicBezTo>
                  <a:cubicBezTo>
                    <a:pt x="141" y="52"/>
                    <a:pt x="138" y="55"/>
                    <a:pt x="136" y="58"/>
                  </a:cubicBezTo>
                  <a:cubicBezTo>
                    <a:pt x="131" y="65"/>
                    <a:pt x="126" y="73"/>
                    <a:pt x="120" y="79"/>
                  </a:cubicBezTo>
                  <a:cubicBezTo>
                    <a:pt x="114" y="86"/>
                    <a:pt x="107" y="91"/>
                    <a:pt x="98" y="93"/>
                  </a:cubicBezTo>
                  <a:cubicBezTo>
                    <a:pt x="90" y="94"/>
                    <a:pt x="80" y="91"/>
                    <a:pt x="76" y="83"/>
                  </a:cubicBezTo>
                  <a:cubicBezTo>
                    <a:pt x="73" y="78"/>
                    <a:pt x="73" y="72"/>
                    <a:pt x="74" y="67"/>
                  </a:cubicBezTo>
                  <a:cubicBezTo>
                    <a:pt x="74" y="56"/>
                    <a:pt x="74" y="45"/>
                    <a:pt x="75" y="34"/>
                  </a:cubicBezTo>
                  <a:cubicBezTo>
                    <a:pt x="75" y="23"/>
                    <a:pt x="75" y="11"/>
                    <a:pt x="66" y="5"/>
                  </a:cubicBezTo>
                  <a:cubicBezTo>
                    <a:pt x="59" y="0"/>
                    <a:pt x="50" y="2"/>
                    <a:pt x="43" y="5"/>
                  </a:cubicBezTo>
                  <a:cubicBezTo>
                    <a:pt x="35" y="8"/>
                    <a:pt x="28" y="13"/>
                    <a:pt x="21" y="16"/>
                  </a:cubicBezTo>
                  <a:cubicBezTo>
                    <a:pt x="16" y="17"/>
                    <a:pt x="10" y="18"/>
                    <a:pt x="5" y="17"/>
                  </a:cubicBezTo>
                  <a:cubicBezTo>
                    <a:pt x="5" y="19"/>
                    <a:pt x="5" y="21"/>
                    <a:pt x="5" y="23"/>
                  </a:cubicBezTo>
                  <a:cubicBezTo>
                    <a:pt x="0" y="53"/>
                    <a:pt x="2" y="83"/>
                    <a:pt x="4" y="113"/>
                  </a:cubicBezTo>
                  <a:cubicBezTo>
                    <a:pt x="4" y="121"/>
                    <a:pt x="5" y="128"/>
                    <a:pt x="9" y="134"/>
                  </a:cubicBezTo>
                  <a:cubicBezTo>
                    <a:pt x="15" y="143"/>
                    <a:pt x="27" y="144"/>
                    <a:pt x="38" y="145"/>
                  </a:cubicBezTo>
                  <a:cubicBezTo>
                    <a:pt x="81" y="147"/>
                    <a:pt x="124" y="142"/>
                    <a:pt x="168" y="140"/>
                  </a:cubicBezTo>
                  <a:cubicBezTo>
                    <a:pt x="203" y="137"/>
                    <a:pt x="238" y="137"/>
                    <a:pt x="273" y="137"/>
                  </a:cubicBezTo>
                  <a:cubicBezTo>
                    <a:pt x="273" y="112"/>
                    <a:pt x="273" y="87"/>
                    <a:pt x="272" y="62"/>
                  </a:cubicBezTo>
                  <a:cubicBezTo>
                    <a:pt x="262" y="53"/>
                    <a:pt x="255" y="38"/>
                    <a:pt x="244" y="29"/>
                  </a:cubicBez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4" name="Rectangle 713">
              <a:extLst>
                <a:ext uri="{FF2B5EF4-FFF2-40B4-BE49-F238E27FC236}">
                  <a16:creationId xmlns:a16="http://schemas.microsoft.com/office/drawing/2014/main" id="{11845D47-3078-4650-B121-842C8806F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3813" y="4922838"/>
              <a:ext cx="246063" cy="122238"/>
            </a:xfrm>
            <a:prstGeom prst="rect">
              <a:avLst/>
            </a:prstGeom>
            <a:solidFill>
              <a:srgbClr val="DFB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65" name="Freeform 714">
            <a:extLst>
              <a:ext uri="{FF2B5EF4-FFF2-40B4-BE49-F238E27FC236}">
                <a16:creationId xmlns:a16="http://schemas.microsoft.com/office/drawing/2014/main" id="{06D7C660-A42C-4945-BEAC-2792BA3D9FD9}"/>
              </a:ext>
            </a:extLst>
          </p:cNvPr>
          <p:cNvSpPr/>
          <p:nvPr/>
        </p:nvSpPr>
        <p:spPr bwMode="auto">
          <a:xfrm>
            <a:off x="10363755" y="3503915"/>
            <a:ext cx="1115089" cy="1113193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23 w 1016"/>
              <a:gd name="T5" fmla="*/ 658 h 1016"/>
              <a:gd name="T6" fmla="*/ 508 w 1016"/>
              <a:gd name="T7" fmla="*/ 1016 h 1016"/>
              <a:gd name="T8" fmla="*/ 994 w 1016"/>
              <a:gd name="T9" fmla="*/ 658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560"/>
                  <a:pt x="8" y="610"/>
                  <a:pt x="23" y="658"/>
                </a:cubicBezTo>
                <a:cubicBezTo>
                  <a:pt x="87" y="865"/>
                  <a:pt x="280" y="1016"/>
                  <a:pt x="508" y="1016"/>
                </a:cubicBezTo>
                <a:cubicBezTo>
                  <a:pt x="737" y="1016"/>
                  <a:pt x="930" y="865"/>
                  <a:pt x="994" y="658"/>
                </a:cubicBezTo>
                <a:cubicBezTo>
                  <a:pt x="1009" y="610"/>
                  <a:pt x="1016" y="560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5CC6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66" name="组合 265">
            <a:extLst>
              <a:ext uri="{FF2B5EF4-FFF2-40B4-BE49-F238E27FC236}">
                <a16:creationId xmlns:a16="http://schemas.microsoft.com/office/drawing/2014/main" id="{A139435A-6631-44E7-B521-ACC45D510BC5}"/>
              </a:ext>
            </a:extLst>
          </p:cNvPr>
          <p:cNvGrpSpPr/>
          <p:nvPr/>
        </p:nvGrpSpPr>
        <p:grpSpPr>
          <a:xfrm>
            <a:off x="10661489" y="3697349"/>
            <a:ext cx="521513" cy="917864"/>
            <a:chOff x="7424738" y="4733925"/>
            <a:chExt cx="436563" cy="768351"/>
          </a:xfrm>
        </p:grpSpPr>
        <p:sp>
          <p:nvSpPr>
            <p:cNvPr id="267" name="Freeform 715">
              <a:extLst>
                <a:ext uri="{FF2B5EF4-FFF2-40B4-BE49-F238E27FC236}">
                  <a16:creationId xmlns:a16="http://schemas.microsoft.com/office/drawing/2014/main" id="{C5852709-8B1B-4814-8F0A-35DE935A4C01}"/>
                </a:ext>
              </a:extLst>
            </p:cNvPr>
            <p:cNvSpPr/>
            <p:nvPr/>
          </p:nvSpPr>
          <p:spPr bwMode="auto">
            <a:xfrm>
              <a:off x="7450138" y="4733925"/>
              <a:ext cx="122238" cy="231775"/>
            </a:xfrm>
            <a:custGeom>
              <a:avLst/>
              <a:gdLst>
                <a:gd name="T0" fmla="*/ 64 w 132"/>
                <a:gd name="T1" fmla="*/ 22 h 252"/>
                <a:gd name="T2" fmla="*/ 0 w 132"/>
                <a:gd name="T3" fmla="*/ 133 h 252"/>
                <a:gd name="T4" fmla="*/ 19 w 132"/>
                <a:gd name="T5" fmla="*/ 252 h 252"/>
                <a:gd name="T6" fmla="*/ 66 w 132"/>
                <a:gd name="T7" fmla="*/ 252 h 252"/>
                <a:gd name="T8" fmla="*/ 113 w 132"/>
                <a:gd name="T9" fmla="*/ 252 h 252"/>
                <a:gd name="T10" fmla="*/ 132 w 132"/>
                <a:gd name="T11" fmla="*/ 133 h 252"/>
                <a:gd name="T12" fmla="*/ 68 w 132"/>
                <a:gd name="T13" fmla="*/ 22 h 252"/>
                <a:gd name="T14" fmla="*/ 78 w 132"/>
                <a:gd name="T15" fmla="*/ 11 h 252"/>
                <a:gd name="T16" fmla="*/ 66 w 132"/>
                <a:gd name="T17" fmla="*/ 0 h 252"/>
                <a:gd name="T18" fmla="*/ 55 w 132"/>
                <a:gd name="T19" fmla="*/ 11 h 252"/>
                <a:gd name="T20" fmla="*/ 64 w 132"/>
                <a:gd name="T21" fmla="*/ 2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252">
                  <a:moveTo>
                    <a:pt x="64" y="22"/>
                  </a:moveTo>
                  <a:cubicBezTo>
                    <a:pt x="52" y="79"/>
                    <a:pt x="0" y="133"/>
                    <a:pt x="0" y="133"/>
                  </a:cubicBezTo>
                  <a:cubicBezTo>
                    <a:pt x="28" y="170"/>
                    <a:pt x="19" y="252"/>
                    <a:pt x="19" y="252"/>
                  </a:cubicBezTo>
                  <a:cubicBezTo>
                    <a:pt x="66" y="252"/>
                    <a:pt x="66" y="252"/>
                    <a:pt x="66" y="252"/>
                  </a:cubicBezTo>
                  <a:cubicBezTo>
                    <a:pt x="113" y="252"/>
                    <a:pt x="113" y="252"/>
                    <a:pt x="113" y="252"/>
                  </a:cubicBezTo>
                  <a:cubicBezTo>
                    <a:pt x="113" y="252"/>
                    <a:pt x="104" y="170"/>
                    <a:pt x="132" y="133"/>
                  </a:cubicBezTo>
                  <a:cubicBezTo>
                    <a:pt x="132" y="133"/>
                    <a:pt x="80" y="79"/>
                    <a:pt x="68" y="22"/>
                  </a:cubicBezTo>
                  <a:cubicBezTo>
                    <a:pt x="74" y="21"/>
                    <a:pt x="78" y="16"/>
                    <a:pt x="78" y="11"/>
                  </a:cubicBezTo>
                  <a:cubicBezTo>
                    <a:pt x="78" y="5"/>
                    <a:pt x="72" y="0"/>
                    <a:pt x="66" y="0"/>
                  </a:cubicBezTo>
                  <a:cubicBezTo>
                    <a:pt x="60" y="0"/>
                    <a:pt x="55" y="5"/>
                    <a:pt x="55" y="11"/>
                  </a:cubicBezTo>
                  <a:cubicBezTo>
                    <a:pt x="55" y="16"/>
                    <a:pt x="59" y="21"/>
                    <a:pt x="64" y="22"/>
                  </a:cubicBez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 716">
              <a:extLst>
                <a:ext uri="{FF2B5EF4-FFF2-40B4-BE49-F238E27FC236}">
                  <a16:creationId xmlns:a16="http://schemas.microsoft.com/office/drawing/2014/main" id="{D3CFB304-3A82-4AC3-B3AE-CFE81D565240}"/>
                </a:ext>
              </a:extLst>
            </p:cNvPr>
            <p:cNvSpPr/>
            <p:nvPr/>
          </p:nvSpPr>
          <p:spPr bwMode="auto">
            <a:xfrm>
              <a:off x="7451726" y="4965700"/>
              <a:ext cx="117475" cy="49213"/>
            </a:xfrm>
            <a:custGeom>
              <a:avLst/>
              <a:gdLst>
                <a:gd name="T0" fmla="*/ 113 w 128"/>
                <a:gd name="T1" fmla="*/ 0 h 53"/>
                <a:gd name="T2" fmla="*/ 15 w 128"/>
                <a:gd name="T3" fmla="*/ 0 h 53"/>
                <a:gd name="T4" fmla="*/ 0 w 128"/>
                <a:gd name="T5" fmla="*/ 15 h 53"/>
                <a:gd name="T6" fmla="*/ 0 w 128"/>
                <a:gd name="T7" fmla="*/ 53 h 53"/>
                <a:gd name="T8" fmla="*/ 128 w 128"/>
                <a:gd name="T9" fmla="*/ 53 h 53"/>
                <a:gd name="T10" fmla="*/ 128 w 128"/>
                <a:gd name="T11" fmla="*/ 15 h 53"/>
                <a:gd name="T12" fmla="*/ 113 w 128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53">
                  <a:moveTo>
                    <a:pt x="11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8" y="7"/>
                    <a:pt x="122" y="0"/>
                    <a:pt x="113" y="0"/>
                  </a:cubicBezTo>
                  <a:close/>
                </a:path>
              </a:pathLst>
            </a:custGeom>
            <a:solidFill>
              <a:srgbClr val="B34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9" name="Oval 717">
              <a:extLst>
                <a:ext uri="{FF2B5EF4-FFF2-40B4-BE49-F238E27FC236}">
                  <a16:creationId xmlns:a16="http://schemas.microsoft.com/office/drawing/2014/main" id="{5442E4D9-1E91-464B-AA39-FDD3A9077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6176" y="4859338"/>
              <a:ext cx="30163" cy="31750"/>
            </a:xfrm>
            <a:prstGeom prst="ellipse">
              <a:avLst/>
            </a:pr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0" name="Freeform 718">
              <a:extLst>
                <a:ext uri="{FF2B5EF4-FFF2-40B4-BE49-F238E27FC236}">
                  <a16:creationId xmlns:a16="http://schemas.microsoft.com/office/drawing/2014/main" id="{ACABC635-60AA-4F79-9CED-9BFBE54FCC55}"/>
                </a:ext>
              </a:extLst>
            </p:cNvPr>
            <p:cNvSpPr/>
            <p:nvPr/>
          </p:nvSpPr>
          <p:spPr bwMode="auto">
            <a:xfrm>
              <a:off x="7726363" y="4938713"/>
              <a:ext cx="104775" cy="238125"/>
            </a:xfrm>
            <a:custGeom>
              <a:avLst/>
              <a:gdLst>
                <a:gd name="T0" fmla="*/ 89 w 114"/>
                <a:gd name="T1" fmla="*/ 0 h 260"/>
                <a:gd name="T2" fmla="*/ 26 w 114"/>
                <a:gd name="T3" fmla="*/ 0 h 260"/>
                <a:gd name="T4" fmla="*/ 0 w 114"/>
                <a:gd name="T5" fmla="*/ 260 h 260"/>
                <a:gd name="T6" fmla="*/ 114 w 114"/>
                <a:gd name="T7" fmla="*/ 260 h 260"/>
                <a:gd name="T8" fmla="*/ 89 w 114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260">
                  <a:moveTo>
                    <a:pt x="8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6" y="62"/>
                    <a:pt x="7" y="151"/>
                    <a:pt x="0" y="260"/>
                  </a:cubicBezTo>
                  <a:cubicBezTo>
                    <a:pt x="114" y="260"/>
                    <a:pt x="114" y="260"/>
                    <a:pt x="114" y="260"/>
                  </a:cubicBezTo>
                  <a:cubicBezTo>
                    <a:pt x="108" y="151"/>
                    <a:pt x="99" y="62"/>
                    <a:pt x="89" y="0"/>
                  </a:cubicBezTo>
                  <a:close/>
                </a:path>
              </a:pathLst>
            </a:custGeom>
            <a:solidFill>
              <a:srgbClr val="EBC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 719">
              <a:extLst>
                <a:ext uri="{FF2B5EF4-FFF2-40B4-BE49-F238E27FC236}">
                  <a16:creationId xmlns:a16="http://schemas.microsoft.com/office/drawing/2014/main" id="{FC204AC7-4B90-4D5A-9A4F-8A85FCECE54A}"/>
                </a:ext>
              </a:extLst>
            </p:cNvPr>
            <p:cNvSpPr/>
            <p:nvPr/>
          </p:nvSpPr>
          <p:spPr bwMode="auto">
            <a:xfrm>
              <a:off x="7696201" y="4833938"/>
              <a:ext cx="165100" cy="141288"/>
            </a:xfrm>
            <a:custGeom>
              <a:avLst/>
              <a:gdLst>
                <a:gd name="T0" fmla="*/ 155 w 179"/>
                <a:gd name="T1" fmla="*/ 18 h 154"/>
                <a:gd name="T2" fmla="*/ 149 w 179"/>
                <a:gd name="T3" fmla="*/ 5 h 154"/>
                <a:gd name="T4" fmla="*/ 136 w 179"/>
                <a:gd name="T5" fmla="*/ 5 h 154"/>
                <a:gd name="T6" fmla="*/ 135 w 179"/>
                <a:gd name="T7" fmla="*/ 10 h 154"/>
                <a:gd name="T8" fmla="*/ 136 w 179"/>
                <a:gd name="T9" fmla="*/ 24 h 154"/>
                <a:gd name="T10" fmla="*/ 135 w 179"/>
                <a:gd name="T11" fmla="*/ 31 h 154"/>
                <a:gd name="T12" fmla="*/ 120 w 179"/>
                <a:gd name="T13" fmla="*/ 38 h 154"/>
                <a:gd name="T14" fmla="*/ 115 w 179"/>
                <a:gd name="T15" fmla="*/ 51 h 154"/>
                <a:gd name="T16" fmla="*/ 108 w 179"/>
                <a:gd name="T17" fmla="*/ 63 h 154"/>
                <a:gd name="T18" fmla="*/ 81 w 179"/>
                <a:gd name="T19" fmla="*/ 64 h 154"/>
                <a:gd name="T20" fmla="*/ 61 w 179"/>
                <a:gd name="T21" fmla="*/ 41 h 154"/>
                <a:gd name="T22" fmla="*/ 43 w 179"/>
                <a:gd name="T23" fmla="*/ 19 h 154"/>
                <a:gd name="T24" fmla="*/ 16 w 179"/>
                <a:gd name="T25" fmla="*/ 12 h 154"/>
                <a:gd name="T26" fmla="*/ 0 w 179"/>
                <a:gd name="T27" fmla="*/ 64 h 154"/>
                <a:gd name="T28" fmla="*/ 89 w 179"/>
                <a:gd name="T29" fmla="*/ 154 h 154"/>
                <a:gd name="T30" fmla="*/ 179 w 179"/>
                <a:gd name="T31" fmla="*/ 64 h 154"/>
                <a:gd name="T32" fmla="*/ 172 w 179"/>
                <a:gd name="T33" fmla="*/ 35 h 154"/>
                <a:gd name="T34" fmla="*/ 155 w 179"/>
                <a:gd name="T35" fmla="*/ 1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9" h="154">
                  <a:moveTo>
                    <a:pt x="155" y="18"/>
                  </a:moveTo>
                  <a:cubicBezTo>
                    <a:pt x="153" y="14"/>
                    <a:pt x="152" y="8"/>
                    <a:pt x="149" y="5"/>
                  </a:cubicBezTo>
                  <a:cubicBezTo>
                    <a:pt x="145" y="1"/>
                    <a:pt x="138" y="0"/>
                    <a:pt x="136" y="5"/>
                  </a:cubicBezTo>
                  <a:cubicBezTo>
                    <a:pt x="135" y="7"/>
                    <a:pt x="135" y="9"/>
                    <a:pt x="135" y="10"/>
                  </a:cubicBezTo>
                  <a:cubicBezTo>
                    <a:pt x="135" y="15"/>
                    <a:pt x="136" y="19"/>
                    <a:pt x="136" y="24"/>
                  </a:cubicBezTo>
                  <a:cubicBezTo>
                    <a:pt x="136" y="26"/>
                    <a:pt x="136" y="29"/>
                    <a:pt x="135" y="31"/>
                  </a:cubicBezTo>
                  <a:cubicBezTo>
                    <a:pt x="132" y="36"/>
                    <a:pt x="125" y="35"/>
                    <a:pt x="120" y="38"/>
                  </a:cubicBezTo>
                  <a:cubicBezTo>
                    <a:pt x="117" y="41"/>
                    <a:pt x="116" y="47"/>
                    <a:pt x="115" y="51"/>
                  </a:cubicBezTo>
                  <a:cubicBezTo>
                    <a:pt x="114" y="56"/>
                    <a:pt x="112" y="60"/>
                    <a:pt x="108" y="63"/>
                  </a:cubicBezTo>
                  <a:cubicBezTo>
                    <a:pt x="101" y="70"/>
                    <a:pt x="89" y="69"/>
                    <a:pt x="81" y="64"/>
                  </a:cubicBezTo>
                  <a:cubicBezTo>
                    <a:pt x="72" y="58"/>
                    <a:pt x="67" y="50"/>
                    <a:pt x="61" y="41"/>
                  </a:cubicBezTo>
                  <a:cubicBezTo>
                    <a:pt x="56" y="33"/>
                    <a:pt x="51" y="24"/>
                    <a:pt x="43" y="19"/>
                  </a:cubicBezTo>
                  <a:cubicBezTo>
                    <a:pt x="35" y="13"/>
                    <a:pt x="25" y="11"/>
                    <a:pt x="16" y="12"/>
                  </a:cubicBezTo>
                  <a:cubicBezTo>
                    <a:pt x="6" y="33"/>
                    <a:pt x="0" y="51"/>
                    <a:pt x="0" y="64"/>
                  </a:cubicBezTo>
                  <a:cubicBezTo>
                    <a:pt x="0" y="114"/>
                    <a:pt x="40" y="154"/>
                    <a:pt x="89" y="154"/>
                  </a:cubicBezTo>
                  <a:cubicBezTo>
                    <a:pt x="139" y="154"/>
                    <a:pt x="179" y="114"/>
                    <a:pt x="179" y="64"/>
                  </a:cubicBezTo>
                  <a:cubicBezTo>
                    <a:pt x="179" y="56"/>
                    <a:pt x="176" y="46"/>
                    <a:pt x="172" y="35"/>
                  </a:cubicBezTo>
                  <a:cubicBezTo>
                    <a:pt x="165" y="31"/>
                    <a:pt x="159" y="26"/>
                    <a:pt x="155" y="18"/>
                  </a:cubicBezTo>
                  <a:close/>
                </a:path>
              </a:pathLst>
            </a:custGeom>
            <a:solidFill>
              <a:srgbClr val="9B2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720">
              <a:extLst>
                <a:ext uri="{FF2B5EF4-FFF2-40B4-BE49-F238E27FC236}">
                  <a16:creationId xmlns:a16="http://schemas.microsoft.com/office/drawing/2014/main" id="{471A233E-6D42-4230-87C4-C8B686AFC52E}"/>
                </a:ext>
              </a:extLst>
            </p:cNvPr>
            <p:cNvSpPr/>
            <p:nvPr/>
          </p:nvSpPr>
          <p:spPr bwMode="auto">
            <a:xfrm>
              <a:off x="7712076" y="4733925"/>
              <a:ext cx="142875" cy="165100"/>
            </a:xfrm>
            <a:custGeom>
              <a:avLst/>
              <a:gdLst>
                <a:gd name="T0" fmla="*/ 0 w 156"/>
                <a:gd name="T1" fmla="*/ 121 h 179"/>
                <a:gd name="T2" fmla="*/ 27 w 156"/>
                <a:gd name="T3" fmla="*/ 128 h 179"/>
                <a:gd name="T4" fmla="*/ 45 w 156"/>
                <a:gd name="T5" fmla="*/ 150 h 179"/>
                <a:gd name="T6" fmla="*/ 65 w 156"/>
                <a:gd name="T7" fmla="*/ 173 h 179"/>
                <a:gd name="T8" fmla="*/ 92 w 156"/>
                <a:gd name="T9" fmla="*/ 172 h 179"/>
                <a:gd name="T10" fmla="*/ 99 w 156"/>
                <a:gd name="T11" fmla="*/ 160 h 179"/>
                <a:gd name="T12" fmla="*/ 104 w 156"/>
                <a:gd name="T13" fmla="*/ 147 h 179"/>
                <a:gd name="T14" fmla="*/ 119 w 156"/>
                <a:gd name="T15" fmla="*/ 140 h 179"/>
                <a:gd name="T16" fmla="*/ 120 w 156"/>
                <a:gd name="T17" fmla="*/ 133 h 179"/>
                <a:gd name="T18" fmla="*/ 119 w 156"/>
                <a:gd name="T19" fmla="*/ 119 h 179"/>
                <a:gd name="T20" fmla="*/ 120 w 156"/>
                <a:gd name="T21" fmla="*/ 114 h 179"/>
                <a:gd name="T22" fmla="*/ 133 w 156"/>
                <a:gd name="T23" fmla="*/ 114 h 179"/>
                <a:gd name="T24" fmla="*/ 139 w 156"/>
                <a:gd name="T25" fmla="*/ 127 h 179"/>
                <a:gd name="T26" fmla="*/ 156 w 156"/>
                <a:gd name="T27" fmla="*/ 144 h 179"/>
                <a:gd name="T28" fmla="*/ 73 w 156"/>
                <a:gd name="T29" fmla="*/ 0 h 179"/>
                <a:gd name="T30" fmla="*/ 0 w 156"/>
                <a:gd name="T31" fmla="*/ 1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6" h="179">
                  <a:moveTo>
                    <a:pt x="0" y="121"/>
                  </a:moveTo>
                  <a:cubicBezTo>
                    <a:pt x="9" y="120"/>
                    <a:pt x="19" y="122"/>
                    <a:pt x="27" y="128"/>
                  </a:cubicBezTo>
                  <a:cubicBezTo>
                    <a:pt x="35" y="133"/>
                    <a:pt x="40" y="142"/>
                    <a:pt x="45" y="150"/>
                  </a:cubicBezTo>
                  <a:cubicBezTo>
                    <a:pt x="51" y="159"/>
                    <a:pt x="56" y="167"/>
                    <a:pt x="65" y="173"/>
                  </a:cubicBezTo>
                  <a:cubicBezTo>
                    <a:pt x="73" y="178"/>
                    <a:pt x="85" y="179"/>
                    <a:pt x="92" y="172"/>
                  </a:cubicBezTo>
                  <a:cubicBezTo>
                    <a:pt x="96" y="169"/>
                    <a:pt x="98" y="165"/>
                    <a:pt x="99" y="160"/>
                  </a:cubicBezTo>
                  <a:cubicBezTo>
                    <a:pt x="100" y="156"/>
                    <a:pt x="101" y="150"/>
                    <a:pt x="104" y="147"/>
                  </a:cubicBezTo>
                  <a:cubicBezTo>
                    <a:pt x="109" y="144"/>
                    <a:pt x="116" y="145"/>
                    <a:pt x="119" y="140"/>
                  </a:cubicBezTo>
                  <a:cubicBezTo>
                    <a:pt x="120" y="138"/>
                    <a:pt x="120" y="135"/>
                    <a:pt x="120" y="133"/>
                  </a:cubicBezTo>
                  <a:cubicBezTo>
                    <a:pt x="120" y="128"/>
                    <a:pt x="119" y="124"/>
                    <a:pt x="119" y="119"/>
                  </a:cubicBezTo>
                  <a:cubicBezTo>
                    <a:pt x="119" y="118"/>
                    <a:pt x="119" y="116"/>
                    <a:pt x="120" y="114"/>
                  </a:cubicBezTo>
                  <a:cubicBezTo>
                    <a:pt x="122" y="109"/>
                    <a:pt x="129" y="110"/>
                    <a:pt x="133" y="114"/>
                  </a:cubicBezTo>
                  <a:cubicBezTo>
                    <a:pt x="136" y="117"/>
                    <a:pt x="137" y="123"/>
                    <a:pt x="139" y="127"/>
                  </a:cubicBezTo>
                  <a:cubicBezTo>
                    <a:pt x="143" y="135"/>
                    <a:pt x="149" y="140"/>
                    <a:pt x="156" y="144"/>
                  </a:cubicBezTo>
                  <a:cubicBezTo>
                    <a:pt x="136" y="86"/>
                    <a:pt x="73" y="0"/>
                    <a:pt x="73" y="0"/>
                  </a:cubicBezTo>
                  <a:cubicBezTo>
                    <a:pt x="73" y="0"/>
                    <a:pt x="25" y="66"/>
                    <a:pt x="0" y="121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3" name="Freeform 721">
              <a:extLst>
                <a:ext uri="{FF2B5EF4-FFF2-40B4-BE49-F238E27FC236}">
                  <a16:creationId xmlns:a16="http://schemas.microsoft.com/office/drawing/2014/main" id="{7782E027-BCA9-4BA0-A94C-CF101BD3F09B}"/>
                </a:ext>
              </a:extLst>
            </p:cNvPr>
            <p:cNvSpPr/>
            <p:nvPr/>
          </p:nvSpPr>
          <p:spPr bwMode="auto">
            <a:xfrm>
              <a:off x="7424738" y="4983163"/>
              <a:ext cx="176213" cy="519113"/>
            </a:xfrm>
            <a:custGeom>
              <a:avLst/>
              <a:gdLst>
                <a:gd name="T0" fmla="*/ 170 w 191"/>
                <a:gd name="T1" fmla="*/ 13 h 565"/>
                <a:gd name="T2" fmla="*/ 159 w 191"/>
                <a:gd name="T3" fmla="*/ 0 h 565"/>
                <a:gd name="T4" fmla="*/ 29 w 191"/>
                <a:gd name="T5" fmla="*/ 0 h 565"/>
                <a:gd name="T6" fmla="*/ 19 w 191"/>
                <a:gd name="T7" fmla="*/ 13 h 565"/>
                <a:gd name="T8" fmla="*/ 0 w 191"/>
                <a:gd name="T9" fmla="*/ 509 h 565"/>
                <a:gd name="T10" fmla="*/ 190 w 191"/>
                <a:gd name="T11" fmla="*/ 565 h 565"/>
                <a:gd name="T12" fmla="*/ 170 w 191"/>
                <a:gd name="T13" fmla="*/ 13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565">
                  <a:moveTo>
                    <a:pt x="170" y="13"/>
                  </a:moveTo>
                  <a:cubicBezTo>
                    <a:pt x="171" y="6"/>
                    <a:pt x="166" y="0"/>
                    <a:pt x="159" y="0"/>
                  </a:cubicBezTo>
                  <a:cubicBezTo>
                    <a:pt x="116" y="0"/>
                    <a:pt x="72" y="0"/>
                    <a:pt x="29" y="0"/>
                  </a:cubicBezTo>
                  <a:cubicBezTo>
                    <a:pt x="22" y="0"/>
                    <a:pt x="17" y="6"/>
                    <a:pt x="19" y="13"/>
                  </a:cubicBezTo>
                  <a:cubicBezTo>
                    <a:pt x="56" y="178"/>
                    <a:pt x="9" y="344"/>
                    <a:pt x="0" y="509"/>
                  </a:cubicBezTo>
                  <a:cubicBezTo>
                    <a:pt x="57" y="540"/>
                    <a:pt x="122" y="559"/>
                    <a:pt x="190" y="565"/>
                  </a:cubicBezTo>
                  <a:cubicBezTo>
                    <a:pt x="191" y="381"/>
                    <a:pt x="128" y="197"/>
                    <a:pt x="170" y="13"/>
                  </a:cubicBezTo>
                  <a:close/>
                </a:path>
              </a:pathLst>
            </a:custGeom>
            <a:solidFill>
              <a:srgbClr val="722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4" name="Freeform 722">
              <a:extLst>
                <a:ext uri="{FF2B5EF4-FFF2-40B4-BE49-F238E27FC236}">
                  <a16:creationId xmlns:a16="http://schemas.microsoft.com/office/drawing/2014/main" id="{7423C355-AEA1-4427-82C1-8E42559261E3}"/>
                </a:ext>
              </a:extLst>
            </p:cNvPr>
            <p:cNvSpPr/>
            <p:nvPr/>
          </p:nvSpPr>
          <p:spPr bwMode="auto">
            <a:xfrm>
              <a:off x="7713663" y="5176838"/>
              <a:ext cx="128588" cy="320675"/>
            </a:xfrm>
            <a:custGeom>
              <a:avLst/>
              <a:gdLst>
                <a:gd name="T0" fmla="*/ 13 w 140"/>
                <a:gd name="T1" fmla="*/ 0 h 350"/>
                <a:gd name="T2" fmla="*/ 0 w 140"/>
                <a:gd name="T3" fmla="*/ 350 h 350"/>
                <a:gd name="T4" fmla="*/ 140 w 140"/>
                <a:gd name="T5" fmla="*/ 308 h 350"/>
                <a:gd name="T6" fmla="*/ 127 w 140"/>
                <a:gd name="T7" fmla="*/ 0 h 350"/>
                <a:gd name="T8" fmla="*/ 13 w 140"/>
                <a:gd name="T9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350">
                  <a:moveTo>
                    <a:pt x="13" y="0"/>
                  </a:moveTo>
                  <a:cubicBezTo>
                    <a:pt x="7" y="102"/>
                    <a:pt x="3" y="221"/>
                    <a:pt x="0" y="350"/>
                  </a:cubicBezTo>
                  <a:cubicBezTo>
                    <a:pt x="49" y="343"/>
                    <a:pt x="96" y="328"/>
                    <a:pt x="140" y="308"/>
                  </a:cubicBezTo>
                  <a:cubicBezTo>
                    <a:pt x="137" y="195"/>
                    <a:pt x="133" y="90"/>
                    <a:pt x="127" y="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75" name="Freeform 723">
            <a:extLst>
              <a:ext uri="{FF2B5EF4-FFF2-40B4-BE49-F238E27FC236}">
                <a16:creationId xmlns:a16="http://schemas.microsoft.com/office/drawing/2014/main" id="{38831D15-2907-4E15-B52D-EE72A33FACB7}"/>
              </a:ext>
            </a:extLst>
          </p:cNvPr>
          <p:cNvSpPr/>
          <p:nvPr/>
        </p:nvSpPr>
        <p:spPr bwMode="auto">
          <a:xfrm>
            <a:off x="9012550" y="5472387"/>
            <a:ext cx="1054404" cy="377387"/>
          </a:xfrm>
          <a:custGeom>
            <a:avLst/>
            <a:gdLst>
              <a:gd name="T0" fmla="*/ 0 w 962"/>
              <a:gd name="T1" fmla="*/ 0 h 344"/>
              <a:gd name="T2" fmla="*/ 481 w 962"/>
              <a:gd name="T3" fmla="*/ 344 h 344"/>
              <a:gd name="T4" fmla="*/ 962 w 962"/>
              <a:gd name="T5" fmla="*/ 0 h 344"/>
              <a:gd name="T6" fmla="*/ 0 w 962"/>
              <a:gd name="T7" fmla="*/ 0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2" h="344">
                <a:moveTo>
                  <a:pt x="0" y="0"/>
                </a:moveTo>
                <a:cubicBezTo>
                  <a:pt x="69" y="200"/>
                  <a:pt x="258" y="344"/>
                  <a:pt x="481" y="344"/>
                </a:cubicBezTo>
                <a:cubicBezTo>
                  <a:pt x="705" y="344"/>
                  <a:pt x="894" y="200"/>
                  <a:pt x="96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0A3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76" name="Freeform 724">
            <a:extLst>
              <a:ext uri="{FF2B5EF4-FFF2-40B4-BE49-F238E27FC236}">
                <a16:creationId xmlns:a16="http://schemas.microsoft.com/office/drawing/2014/main" id="{B84E6421-2378-4FB0-91CA-50B8B0FC659F}"/>
              </a:ext>
            </a:extLst>
          </p:cNvPr>
          <p:cNvSpPr/>
          <p:nvPr/>
        </p:nvSpPr>
        <p:spPr bwMode="auto">
          <a:xfrm>
            <a:off x="8982208" y="4734685"/>
            <a:ext cx="1115089" cy="737704"/>
          </a:xfrm>
          <a:custGeom>
            <a:avLst/>
            <a:gdLst>
              <a:gd name="T0" fmla="*/ 1016 w 1016"/>
              <a:gd name="T1" fmla="*/ 508 h 672"/>
              <a:gd name="T2" fmla="*/ 508 w 1016"/>
              <a:gd name="T3" fmla="*/ 0 h 672"/>
              <a:gd name="T4" fmla="*/ 0 w 1016"/>
              <a:gd name="T5" fmla="*/ 508 h 672"/>
              <a:gd name="T6" fmla="*/ 27 w 1016"/>
              <a:gd name="T7" fmla="*/ 672 h 672"/>
              <a:gd name="T8" fmla="*/ 989 w 1016"/>
              <a:gd name="T9" fmla="*/ 672 h 672"/>
              <a:gd name="T10" fmla="*/ 1016 w 1016"/>
              <a:gd name="T11" fmla="*/ 508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6" h="672">
                <a:moveTo>
                  <a:pt x="1016" y="508"/>
                </a:moveTo>
                <a:cubicBezTo>
                  <a:pt x="1016" y="228"/>
                  <a:pt x="789" y="0"/>
                  <a:pt x="508" y="0"/>
                </a:cubicBezTo>
                <a:cubicBezTo>
                  <a:pt x="228" y="0"/>
                  <a:pt x="0" y="228"/>
                  <a:pt x="0" y="508"/>
                </a:cubicBezTo>
                <a:cubicBezTo>
                  <a:pt x="0" y="566"/>
                  <a:pt x="10" y="621"/>
                  <a:pt x="27" y="672"/>
                </a:cubicBezTo>
                <a:cubicBezTo>
                  <a:pt x="989" y="672"/>
                  <a:pt x="989" y="672"/>
                  <a:pt x="989" y="672"/>
                </a:cubicBezTo>
                <a:cubicBezTo>
                  <a:pt x="1007" y="621"/>
                  <a:pt x="1016" y="566"/>
                  <a:pt x="1016" y="508"/>
                </a:cubicBezTo>
                <a:close/>
              </a:path>
            </a:pathLst>
          </a:custGeom>
          <a:solidFill>
            <a:srgbClr val="61C6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77" name="组合 276">
            <a:extLst>
              <a:ext uri="{FF2B5EF4-FFF2-40B4-BE49-F238E27FC236}">
                <a16:creationId xmlns:a16="http://schemas.microsoft.com/office/drawing/2014/main" id="{24DA0B6F-A8F4-4084-88C6-6257444EE543}"/>
              </a:ext>
            </a:extLst>
          </p:cNvPr>
          <p:cNvGrpSpPr/>
          <p:nvPr/>
        </p:nvGrpSpPr>
        <p:grpSpPr>
          <a:xfrm>
            <a:off x="9150988" y="4977425"/>
            <a:ext cx="724430" cy="629608"/>
            <a:chOff x="6281738" y="5805488"/>
            <a:chExt cx="606426" cy="527050"/>
          </a:xfrm>
        </p:grpSpPr>
        <p:sp>
          <p:nvSpPr>
            <p:cNvPr id="278" name="Freeform 725">
              <a:extLst>
                <a:ext uri="{FF2B5EF4-FFF2-40B4-BE49-F238E27FC236}">
                  <a16:creationId xmlns:a16="http://schemas.microsoft.com/office/drawing/2014/main" id="{981D154B-E417-4188-8039-12938E9046FD}"/>
                </a:ext>
              </a:extLst>
            </p:cNvPr>
            <p:cNvSpPr/>
            <p:nvPr/>
          </p:nvSpPr>
          <p:spPr bwMode="auto">
            <a:xfrm>
              <a:off x="6629401" y="6275388"/>
              <a:ext cx="236538" cy="57150"/>
            </a:xfrm>
            <a:custGeom>
              <a:avLst/>
              <a:gdLst>
                <a:gd name="T0" fmla="*/ 92 w 257"/>
                <a:gd name="T1" fmla="*/ 63 h 63"/>
                <a:gd name="T2" fmla="*/ 198 w 257"/>
                <a:gd name="T3" fmla="*/ 60 h 63"/>
                <a:gd name="T4" fmla="*/ 205 w 257"/>
                <a:gd name="T5" fmla="*/ 59 h 63"/>
                <a:gd name="T6" fmla="*/ 210 w 257"/>
                <a:gd name="T7" fmla="*/ 54 h 63"/>
                <a:gd name="T8" fmla="*/ 251 w 257"/>
                <a:gd name="T9" fmla="*/ 35 h 63"/>
                <a:gd name="T10" fmla="*/ 236 w 257"/>
                <a:gd name="T11" fmla="*/ 7 h 63"/>
                <a:gd name="T12" fmla="*/ 200 w 257"/>
                <a:gd name="T13" fmla="*/ 7 h 63"/>
                <a:gd name="T14" fmla="*/ 161 w 257"/>
                <a:gd name="T15" fmla="*/ 0 h 63"/>
                <a:gd name="T16" fmla="*/ 190 w 257"/>
                <a:gd name="T17" fmla="*/ 12 h 63"/>
                <a:gd name="T18" fmla="*/ 190 w 257"/>
                <a:gd name="T19" fmla="*/ 23 h 63"/>
                <a:gd name="T20" fmla="*/ 17 w 257"/>
                <a:gd name="T21" fmla="*/ 35 h 63"/>
                <a:gd name="T22" fmla="*/ 6 w 257"/>
                <a:gd name="T23" fmla="*/ 38 h 63"/>
                <a:gd name="T24" fmla="*/ 2 w 257"/>
                <a:gd name="T25" fmla="*/ 48 h 63"/>
                <a:gd name="T26" fmla="*/ 15 w 257"/>
                <a:gd name="T27" fmla="*/ 52 h 63"/>
                <a:gd name="T28" fmla="*/ 78 w 257"/>
                <a:gd name="T29" fmla="*/ 63 h 63"/>
                <a:gd name="T30" fmla="*/ 92 w 257"/>
                <a:gd name="T3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3">
                  <a:moveTo>
                    <a:pt x="92" y="63"/>
                  </a:moveTo>
                  <a:cubicBezTo>
                    <a:pt x="128" y="62"/>
                    <a:pt x="163" y="61"/>
                    <a:pt x="198" y="60"/>
                  </a:cubicBezTo>
                  <a:cubicBezTo>
                    <a:pt x="200" y="60"/>
                    <a:pt x="202" y="60"/>
                    <a:pt x="205" y="59"/>
                  </a:cubicBezTo>
                  <a:cubicBezTo>
                    <a:pt x="207" y="58"/>
                    <a:pt x="208" y="55"/>
                    <a:pt x="210" y="54"/>
                  </a:cubicBezTo>
                  <a:cubicBezTo>
                    <a:pt x="221" y="43"/>
                    <a:pt x="244" y="48"/>
                    <a:pt x="251" y="35"/>
                  </a:cubicBezTo>
                  <a:cubicBezTo>
                    <a:pt x="257" y="24"/>
                    <a:pt x="247" y="11"/>
                    <a:pt x="236" y="7"/>
                  </a:cubicBezTo>
                  <a:cubicBezTo>
                    <a:pt x="224" y="4"/>
                    <a:pt x="212" y="6"/>
                    <a:pt x="200" y="7"/>
                  </a:cubicBezTo>
                  <a:cubicBezTo>
                    <a:pt x="186" y="7"/>
                    <a:pt x="173" y="5"/>
                    <a:pt x="161" y="0"/>
                  </a:cubicBezTo>
                  <a:cubicBezTo>
                    <a:pt x="171" y="3"/>
                    <a:pt x="181" y="7"/>
                    <a:pt x="190" y="12"/>
                  </a:cubicBezTo>
                  <a:cubicBezTo>
                    <a:pt x="190" y="16"/>
                    <a:pt x="190" y="20"/>
                    <a:pt x="190" y="23"/>
                  </a:cubicBezTo>
                  <a:cubicBezTo>
                    <a:pt x="133" y="27"/>
                    <a:pt x="75" y="31"/>
                    <a:pt x="17" y="35"/>
                  </a:cubicBezTo>
                  <a:cubicBezTo>
                    <a:pt x="13" y="35"/>
                    <a:pt x="9" y="35"/>
                    <a:pt x="6" y="38"/>
                  </a:cubicBezTo>
                  <a:cubicBezTo>
                    <a:pt x="2" y="40"/>
                    <a:pt x="0" y="45"/>
                    <a:pt x="2" y="48"/>
                  </a:cubicBezTo>
                  <a:cubicBezTo>
                    <a:pt x="5" y="52"/>
                    <a:pt x="11" y="52"/>
                    <a:pt x="15" y="52"/>
                  </a:cubicBezTo>
                  <a:cubicBezTo>
                    <a:pt x="37" y="50"/>
                    <a:pt x="57" y="61"/>
                    <a:pt x="78" y="63"/>
                  </a:cubicBezTo>
                  <a:cubicBezTo>
                    <a:pt x="83" y="63"/>
                    <a:pt x="88" y="63"/>
                    <a:pt x="92" y="63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726">
              <a:extLst>
                <a:ext uri="{FF2B5EF4-FFF2-40B4-BE49-F238E27FC236}">
                  <a16:creationId xmlns:a16="http://schemas.microsoft.com/office/drawing/2014/main" id="{F86EF6C4-1563-44B3-B5B3-E5DEDD75A83B}"/>
                </a:ext>
              </a:extLst>
            </p:cNvPr>
            <p:cNvSpPr/>
            <p:nvPr/>
          </p:nvSpPr>
          <p:spPr bwMode="auto">
            <a:xfrm>
              <a:off x="6429376" y="5818188"/>
              <a:ext cx="431800" cy="477838"/>
            </a:xfrm>
            <a:custGeom>
              <a:avLst/>
              <a:gdLst>
                <a:gd name="T0" fmla="*/ 460 w 470"/>
                <a:gd name="T1" fmla="*/ 0 h 521"/>
                <a:gd name="T2" fmla="*/ 452 w 470"/>
                <a:gd name="T3" fmla="*/ 58 h 521"/>
                <a:gd name="T4" fmla="*/ 440 w 470"/>
                <a:gd name="T5" fmla="*/ 94 h 521"/>
                <a:gd name="T6" fmla="*/ 431 w 470"/>
                <a:gd name="T7" fmla="*/ 106 h 521"/>
                <a:gd name="T8" fmla="*/ 431 w 470"/>
                <a:gd name="T9" fmla="*/ 119 h 521"/>
                <a:gd name="T10" fmla="*/ 421 w 470"/>
                <a:gd name="T11" fmla="*/ 170 h 521"/>
                <a:gd name="T12" fmla="*/ 415 w 470"/>
                <a:gd name="T13" fmla="*/ 175 h 521"/>
                <a:gd name="T14" fmla="*/ 385 w 470"/>
                <a:gd name="T15" fmla="*/ 169 h 521"/>
                <a:gd name="T16" fmla="*/ 383 w 470"/>
                <a:gd name="T17" fmla="*/ 174 h 521"/>
                <a:gd name="T18" fmla="*/ 388 w 470"/>
                <a:gd name="T19" fmla="*/ 222 h 521"/>
                <a:gd name="T20" fmla="*/ 398 w 470"/>
                <a:gd name="T21" fmla="*/ 257 h 521"/>
                <a:gd name="T22" fmla="*/ 377 w 470"/>
                <a:gd name="T23" fmla="*/ 281 h 521"/>
                <a:gd name="T24" fmla="*/ 359 w 470"/>
                <a:gd name="T25" fmla="*/ 272 h 521"/>
                <a:gd name="T26" fmla="*/ 331 w 470"/>
                <a:gd name="T27" fmla="*/ 298 h 521"/>
                <a:gd name="T28" fmla="*/ 343 w 470"/>
                <a:gd name="T29" fmla="*/ 342 h 521"/>
                <a:gd name="T30" fmla="*/ 344 w 470"/>
                <a:gd name="T31" fmla="*/ 413 h 521"/>
                <a:gd name="T32" fmla="*/ 331 w 470"/>
                <a:gd name="T33" fmla="*/ 433 h 521"/>
                <a:gd name="T34" fmla="*/ 296 w 470"/>
                <a:gd name="T35" fmla="*/ 426 h 521"/>
                <a:gd name="T36" fmla="*/ 285 w 470"/>
                <a:gd name="T37" fmla="*/ 387 h 521"/>
                <a:gd name="T38" fmla="*/ 285 w 470"/>
                <a:gd name="T39" fmla="*/ 345 h 521"/>
                <a:gd name="T40" fmla="*/ 265 w 470"/>
                <a:gd name="T41" fmla="*/ 255 h 521"/>
                <a:gd name="T42" fmla="*/ 262 w 470"/>
                <a:gd name="T43" fmla="*/ 227 h 521"/>
                <a:gd name="T44" fmla="*/ 249 w 470"/>
                <a:gd name="T45" fmla="*/ 223 h 521"/>
                <a:gd name="T46" fmla="*/ 227 w 470"/>
                <a:gd name="T47" fmla="*/ 186 h 521"/>
                <a:gd name="T48" fmla="*/ 228 w 470"/>
                <a:gd name="T49" fmla="*/ 139 h 521"/>
                <a:gd name="T50" fmla="*/ 213 w 470"/>
                <a:gd name="T51" fmla="*/ 118 h 521"/>
                <a:gd name="T52" fmla="*/ 180 w 470"/>
                <a:gd name="T53" fmla="*/ 150 h 521"/>
                <a:gd name="T54" fmla="*/ 145 w 470"/>
                <a:gd name="T55" fmla="*/ 138 h 521"/>
                <a:gd name="T56" fmla="*/ 137 w 470"/>
                <a:gd name="T57" fmla="*/ 96 h 521"/>
                <a:gd name="T58" fmla="*/ 132 w 470"/>
                <a:gd name="T59" fmla="*/ 23 h 521"/>
                <a:gd name="T60" fmla="*/ 117 w 470"/>
                <a:gd name="T61" fmla="*/ 0 h 521"/>
                <a:gd name="T62" fmla="*/ 0 w 470"/>
                <a:gd name="T63" fmla="*/ 0 h 521"/>
                <a:gd name="T64" fmla="*/ 0 w 470"/>
                <a:gd name="T65" fmla="*/ 296 h 521"/>
                <a:gd name="T66" fmla="*/ 177 w 470"/>
                <a:gd name="T67" fmla="*/ 205 h 521"/>
                <a:gd name="T68" fmla="*/ 47 w 470"/>
                <a:gd name="T69" fmla="*/ 515 h 521"/>
                <a:gd name="T70" fmla="*/ 235 w 470"/>
                <a:gd name="T71" fmla="*/ 521 h 521"/>
                <a:gd name="T72" fmla="*/ 458 w 470"/>
                <a:gd name="T73" fmla="*/ 509 h 521"/>
                <a:gd name="T74" fmla="*/ 470 w 470"/>
                <a:gd name="T75" fmla="*/ 489 h 521"/>
                <a:gd name="T76" fmla="*/ 470 w 470"/>
                <a:gd name="T77" fmla="*/ 0 h 521"/>
                <a:gd name="T78" fmla="*/ 460 w 470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0" h="521">
                  <a:moveTo>
                    <a:pt x="460" y="0"/>
                  </a:moveTo>
                  <a:cubicBezTo>
                    <a:pt x="457" y="19"/>
                    <a:pt x="455" y="38"/>
                    <a:pt x="452" y="58"/>
                  </a:cubicBezTo>
                  <a:cubicBezTo>
                    <a:pt x="450" y="71"/>
                    <a:pt x="448" y="85"/>
                    <a:pt x="440" y="94"/>
                  </a:cubicBezTo>
                  <a:cubicBezTo>
                    <a:pt x="437" y="98"/>
                    <a:pt x="432" y="101"/>
                    <a:pt x="431" y="106"/>
                  </a:cubicBezTo>
                  <a:cubicBezTo>
                    <a:pt x="429" y="110"/>
                    <a:pt x="430" y="115"/>
                    <a:pt x="431" y="119"/>
                  </a:cubicBezTo>
                  <a:cubicBezTo>
                    <a:pt x="434" y="136"/>
                    <a:pt x="430" y="155"/>
                    <a:pt x="421" y="170"/>
                  </a:cubicBezTo>
                  <a:cubicBezTo>
                    <a:pt x="420" y="172"/>
                    <a:pt x="418" y="174"/>
                    <a:pt x="415" y="175"/>
                  </a:cubicBezTo>
                  <a:cubicBezTo>
                    <a:pt x="405" y="180"/>
                    <a:pt x="392" y="159"/>
                    <a:pt x="385" y="169"/>
                  </a:cubicBezTo>
                  <a:cubicBezTo>
                    <a:pt x="384" y="170"/>
                    <a:pt x="383" y="172"/>
                    <a:pt x="383" y="174"/>
                  </a:cubicBezTo>
                  <a:cubicBezTo>
                    <a:pt x="381" y="190"/>
                    <a:pt x="382" y="207"/>
                    <a:pt x="388" y="222"/>
                  </a:cubicBezTo>
                  <a:cubicBezTo>
                    <a:pt x="392" y="234"/>
                    <a:pt x="398" y="245"/>
                    <a:pt x="398" y="257"/>
                  </a:cubicBezTo>
                  <a:cubicBezTo>
                    <a:pt x="398" y="270"/>
                    <a:pt x="389" y="284"/>
                    <a:pt x="377" y="281"/>
                  </a:cubicBezTo>
                  <a:cubicBezTo>
                    <a:pt x="370" y="280"/>
                    <a:pt x="365" y="274"/>
                    <a:pt x="359" y="272"/>
                  </a:cubicBezTo>
                  <a:cubicBezTo>
                    <a:pt x="345" y="267"/>
                    <a:pt x="332" y="283"/>
                    <a:pt x="331" y="298"/>
                  </a:cubicBezTo>
                  <a:cubicBezTo>
                    <a:pt x="331" y="313"/>
                    <a:pt x="338" y="327"/>
                    <a:pt x="343" y="342"/>
                  </a:cubicBezTo>
                  <a:cubicBezTo>
                    <a:pt x="350" y="364"/>
                    <a:pt x="350" y="390"/>
                    <a:pt x="344" y="413"/>
                  </a:cubicBezTo>
                  <a:cubicBezTo>
                    <a:pt x="341" y="421"/>
                    <a:pt x="338" y="429"/>
                    <a:pt x="331" y="433"/>
                  </a:cubicBezTo>
                  <a:cubicBezTo>
                    <a:pt x="320" y="441"/>
                    <a:pt x="304" y="436"/>
                    <a:pt x="296" y="426"/>
                  </a:cubicBezTo>
                  <a:cubicBezTo>
                    <a:pt x="287" y="415"/>
                    <a:pt x="285" y="400"/>
                    <a:pt x="285" y="387"/>
                  </a:cubicBezTo>
                  <a:cubicBezTo>
                    <a:pt x="285" y="373"/>
                    <a:pt x="286" y="359"/>
                    <a:pt x="285" y="345"/>
                  </a:cubicBezTo>
                  <a:cubicBezTo>
                    <a:pt x="281" y="314"/>
                    <a:pt x="259" y="286"/>
                    <a:pt x="265" y="255"/>
                  </a:cubicBezTo>
                  <a:cubicBezTo>
                    <a:pt x="266" y="246"/>
                    <a:pt x="270" y="233"/>
                    <a:pt x="262" y="227"/>
                  </a:cubicBezTo>
                  <a:cubicBezTo>
                    <a:pt x="258" y="224"/>
                    <a:pt x="253" y="224"/>
                    <a:pt x="249" y="223"/>
                  </a:cubicBezTo>
                  <a:cubicBezTo>
                    <a:pt x="234" y="219"/>
                    <a:pt x="227" y="201"/>
                    <a:pt x="227" y="186"/>
                  </a:cubicBezTo>
                  <a:cubicBezTo>
                    <a:pt x="226" y="170"/>
                    <a:pt x="230" y="154"/>
                    <a:pt x="228" y="139"/>
                  </a:cubicBezTo>
                  <a:cubicBezTo>
                    <a:pt x="226" y="130"/>
                    <a:pt x="221" y="119"/>
                    <a:pt x="213" y="118"/>
                  </a:cubicBezTo>
                  <a:cubicBezTo>
                    <a:pt x="197" y="116"/>
                    <a:pt x="193" y="141"/>
                    <a:pt x="180" y="150"/>
                  </a:cubicBezTo>
                  <a:cubicBezTo>
                    <a:pt x="168" y="157"/>
                    <a:pt x="152" y="150"/>
                    <a:pt x="145" y="138"/>
                  </a:cubicBezTo>
                  <a:cubicBezTo>
                    <a:pt x="137" y="126"/>
                    <a:pt x="137" y="111"/>
                    <a:pt x="137" y="96"/>
                  </a:cubicBezTo>
                  <a:cubicBezTo>
                    <a:pt x="138" y="72"/>
                    <a:pt x="140" y="46"/>
                    <a:pt x="132" y="23"/>
                  </a:cubicBezTo>
                  <a:cubicBezTo>
                    <a:pt x="129" y="15"/>
                    <a:pt x="124" y="6"/>
                    <a:pt x="1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77" y="205"/>
                    <a:pt x="224" y="336"/>
                    <a:pt x="47" y="515"/>
                  </a:cubicBezTo>
                  <a:cubicBezTo>
                    <a:pt x="86" y="519"/>
                    <a:pt x="156" y="521"/>
                    <a:pt x="235" y="521"/>
                  </a:cubicBezTo>
                  <a:cubicBezTo>
                    <a:pt x="352" y="521"/>
                    <a:pt x="449" y="516"/>
                    <a:pt x="458" y="509"/>
                  </a:cubicBezTo>
                  <a:cubicBezTo>
                    <a:pt x="465" y="505"/>
                    <a:pt x="470" y="498"/>
                    <a:pt x="470" y="489"/>
                  </a:cubicBezTo>
                  <a:cubicBezTo>
                    <a:pt x="470" y="0"/>
                    <a:pt x="470" y="0"/>
                    <a:pt x="470" y="0"/>
                  </a:cubicBezTo>
                  <a:lnTo>
                    <a:pt x="460" y="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727">
              <a:extLst>
                <a:ext uri="{FF2B5EF4-FFF2-40B4-BE49-F238E27FC236}">
                  <a16:creationId xmlns:a16="http://schemas.microsoft.com/office/drawing/2014/main" id="{4A407FB1-82CC-49EA-AAAC-7734773F0132}"/>
                </a:ext>
              </a:extLst>
            </p:cNvPr>
            <p:cNvSpPr/>
            <p:nvPr/>
          </p:nvSpPr>
          <p:spPr bwMode="auto">
            <a:xfrm>
              <a:off x="6429376" y="6005513"/>
              <a:ext cx="206375" cy="285750"/>
            </a:xfrm>
            <a:custGeom>
              <a:avLst/>
              <a:gdLst>
                <a:gd name="T0" fmla="*/ 177 w 224"/>
                <a:gd name="T1" fmla="*/ 0 h 310"/>
                <a:gd name="T2" fmla="*/ 0 w 224"/>
                <a:gd name="T3" fmla="*/ 91 h 310"/>
                <a:gd name="T4" fmla="*/ 0 w 224"/>
                <a:gd name="T5" fmla="*/ 284 h 310"/>
                <a:gd name="T6" fmla="*/ 13 w 224"/>
                <a:gd name="T7" fmla="*/ 304 h 310"/>
                <a:gd name="T8" fmla="*/ 47 w 224"/>
                <a:gd name="T9" fmla="*/ 310 h 310"/>
                <a:gd name="T10" fmla="*/ 177 w 224"/>
                <a:gd name="T11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310">
                  <a:moveTo>
                    <a:pt x="177" y="0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0" y="293"/>
                    <a:pt x="6" y="300"/>
                    <a:pt x="13" y="304"/>
                  </a:cubicBezTo>
                  <a:cubicBezTo>
                    <a:pt x="16" y="306"/>
                    <a:pt x="28" y="308"/>
                    <a:pt x="47" y="310"/>
                  </a:cubicBezTo>
                  <a:cubicBezTo>
                    <a:pt x="224" y="131"/>
                    <a:pt x="177" y="0"/>
                    <a:pt x="177" y="0"/>
                  </a:cubicBez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1" name="Freeform 728">
              <a:extLst>
                <a:ext uri="{FF2B5EF4-FFF2-40B4-BE49-F238E27FC236}">
                  <a16:creationId xmlns:a16="http://schemas.microsoft.com/office/drawing/2014/main" id="{6E220797-E29E-4912-B61E-7CEA15E053DB}"/>
                </a:ext>
              </a:extLst>
            </p:cNvPr>
            <p:cNvSpPr/>
            <p:nvPr/>
          </p:nvSpPr>
          <p:spPr bwMode="auto">
            <a:xfrm>
              <a:off x="6403976" y="5872163"/>
              <a:ext cx="25400" cy="17463"/>
            </a:xfrm>
            <a:custGeom>
              <a:avLst/>
              <a:gdLst>
                <a:gd name="T0" fmla="*/ 7 w 28"/>
                <a:gd name="T1" fmla="*/ 0 h 19"/>
                <a:gd name="T2" fmla="*/ 0 w 28"/>
                <a:gd name="T3" fmla="*/ 7 h 19"/>
                <a:gd name="T4" fmla="*/ 0 w 28"/>
                <a:gd name="T5" fmla="*/ 13 h 19"/>
                <a:gd name="T6" fmla="*/ 7 w 28"/>
                <a:gd name="T7" fmla="*/ 19 h 19"/>
                <a:gd name="T8" fmla="*/ 28 w 28"/>
                <a:gd name="T9" fmla="*/ 19 h 19"/>
                <a:gd name="T10" fmla="*/ 28 w 28"/>
                <a:gd name="T11" fmla="*/ 0 h 19"/>
                <a:gd name="T12" fmla="*/ 7 w 28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9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6"/>
                    <a:pt x="3" y="19"/>
                    <a:pt x="7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2" name="Freeform 729">
              <a:extLst>
                <a:ext uri="{FF2B5EF4-FFF2-40B4-BE49-F238E27FC236}">
                  <a16:creationId xmlns:a16="http://schemas.microsoft.com/office/drawing/2014/main" id="{3E8FF5DC-C5C3-4F2D-97D5-5CD889D0CDDB}"/>
                </a:ext>
              </a:extLst>
            </p:cNvPr>
            <p:cNvSpPr/>
            <p:nvPr/>
          </p:nvSpPr>
          <p:spPr bwMode="auto">
            <a:xfrm>
              <a:off x="6861176" y="5872163"/>
              <a:ext cx="26988" cy="17463"/>
            </a:xfrm>
            <a:custGeom>
              <a:avLst/>
              <a:gdLst>
                <a:gd name="T0" fmla="*/ 22 w 28"/>
                <a:gd name="T1" fmla="*/ 19 h 19"/>
                <a:gd name="T2" fmla="*/ 28 w 28"/>
                <a:gd name="T3" fmla="*/ 13 h 19"/>
                <a:gd name="T4" fmla="*/ 28 w 28"/>
                <a:gd name="T5" fmla="*/ 7 h 19"/>
                <a:gd name="T6" fmla="*/ 22 w 28"/>
                <a:gd name="T7" fmla="*/ 0 h 19"/>
                <a:gd name="T8" fmla="*/ 0 w 28"/>
                <a:gd name="T9" fmla="*/ 0 h 19"/>
                <a:gd name="T10" fmla="*/ 0 w 28"/>
                <a:gd name="T11" fmla="*/ 19 h 19"/>
                <a:gd name="T12" fmla="*/ 22 w 28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9">
                  <a:moveTo>
                    <a:pt x="22" y="19"/>
                  </a:moveTo>
                  <a:cubicBezTo>
                    <a:pt x="25" y="19"/>
                    <a:pt x="28" y="16"/>
                    <a:pt x="28" y="13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3"/>
                    <a:pt x="25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2" y="19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730">
              <a:extLst>
                <a:ext uri="{FF2B5EF4-FFF2-40B4-BE49-F238E27FC236}">
                  <a16:creationId xmlns:a16="http://schemas.microsoft.com/office/drawing/2014/main" id="{8BFF9323-6AAB-487F-A407-516C6ED14585}"/>
                </a:ext>
              </a:extLst>
            </p:cNvPr>
            <p:cNvSpPr/>
            <p:nvPr/>
          </p:nvSpPr>
          <p:spPr bwMode="auto">
            <a:xfrm>
              <a:off x="6537326" y="5818188"/>
              <a:ext cx="315913" cy="404813"/>
            </a:xfrm>
            <a:custGeom>
              <a:avLst/>
              <a:gdLst>
                <a:gd name="T0" fmla="*/ 15 w 343"/>
                <a:gd name="T1" fmla="*/ 23 h 441"/>
                <a:gd name="T2" fmla="*/ 20 w 343"/>
                <a:gd name="T3" fmla="*/ 96 h 441"/>
                <a:gd name="T4" fmla="*/ 28 w 343"/>
                <a:gd name="T5" fmla="*/ 138 h 441"/>
                <a:gd name="T6" fmla="*/ 63 w 343"/>
                <a:gd name="T7" fmla="*/ 150 h 441"/>
                <a:gd name="T8" fmla="*/ 96 w 343"/>
                <a:gd name="T9" fmla="*/ 118 h 441"/>
                <a:gd name="T10" fmla="*/ 111 w 343"/>
                <a:gd name="T11" fmla="*/ 139 h 441"/>
                <a:gd name="T12" fmla="*/ 110 w 343"/>
                <a:gd name="T13" fmla="*/ 186 h 441"/>
                <a:gd name="T14" fmla="*/ 132 w 343"/>
                <a:gd name="T15" fmla="*/ 223 h 441"/>
                <a:gd name="T16" fmla="*/ 145 w 343"/>
                <a:gd name="T17" fmla="*/ 227 h 441"/>
                <a:gd name="T18" fmla="*/ 148 w 343"/>
                <a:gd name="T19" fmla="*/ 255 h 441"/>
                <a:gd name="T20" fmla="*/ 168 w 343"/>
                <a:gd name="T21" fmla="*/ 345 h 441"/>
                <a:gd name="T22" fmla="*/ 168 w 343"/>
                <a:gd name="T23" fmla="*/ 387 h 441"/>
                <a:gd name="T24" fmla="*/ 179 w 343"/>
                <a:gd name="T25" fmla="*/ 426 h 441"/>
                <a:gd name="T26" fmla="*/ 214 w 343"/>
                <a:gd name="T27" fmla="*/ 433 h 441"/>
                <a:gd name="T28" fmla="*/ 227 w 343"/>
                <a:gd name="T29" fmla="*/ 413 h 441"/>
                <a:gd name="T30" fmla="*/ 226 w 343"/>
                <a:gd name="T31" fmla="*/ 342 h 441"/>
                <a:gd name="T32" fmla="*/ 214 w 343"/>
                <a:gd name="T33" fmla="*/ 298 h 441"/>
                <a:gd name="T34" fmla="*/ 242 w 343"/>
                <a:gd name="T35" fmla="*/ 272 h 441"/>
                <a:gd name="T36" fmla="*/ 260 w 343"/>
                <a:gd name="T37" fmla="*/ 281 h 441"/>
                <a:gd name="T38" fmla="*/ 281 w 343"/>
                <a:gd name="T39" fmla="*/ 257 h 441"/>
                <a:gd name="T40" fmla="*/ 271 w 343"/>
                <a:gd name="T41" fmla="*/ 222 h 441"/>
                <a:gd name="T42" fmla="*/ 266 w 343"/>
                <a:gd name="T43" fmla="*/ 174 h 441"/>
                <a:gd name="T44" fmla="*/ 268 w 343"/>
                <a:gd name="T45" fmla="*/ 169 h 441"/>
                <a:gd name="T46" fmla="*/ 298 w 343"/>
                <a:gd name="T47" fmla="*/ 175 h 441"/>
                <a:gd name="T48" fmla="*/ 304 w 343"/>
                <a:gd name="T49" fmla="*/ 170 h 441"/>
                <a:gd name="T50" fmla="*/ 314 w 343"/>
                <a:gd name="T51" fmla="*/ 119 h 441"/>
                <a:gd name="T52" fmla="*/ 314 w 343"/>
                <a:gd name="T53" fmla="*/ 106 h 441"/>
                <a:gd name="T54" fmla="*/ 323 w 343"/>
                <a:gd name="T55" fmla="*/ 94 h 441"/>
                <a:gd name="T56" fmla="*/ 335 w 343"/>
                <a:gd name="T57" fmla="*/ 58 h 441"/>
                <a:gd name="T58" fmla="*/ 343 w 343"/>
                <a:gd name="T59" fmla="*/ 0 h 441"/>
                <a:gd name="T60" fmla="*/ 0 w 343"/>
                <a:gd name="T61" fmla="*/ 0 h 441"/>
                <a:gd name="T62" fmla="*/ 15 w 343"/>
                <a:gd name="T63" fmla="*/ 23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3" h="441">
                  <a:moveTo>
                    <a:pt x="15" y="23"/>
                  </a:moveTo>
                  <a:cubicBezTo>
                    <a:pt x="23" y="46"/>
                    <a:pt x="21" y="72"/>
                    <a:pt x="20" y="96"/>
                  </a:cubicBezTo>
                  <a:cubicBezTo>
                    <a:pt x="20" y="111"/>
                    <a:pt x="20" y="126"/>
                    <a:pt x="28" y="138"/>
                  </a:cubicBezTo>
                  <a:cubicBezTo>
                    <a:pt x="35" y="150"/>
                    <a:pt x="51" y="157"/>
                    <a:pt x="63" y="150"/>
                  </a:cubicBezTo>
                  <a:cubicBezTo>
                    <a:pt x="76" y="141"/>
                    <a:pt x="80" y="116"/>
                    <a:pt x="96" y="118"/>
                  </a:cubicBezTo>
                  <a:cubicBezTo>
                    <a:pt x="104" y="119"/>
                    <a:pt x="109" y="130"/>
                    <a:pt x="111" y="139"/>
                  </a:cubicBezTo>
                  <a:cubicBezTo>
                    <a:pt x="113" y="154"/>
                    <a:pt x="109" y="170"/>
                    <a:pt x="110" y="186"/>
                  </a:cubicBezTo>
                  <a:cubicBezTo>
                    <a:pt x="110" y="201"/>
                    <a:pt x="117" y="219"/>
                    <a:pt x="132" y="223"/>
                  </a:cubicBezTo>
                  <a:cubicBezTo>
                    <a:pt x="136" y="224"/>
                    <a:pt x="141" y="224"/>
                    <a:pt x="145" y="227"/>
                  </a:cubicBezTo>
                  <a:cubicBezTo>
                    <a:pt x="153" y="233"/>
                    <a:pt x="149" y="246"/>
                    <a:pt x="148" y="255"/>
                  </a:cubicBezTo>
                  <a:cubicBezTo>
                    <a:pt x="142" y="286"/>
                    <a:pt x="164" y="314"/>
                    <a:pt x="168" y="345"/>
                  </a:cubicBezTo>
                  <a:cubicBezTo>
                    <a:pt x="169" y="359"/>
                    <a:pt x="168" y="373"/>
                    <a:pt x="168" y="387"/>
                  </a:cubicBezTo>
                  <a:cubicBezTo>
                    <a:pt x="168" y="400"/>
                    <a:pt x="170" y="415"/>
                    <a:pt x="179" y="426"/>
                  </a:cubicBezTo>
                  <a:cubicBezTo>
                    <a:pt x="187" y="436"/>
                    <a:pt x="203" y="441"/>
                    <a:pt x="214" y="433"/>
                  </a:cubicBezTo>
                  <a:cubicBezTo>
                    <a:pt x="221" y="429"/>
                    <a:pt x="224" y="421"/>
                    <a:pt x="227" y="413"/>
                  </a:cubicBezTo>
                  <a:cubicBezTo>
                    <a:pt x="233" y="390"/>
                    <a:pt x="233" y="364"/>
                    <a:pt x="226" y="342"/>
                  </a:cubicBezTo>
                  <a:cubicBezTo>
                    <a:pt x="221" y="327"/>
                    <a:pt x="214" y="313"/>
                    <a:pt x="214" y="298"/>
                  </a:cubicBezTo>
                  <a:cubicBezTo>
                    <a:pt x="215" y="283"/>
                    <a:pt x="228" y="267"/>
                    <a:pt x="242" y="272"/>
                  </a:cubicBezTo>
                  <a:cubicBezTo>
                    <a:pt x="248" y="274"/>
                    <a:pt x="253" y="280"/>
                    <a:pt x="260" y="281"/>
                  </a:cubicBezTo>
                  <a:cubicBezTo>
                    <a:pt x="272" y="284"/>
                    <a:pt x="281" y="270"/>
                    <a:pt x="281" y="257"/>
                  </a:cubicBezTo>
                  <a:cubicBezTo>
                    <a:pt x="281" y="245"/>
                    <a:pt x="275" y="234"/>
                    <a:pt x="271" y="222"/>
                  </a:cubicBezTo>
                  <a:cubicBezTo>
                    <a:pt x="265" y="207"/>
                    <a:pt x="264" y="190"/>
                    <a:pt x="266" y="174"/>
                  </a:cubicBezTo>
                  <a:cubicBezTo>
                    <a:pt x="266" y="172"/>
                    <a:pt x="267" y="170"/>
                    <a:pt x="268" y="169"/>
                  </a:cubicBezTo>
                  <a:cubicBezTo>
                    <a:pt x="275" y="159"/>
                    <a:pt x="288" y="180"/>
                    <a:pt x="298" y="175"/>
                  </a:cubicBezTo>
                  <a:cubicBezTo>
                    <a:pt x="301" y="174"/>
                    <a:pt x="303" y="172"/>
                    <a:pt x="304" y="170"/>
                  </a:cubicBezTo>
                  <a:cubicBezTo>
                    <a:pt x="313" y="155"/>
                    <a:pt x="317" y="136"/>
                    <a:pt x="314" y="119"/>
                  </a:cubicBezTo>
                  <a:cubicBezTo>
                    <a:pt x="313" y="115"/>
                    <a:pt x="312" y="110"/>
                    <a:pt x="314" y="106"/>
                  </a:cubicBezTo>
                  <a:cubicBezTo>
                    <a:pt x="315" y="101"/>
                    <a:pt x="320" y="98"/>
                    <a:pt x="323" y="94"/>
                  </a:cubicBezTo>
                  <a:cubicBezTo>
                    <a:pt x="331" y="85"/>
                    <a:pt x="333" y="71"/>
                    <a:pt x="335" y="58"/>
                  </a:cubicBezTo>
                  <a:cubicBezTo>
                    <a:pt x="338" y="38"/>
                    <a:pt x="340" y="19"/>
                    <a:pt x="34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6"/>
                    <a:pt x="12" y="15"/>
                    <a:pt x="15" y="23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4" name="Oval 731">
              <a:extLst>
                <a:ext uri="{FF2B5EF4-FFF2-40B4-BE49-F238E27FC236}">
                  <a16:creationId xmlns:a16="http://schemas.microsoft.com/office/drawing/2014/main" id="{A13FDE86-8122-424D-9569-C6203AFFB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9376" y="5805488"/>
              <a:ext cx="431800" cy="25400"/>
            </a:xfrm>
            <a:prstGeom prst="ellipse">
              <a:avLst/>
            </a:pr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5" name="Freeform 732">
              <a:extLst>
                <a:ext uri="{FF2B5EF4-FFF2-40B4-BE49-F238E27FC236}">
                  <a16:creationId xmlns:a16="http://schemas.microsoft.com/office/drawing/2014/main" id="{9D90DECE-9D6F-4F83-A219-08888AD05D47}"/>
                </a:ext>
              </a:extLst>
            </p:cNvPr>
            <p:cNvSpPr/>
            <p:nvPr/>
          </p:nvSpPr>
          <p:spPr bwMode="auto">
            <a:xfrm>
              <a:off x="6307138" y="5981700"/>
              <a:ext cx="306388" cy="341313"/>
            </a:xfrm>
            <a:custGeom>
              <a:avLst/>
              <a:gdLst>
                <a:gd name="T0" fmla="*/ 277 w 333"/>
                <a:gd name="T1" fmla="*/ 6 h 372"/>
                <a:gd name="T2" fmla="*/ 97 w 333"/>
                <a:gd name="T3" fmla="*/ 125 h 372"/>
                <a:gd name="T4" fmla="*/ 12 w 333"/>
                <a:gd name="T5" fmla="*/ 323 h 372"/>
                <a:gd name="T6" fmla="*/ 7 w 333"/>
                <a:gd name="T7" fmla="*/ 329 h 372"/>
                <a:gd name="T8" fmla="*/ 23 w 333"/>
                <a:gd name="T9" fmla="*/ 343 h 372"/>
                <a:gd name="T10" fmla="*/ 224 w 333"/>
                <a:gd name="T11" fmla="*/ 231 h 372"/>
                <a:gd name="T12" fmla="*/ 298 w 333"/>
                <a:gd name="T13" fmla="*/ 14 h 372"/>
                <a:gd name="T14" fmla="*/ 281 w 333"/>
                <a:gd name="T15" fmla="*/ 0 h 372"/>
                <a:gd name="T16" fmla="*/ 277 w 333"/>
                <a:gd name="T17" fmla="*/ 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3" h="372">
                  <a:moveTo>
                    <a:pt x="277" y="6"/>
                  </a:moveTo>
                  <a:cubicBezTo>
                    <a:pt x="234" y="2"/>
                    <a:pt x="161" y="49"/>
                    <a:pt x="97" y="125"/>
                  </a:cubicBezTo>
                  <a:cubicBezTo>
                    <a:pt x="34" y="201"/>
                    <a:pt x="0" y="282"/>
                    <a:pt x="12" y="323"/>
                  </a:cubicBezTo>
                  <a:cubicBezTo>
                    <a:pt x="7" y="329"/>
                    <a:pt x="7" y="329"/>
                    <a:pt x="7" y="329"/>
                  </a:cubicBezTo>
                  <a:cubicBezTo>
                    <a:pt x="23" y="343"/>
                    <a:pt x="23" y="343"/>
                    <a:pt x="23" y="343"/>
                  </a:cubicBezTo>
                  <a:cubicBezTo>
                    <a:pt x="58" y="372"/>
                    <a:pt x="148" y="322"/>
                    <a:pt x="224" y="231"/>
                  </a:cubicBezTo>
                  <a:cubicBezTo>
                    <a:pt x="300" y="140"/>
                    <a:pt x="333" y="43"/>
                    <a:pt x="298" y="14"/>
                  </a:cubicBezTo>
                  <a:cubicBezTo>
                    <a:pt x="281" y="0"/>
                    <a:pt x="281" y="0"/>
                    <a:pt x="281" y="0"/>
                  </a:cubicBezTo>
                  <a:lnTo>
                    <a:pt x="277" y="6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6" name="Freeform 733">
              <a:extLst>
                <a:ext uri="{FF2B5EF4-FFF2-40B4-BE49-F238E27FC236}">
                  <a16:creationId xmlns:a16="http://schemas.microsoft.com/office/drawing/2014/main" id="{B4428798-5E27-41A7-8F26-9765328F9019}"/>
                </a:ext>
              </a:extLst>
            </p:cNvPr>
            <p:cNvSpPr/>
            <p:nvPr/>
          </p:nvSpPr>
          <p:spPr bwMode="auto">
            <a:xfrm>
              <a:off x="6281738" y="5954713"/>
              <a:ext cx="317500" cy="355600"/>
            </a:xfrm>
            <a:custGeom>
              <a:avLst/>
              <a:gdLst>
                <a:gd name="T0" fmla="*/ 309 w 345"/>
                <a:gd name="T1" fmla="*/ 29 h 387"/>
                <a:gd name="T2" fmla="*/ 236 w 345"/>
                <a:gd name="T3" fmla="*/ 246 h 387"/>
                <a:gd name="T4" fmla="*/ 35 w 345"/>
                <a:gd name="T5" fmla="*/ 358 h 387"/>
                <a:gd name="T6" fmla="*/ 109 w 345"/>
                <a:gd name="T7" fmla="*/ 141 h 387"/>
                <a:gd name="T8" fmla="*/ 309 w 345"/>
                <a:gd name="T9" fmla="*/ 29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5" h="387">
                  <a:moveTo>
                    <a:pt x="309" y="29"/>
                  </a:moveTo>
                  <a:cubicBezTo>
                    <a:pt x="345" y="58"/>
                    <a:pt x="311" y="155"/>
                    <a:pt x="236" y="246"/>
                  </a:cubicBezTo>
                  <a:cubicBezTo>
                    <a:pt x="160" y="337"/>
                    <a:pt x="70" y="387"/>
                    <a:pt x="35" y="358"/>
                  </a:cubicBezTo>
                  <a:cubicBezTo>
                    <a:pt x="0" y="329"/>
                    <a:pt x="33" y="231"/>
                    <a:pt x="109" y="141"/>
                  </a:cubicBezTo>
                  <a:cubicBezTo>
                    <a:pt x="184" y="50"/>
                    <a:pt x="274" y="0"/>
                    <a:pt x="309" y="29"/>
                  </a:cubicBezTo>
                  <a:close/>
                </a:path>
              </a:pathLst>
            </a:custGeom>
            <a:solidFill>
              <a:srgbClr val="D0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 734">
              <a:extLst>
                <a:ext uri="{FF2B5EF4-FFF2-40B4-BE49-F238E27FC236}">
                  <a16:creationId xmlns:a16="http://schemas.microsoft.com/office/drawing/2014/main" id="{1E312E36-168D-4BE5-B419-C7EBA4E82C03}"/>
                </a:ext>
              </a:extLst>
            </p:cNvPr>
            <p:cNvSpPr/>
            <p:nvPr/>
          </p:nvSpPr>
          <p:spPr bwMode="auto">
            <a:xfrm>
              <a:off x="6408738" y="5857875"/>
              <a:ext cx="474663" cy="392113"/>
            </a:xfrm>
            <a:custGeom>
              <a:avLst/>
              <a:gdLst>
                <a:gd name="T0" fmla="*/ 258 w 516"/>
                <a:gd name="T1" fmla="*/ 426 h 426"/>
                <a:gd name="T2" fmla="*/ 0 w 516"/>
                <a:gd name="T3" fmla="*/ 168 h 426"/>
                <a:gd name="T4" fmla="*/ 0 w 516"/>
                <a:gd name="T5" fmla="*/ 9 h 426"/>
                <a:gd name="T6" fmla="*/ 9 w 516"/>
                <a:gd name="T7" fmla="*/ 0 h 426"/>
                <a:gd name="T8" fmla="*/ 18 w 516"/>
                <a:gd name="T9" fmla="*/ 9 h 426"/>
                <a:gd name="T10" fmla="*/ 18 w 516"/>
                <a:gd name="T11" fmla="*/ 168 h 426"/>
                <a:gd name="T12" fmla="*/ 258 w 516"/>
                <a:gd name="T13" fmla="*/ 408 h 426"/>
                <a:gd name="T14" fmla="*/ 499 w 516"/>
                <a:gd name="T15" fmla="*/ 168 h 426"/>
                <a:gd name="T16" fmla="*/ 499 w 516"/>
                <a:gd name="T17" fmla="*/ 9 h 426"/>
                <a:gd name="T18" fmla="*/ 508 w 516"/>
                <a:gd name="T19" fmla="*/ 0 h 426"/>
                <a:gd name="T20" fmla="*/ 516 w 516"/>
                <a:gd name="T21" fmla="*/ 9 h 426"/>
                <a:gd name="T22" fmla="*/ 516 w 516"/>
                <a:gd name="T23" fmla="*/ 168 h 426"/>
                <a:gd name="T24" fmla="*/ 258 w 516"/>
                <a:gd name="T25" fmla="*/ 42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6" h="426">
                  <a:moveTo>
                    <a:pt x="258" y="426"/>
                  </a:moveTo>
                  <a:cubicBezTo>
                    <a:pt x="116" y="426"/>
                    <a:pt x="0" y="310"/>
                    <a:pt x="0" y="16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68"/>
                    <a:pt x="18" y="168"/>
                    <a:pt x="18" y="168"/>
                  </a:cubicBezTo>
                  <a:cubicBezTo>
                    <a:pt x="18" y="300"/>
                    <a:pt x="125" y="408"/>
                    <a:pt x="258" y="408"/>
                  </a:cubicBezTo>
                  <a:cubicBezTo>
                    <a:pt x="391" y="408"/>
                    <a:pt x="499" y="300"/>
                    <a:pt x="499" y="168"/>
                  </a:cubicBezTo>
                  <a:cubicBezTo>
                    <a:pt x="499" y="9"/>
                    <a:pt x="499" y="9"/>
                    <a:pt x="499" y="9"/>
                  </a:cubicBezTo>
                  <a:cubicBezTo>
                    <a:pt x="499" y="4"/>
                    <a:pt x="503" y="0"/>
                    <a:pt x="508" y="0"/>
                  </a:cubicBezTo>
                  <a:cubicBezTo>
                    <a:pt x="512" y="0"/>
                    <a:pt x="516" y="4"/>
                    <a:pt x="516" y="9"/>
                  </a:cubicBezTo>
                  <a:cubicBezTo>
                    <a:pt x="516" y="168"/>
                    <a:pt x="516" y="168"/>
                    <a:pt x="516" y="168"/>
                  </a:cubicBezTo>
                  <a:cubicBezTo>
                    <a:pt x="516" y="310"/>
                    <a:pt x="401" y="426"/>
                    <a:pt x="258" y="426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88" name="Oval 735">
            <a:extLst>
              <a:ext uri="{FF2B5EF4-FFF2-40B4-BE49-F238E27FC236}">
                <a16:creationId xmlns:a16="http://schemas.microsoft.com/office/drawing/2014/main" id="{46D89BEB-AD51-44DB-B04A-9B0360ECF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5622" y="4719514"/>
            <a:ext cx="1113193" cy="1115089"/>
          </a:xfrm>
          <a:prstGeom prst="ellipse">
            <a:avLst/>
          </a:pr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89" name="组合 288">
            <a:extLst>
              <a:ext uri="{FF2B5EF4-FFF2-40B4-BE49-F238E27FC236}">
                <a16:creationId xmlns:a16="http://schemas.microsoft.com/office/drawing/2014/main" id="{D5F17730-75EF-4226-9250-9D63EABE1761}"/>
              </a:ext>
            </a:extLst>
          </p:cNvPr>
          <p:cNvGrpSpPr/>
          <p:nvPr/>
        </p:nvGrpSpPr>
        <p:grpSpPr>
          <a:xfrm>
            <a:off x="2333877" y="4856055"/>
            <a:ext cx="536685" cy="824938"/>
            <a:chOff x="5348288" y="5716588"/>
            <a:chExt cx="449263" cy="690562"/>
          </a:xfrm>
        </p:grpSpPr>
        <p:sp>
          <p:nvSpPr>
            <p:cNvPr id="290" name="Freeform 736">
              <a:extLst>
                <a:ext uri="{FF2B5EF4-FFF2-40B4-BE49-F238E27FC236}">
                  <a16:creationId xmlns:a16="http://schemas.microsoft.com/office/drawing/2014/main" id="{38986BE9-CB4A-4697-80BE-EDD92701B22F}"/>
                </a:ext>
              </a:extLst>
            </p:cNvPr>
            <p:cNvSpPr/>
            <p:nvPr/>
          </p:nvSpPr>
          <p:spPr bwMode="auto">
            <a:xfrm>
              <a:off x="5348288" y="5716588"/>
              <a:ext cx="388938" cy="312738"/>
            </a:xfrm>
            <a:custGeom>
              <a:avLst/>
              <a:gdLst>
                <a:gd name="T0" fmla="*/ 419 w 422"/>
                <a:gd name="T1" fmla="*/ 214 h 341"/>
                <a:gd name="T2" fmla="*/ 421 w 422"/>
                <a:gd name="T3" fmla="*/ 314 h 341"/>
                <a:gd name="T4" fmla="*/ 420 w 422"/>
                <a:gd name="T5" fmla="*/ 320 h 341"/>
                <a:gd name="T6" fmla="*/ 412 w 422"/>
                <a:gd name="T7" fmla="*/ 323 h 341"/>
                <a:gd name="T8" fmla="*/ 201 w 422"/>
                <a:gd name="T9" fmla="*/ 338 h 341"/>
                <a:gd name="T10" fmla="*/ 154 w 422"/>
                <a:gd name="T11" fmla="*/ 335 h 341"/>
                <a:gd name="T12" fmla="*/ 76 w 422"/>
                <a:gd name="T13" fmla="*/ 327 h 341"/>
                <a:gd name="T14" fmla="*/ 71 w 422"/>
                <a:gd name="T15" fmla="*/ 330 h 341"/>
                <a:gd name="T16" fmla="*/ 69 w 422"/>
                <a:gd name="T17" fmla="*/ 336 h 341"/>
                <a:gd name="T18" fmla="*/ 52 w 422"/>
                <a:gd name="T19" fmla="*/ 340 h 341"/>
                <a:gd name="T20" fmla="*/ 22 w 422"/>
                <a:gd name="T21" fmla="*/ 327 h 341"/>
                <a:gd name="T22" fmla="*/ 0 w 422"/>
                <a:gd name="T23" fmla="*/ 256 h 341"/>
                <a:gd name="T24" fmla="*/ 1 w 422"/>
                <a:gd name="T25" fmla="*/ 140 h 341"/>
                <a:gd name="T26" fmla="*/ 11 w 422"/>
                <a:gd name="T27" fmla="*/ 91 h 341"/>
                <a:gd name="T28" fmla="*/ 60 w 422"/>
                <a:gd name="T29" fmla="*/ 71 h 341"/>
                <a:gd name="T30" fmla="*/ 88 w 422"/>
                <a:gd name="T31" fmla="*/ 99 h 341"/>
                <a:gd name="T32" fmla="*/ 110 w 422"/>
                <a:gd name="T33" fmla="*/ 130 h 341"/>
                <a:gd name="T34" fmla="*/ 149 w 422"/>
                <a:gd name="T35" fmla="*/ 129 h 341"/>
                <a:gd name="T36" fmla="*/ 164 w 422"/>
                <a:gd name="T37" fmla="*/ 104 h 341"/>
                <a:gd name="T38" fmla="*/ 179 w 422"/>
                <a:gd name="T39" fmla="*/ 101 h 341"/>
                <a:gd name="T40" fmla="*/ 185 w 422"/>
                <a:gd name="T41" fmla="*/ 94 h 341"/>
                <a:gd name="T42" fmla="*/ 198 w 422"/>
                <a:gd name="T43" fmla="*/ 43 h 341"/>
                <a:gd name="T44" fmla="*/ 232 w 422"/>
                <a:gd name="T45" fmla="*/ 3 h 341"/>
                <a:gd name="T46" fmla="*/ 272 w 422"/>
                <a:gd name="T47" fmla="*/ 17 h 341"/>
                <a:gd name="T48" fmla="*/ 289 w 422"/>
                <a:gd name="T49" fmla="*/ 52 h 341"/>
                <a:gd name="T50" fmla="*/ 294 w 422"/>
                <a:gd name="T51" fmla="*/ 109 h 341"/>
                <a:gd name="T52" fmla="*/ 300 w 422"/>
                <a:gd name="T53" fmla="*/ 162 h 341"/>
                <a:gd name="T54" fmla="*/ 334 w 422"/>
                <a:gd name="T55" fmla="*/ 175 h 341"/>
                <a:gd name="T56" fmla="*/ 350 w 422"/>
                <a:gd name="T57" fmla="*/ 157 h 341"/>
                <a:gd name="T58" fmla="*/ 361 w 422"/>
                <a:gd name="T59" fmla="*/ 155 h 341"/>
                <a:gd name="T60" fmla="*/ 415 w 422"/>
                <a:gd name="T61" fmla="*/ 189 h 341"/>
                <a:gd name="T62" fmla="*/ 419 w 422"/>
                <a:gd name="T63" fmla="*/ 214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2" h="341">
                  <a:moveTo>
                    <a:pt x="419" y="214"/>
                  </a:moveTo>
                  <a:cubicBezTo>
                    <a:pt x="421" y="247"/>
                    <a:pt x="422" y="281"/>
                    <a:pt x="421" y="314"/>
                  </a:cubicBezTo>
                  <a:cubicBezTo>
                    <a:pt x="421" y="316"/>
                    <a:pt x="421" y="318"/>
                    <a:pt x="420" y="320"/>
                  </a:cubicBezTo>
                  <a:cubicBezTo>
                    <a:pt x="418" y="322"/>
                    <a:pt x="415" y="322"/>
                    <a:pt x="412" y="323"/>
                  </a:cubicBezTo>
                  <a:cubicBezTo>
                    <a:pt x="342" y="333"/>
                    <a:pt x="272" y="338"/>
                    <a:pt x="201" y="338"/>
                  </a:cubicBezTo>
                  <a:cubicBezTo>
                    <a:pt x="186" y="338"/>
                    <a:pt x="170" y="338"/>
                    <a:pt x="154" y="335"/>
                  </a:cubicBezTo>
                  <a:cubicBezTo>
                    <a:pt x="128" y="331"/>
                    <a:pt x="102" y="321"/>
                    <a:pt x="76" y="327"/>
                  </a:cubicBezTo>
                  <a:cubicBezTo>
                    <a:pt x="74" y="328"/>
                    <a:pt x="72" y="328"/>
                    <a:pt x="71" y="330"/>
                  </a:cubicBezTo>
                  <a:cubicBezTo>
                    <a:pt x="70" y="331"/>
                    <a:pt x="70" y="334"/>
                    <a:pt x="69" y="336"/>
                  </a:cubicBezTo>
                  <a:cubicBezTo>
                    <a:pt x="66" y="341"/>
                    <a:pt x="58" y="341"/>
                    <a:pt x="52" y="340"/>
                  </a:cubicBezTo>
                  <a:cubicBezTo>
                    <a:pt x="40" y="339"/>
                    <a:pt x="30" y="334"/>
                    <a:pt x="22" y="327"/>
                  </a:cubicBezTo>
                  <a:cubicBezTo>
                    <a:pt x="1" y="309"/>
                    <a:pt x="0" y="281"/>
                    <a:pt x="0" y="256"/>
                  </a:cubicBezTo>
                  <a:cubicBezTo>
                    <a:pt x="0" y="217"/>
                    <a:pt x="1" y="179"/>
                    <a:pt x="1" y="140"/>
                  </a:cubicBezTo>
                  <a:cubicBezTo>
                    <a:pt x="1" y="124"/>
                    <a:pt x="1" y="106"/>
                    <a:pt x="11" y="91"/>
                  </a:cubicBezTo>
                  <a:cubicBezTo>
                    <a:pt x="20" y="76"/>
                    <a:pt x="41" y="65"/>
                    <a:pt x="60" y="71"/>
                  </a:cubicBezTo>
                  <a:cubicBezTo>
                    <a:pt x="74" y="75"/>
                    <a:pt x="82" y="87"/>
                    <a:pt x="88" y="99"/>
                  </a:cubicBezTo>
                  <a:cubicBezTo>
                    <a:pt x="94" y="110"/>
                    <a:pt x="99" y="122"/>
                    <a:pt x="110" y="130"/>
                  </a:cubicBezTo>
                  <a:cubicBezTo>
                    <a:pt x="121" y="139"/>
                    <a:pt x="141" y="140"/>
                    <a:pt x="149" y="129"/>
                  </a:cubicBezTo>
                  <a:cubicBezTo>
                    <a:pt x="156" y="121"/>
                    <a:pt x="154" y="108"/>
                    <a:pt x="164" y="104"/>
                  </a:cubicBezTo>
                  <a:cubicBezTo>
                    <a:pt x="169" y="102"/>
                    <a:pt x="174" y="103"/>
                    <a:pt x="179" y="101"/>
                  </a:cubicBezTo>
                  <a:cubicBezTo>
                    <a:pt x="182" y="99"/>
                    <a:pt x="184" y="97"/>
                    <a:pt x="185" y="94"/>
                  </a:cubicBezTo>
                  <a:cubicBezTo>
                    <a:pt x="195" y="79"/>
                    <a:pt x="194" y="61"/>
                    <a:pt x="198" y="43"/>
                  </a:cubicBezTo>
                  <a:cubicBezTo>
                    <a:pt x="201" y="26"/>
                    <a:pt x="211" y="7"/>
                    <a:pt x="232" y="3"/>
                  </a:cubicBezTo>
                  <a:cubicBezTo>
                    <a:pt x="246" y="0"/>
                    <a:pt x="262" y="7"/>
                    <a:pt x="272" y="17"/>
                  </a:cubicBezTo>
                  <a:cubicBezTo>
                    <a:pt x="281" y="27"/>
                    <a:pt x="286" y="40"/>
                    <a:pt x="289" y="52"/>
                  </a:cubicBezTo>
                  <a:cubicBezTo>
                    <a:pt x="293" y="71"/>
                    <a:pt x="295" y="90"/>
                    <a:pt x="294" y="109"/>
                  </a:cubicBezTo>
                  <a:cubicBezTo>
                    <a:pt x="294" y="127"/>
                    <a:pt x="291" y="146"/>
                    <a:pt x="300" y="162"/>
                  </a:cubicBezTo>
                  <a:cubicBezTo>
                    <a:pt x="306" y="173"/>
                    <a:pt x="323" y="182"/>
                    <a:pt x="334" y="175"/>
                  </a:cubicBezTo>
                  <a:cubicBezTo>
                    <a:pt x="341" y="170"/>
                    <a:pt x="343" y="161"/>
                    <a:pt x="350" y="157"/>
                  </a:cubicBezTo>
                  <a:cubicBezTo>
                    <a:pt x="354" y="156"/>
                    <a:pt x="358" y="155"/>
                    <a:pt x="361" y="155"/>
                  </a:cubicBezTo>
                  <a:cubicBezTo>
                    <a:pt x="385" y="156"/>
                    <a:pt x="407" y="170"/>
                    <a:pt x="415" y="189"/>
                  </a:cubicBezTo>
                  <a:cubicBezTo>
                    <a:pt x="418" y="197"/>
                    <a:pt x="419" y="206"/>
                    <a:pt x="419" y="214"/>
                  </a:cubicBezTo>
                  <a:close/>
                </a:path>
              </a:pathLst>
            </a:cu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737">
              <a:extLst>
                <a:ext uri="{FF2B5EF4-FFF2-40B4-BE49-F238E27FC236}">
                  <a16:creationId xmlns:a16="http://schemas.microsoft.com/office/drawing/2014/main" id="{A0BE9D77-E084-42DA-9057-97145C57DA5C}"/>
                </a:ext>
              </a:extLst>
            </p:cNvPr>
            <p:cNvSpPr/>
            <p:nvPr/>
          </p:nvSpPr>
          <p:spPr bwMode="auto">
            <a:xfrm>
              <a:off x="5530851" y="6013450"/>
              <a:ext cx="266700" cy="254000"/>
            </a:xfrm>
            <a:custGeom>
              <a:avLst/>
              <a:gdLst>
                <a:gd name="T0" fmla="*/ 24 w 290"/>
                <a:gd name="T1" fmla="*/ 276 h 276"/>
                <a:gd name="T2" fmla="*/ 0 w 290"/>
                <a:gd name="T3" fmla="*/ 276 h 276"/>
                <a:gd name="T4" fmla="*/ 0 w 290"/>
                <a:gd name="T5" fmla="*/ 216 h 276"/>
                <a:gd name="T6" fmla="*/ 33 w 290"/>
                <a:gd name="T7" fmla="*/ 173 h 276"/>
                <a:gd name="T8" fmla="*/ 250 w 290"/>
                <a:gd name="T9" fmla="*/ 105 h 276"/>
                <a:gd name="T10" fmla="*/ 266 w 290"/>
                <a:gd name="T11" fmla="*/ 85 h 276"/>
                <a:gd name="T12" fmla="*/ 266 w 290"/>
                <a:gd name="T13" fmla="*/ 45 h 276"/>
                <a:gd name="T14" fmla="*/ 245 w 290"/>
                <a:gd name="T15" fmla="*/ 24 h 276"/>
                <a:gd name="T16" fmla="*/ 212 w 290"/>
                <a:gd name="T17" fmla="*/ 24 h 276"/>
                <a:gd name="T18" fmla="*/ 212 w 290"/>
                <a:gd name="T19" fmla="*/ 0 h 276"/>
                <a:gd name="T20" fmla="*/ 245 w 290"/>
                <a:gd name="T21" fmla="*/ 0 h 276"/>
                <a:gd name="T22" fmla="*/ 290 w 290"/>
                <a:gd name="T23" fmla="*/ 45 h 276"/>
                <a:gd name="T24" fmla="*/ 290 w 290"/>
                <a:gd name="T25" fmla="*/ 85 h 276"/>
                <a:gd name="T26" fmla="*/ 256 w 290"/>
                <a:gd name="T27" fmla="*/ 129 h 276"/>
                <a:gd name="T28" fmla="*/ 39 w 290"/>
                <a:gd name="T29" fmla="*/ 196 h 276"/>
                <a:gd name="T30" fmla="*/ 24 w 290"/>
                <a:gd name="T31" fmla="*/ 216 h 276"/>
                <a:gd name="T32" fmla="*/ 24 w 290"/>
                <a:gd name="T33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276">
                  <a:moveTo>
                    <a:pt x="24" y="276"/>
                  </a:moveTo>
                  <a:cubicBezTo>
                    <a:pt x="0" y="276"/>
                    <a:pt x="0" y="276"/>
                    <a:pt x="0" y="276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196"/>
                    <a:pt x="13" y="178"/>
                    <a:pt x="33" y="173"/>
                  </a:cubicBezTo>
                  <a:cubicBezTo>
                    <a:pt x="250" y="105"/>
                    <a:pt x="250" y="105"/>
                    <a:pt x="250" y="105"/>
                  </a:cubicBezTo>
                  <a:cubicBezTo>
                    <a:pt x="259" y="103"/>
                    <a:pt x="266" y="95"/>
                    <a:pt x="266" y="85"/>
                  </a:cubicBezTo>
                  <a:cubicBezTo>
                    <a:pt x="266" y="45"/>
                    <a:pt x="266" y="45"/>
                    <a:pt x="266" y="45"/>
                  </a:cubicBezTo>
                  <a:cubicBezTo>
                    <a:pt x="266" y="34"/>
                    <a:pt x="256" y="24"/>
                    <a:pt x="245" y="24"/>
                  </a:cubicBezTo>
                  <a:cubicBezTo>
                    <a:pt x="212" y="24"/>
                    <a:pt x="212" y="24"/>
                    <a:pt x="212" y="24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70" y="0"/>
                    <a:pt x="290" y="20"/>
                    <a:pt x="290" y="45"/>
                  </a:cubicBezTo>
                  <a:cubicBezTo>
                    <a:pt x="290" y="85"/>
                    <a:pt x="290" y="85"/>
                    <a:pt x="290" y="85"/>
                  </a:cubicBezTo>
                  <a:cubicBezTo>
                    <a:pt x="290" y="106"/>
                    <a:pt x="276" y="124"/>
                    <a:pt x="256" y="129"/>
                  </a:cubicBezTo>
                  <a:cubicBezTo>
                    <a:pt x="39" y="196"/>
                    <a:pt x="39" y="196"/>
                    <a:pt x="39" y="196"/>
                  </a:cubicBezTo>
                  <a:cubicBezTo>
                    <a:pt x="30" y="198"/>
                    <a:pt x="24" y="207"/>
                    <a:pt x="24" y="216"/>
                  </a:cubicBezTo>
                  <a:lnTo>
                    <a:pt x="24" y="276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 738">
              <a:extLst>
                <a:ext uri="{FF2B5EF4-FFF2-40B4-BE49-F238E27FC236}">
                  <a16:creationId xmlns:a16="http://schemas.microsoft.com/office/drawing/2014/main" id="{0B8AFBD1-FFFE-4DC5-8C93-7C62570D8555}"/>
                </a:ext>
              </a:extLst>
            </p:cNvPr>
            <p:cNvSpPr/>
            <p:nvPr/>
          </p:nvSpPr>
          <p:spPr bwMode="auto">
            <a:xfrm>
              <a:off x="5499101" y="6245225"/>
              <a:ext cx="87313" cy="161925"/>
            </a:xfrm>
            <a:custGeom>
              <a:avLst/>
              <a:gdLst>
                <a:gd name="T0" fmla="*/ 75 w 94"/>
                <a:gd name="T1" fmla="*/ 0 h 175"/>
                <a:gd name="T2" fmla="*/ 18 w 94"/>
                <a:gd name="T3" fmla="*/ 0 h 175"/>
                <a:gd name="T4" fmla="*/ 0 w 94"/>
                <a:gd name="T5" fmla="*/ 15 h 175"/>
                <a:gd name="T6" fmla="*/ 0 w 94"/>
                <a:gd name="T7" fmla="*/ 161 h 175"/>
                <a:gd name="T8" fmla="*/ 18 w 94"/>
                <a:gd name="T9" fmla="*/ 175 h 175"/>
                <a:gd name="T10" fmla="*/ 75 w 94"/>
                <a:gd name="T11" fmla="*/ 175 h 175"/>
                <a:gd name="T12" fmla="*/ 94 w 94"/>
                <a:gd name="T13" fmla="*/ 161 h 175"/>
                <a:gd name="T14" fmla="*/ 94 w 94"/>
                <a:gd name="T15" fmla="*/ 15 h 175"/>
                <a:gd name="T16" fmla="*/ 75 w 94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175">
                  <a:moveTo>
                    <a:pt x="75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7"/>
                    <a:pt x="0" y="15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9"/>
                    <a:pt x="8" y="175"/>
                    <a:pt x="18" y="175"/>
                  </a:cubicBezTo>
                  <a:cubicBezTo>
                    <a:pt x="75" y="175"/>
                    <a:pt x="75" y="175"/>
                    <a:pt x="75" y="175"/>
                  </a:cubicBezTo>
                  <a:cubicBezTo>
                    <a:pt x="86" y="175"/>
                    <a:pt x="94" y="169"/>
                    <a:pt x="94" y="161"/>
                  </a:cubicBezTo>
                  <a:cubicBezTo>
                    <a:pt x="94" y="15"/>
                    <a:pt x="94" y="15"/>
                    <a:pt x="94" y="15"/>
                  </a:cubicBezTo>
                  <a:cubicBezTo>
                    <a:pt x="94" y="7"/>
                    <a:pt x="86" y="0"/>
                    <a:pt x="75" y="0"/>
                  </a:cubicBezTo>
                  <a:close/>
                </a:path>
              </a:pathLst>
            </a:custGeom>
            <a:solidFill>
              <a:srgbClr val="34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3" name="Freeform 739">
              <a:extLst>
                <a:ext uri="{FF2B5EF4-FFF2-40B4-BE49-F238E27FC236}">
                  <a16:creationId xmlns:a16="http://schemas.microsoft.com/office/drawing/2014/main" id="{EBDC8B38-688D-4310-8EDC-61C6C33552E4}"/>
                </a:ext>
              </a:extLst>
            </p:cNvPr>
            <p:cNvSpPr/>
            <p:nvPr/>
          </p:nvSpPr>
          <p:spPr bwMode="auto">
            <a:xfrm>
              <a:off x="5348288" y="5970588"/>
              <a:ext cx="388938" cy="107950"/>
            </a:xfrm>
            <a:custGeom>
              <a:avLst/>
              <a:gdLst>
                <a:gd name="T0" fmla="*/ 403 w 422"/>
                <a:gd name="T1" fmla="*/ 0 h 117"/>
                <a:gd name="T2" fmla="*/ 18 w 422"/>
                <a:gd name="T3" fmla="*/ 0 h 117"/>
                <a:gd name="T4" fmla="*/ 0 w 422"/>
                <a:gd name="T5" fmla="*/ 21 h 117"/>
                <a:gd name="T6" fmla="*/ 0 w 422"/>
                <a:gd name="T7" fmla="*/ 95 h 117"/>
                <a:gd name="T8" fmla="*/ 18 w 422"/>
                <a:gd name="T9" fmla="*/ 117 h 117"/>
                <a:gd name="T10" fmla="*/ 403 w 422"/>
                <a:gd name="T11" fmla="*/ 117 h 117"/>
                <a:gd name="T12" fmla="*/ 422 w 422"/>
                <a:gd name="T13" fmla="*/ 95 h 117"/>
                <a:gd name="T14" fmla="*/ 422 w 422"/>
                <a:gd name="T15" fmla="*/ 21 h 117"/>
                <a:gd name="T16" fmla="*/ 403 w 422"/>
                <a:gd name="T1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2" h="117">
                  <a:moveTo>
                    <a:pt x="403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9"/>
                    <a:pt x="0" y="21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07"/>
                    <a:pt x="8" y="117"/>
                    <a:pt x="18" y="117"/>
                  </a:cubicBezTo>
                  <a:cubicBezTo>
                    <a:pt x="403" y="117"/>
                    <a:pt x="403" y="117"/>
                    <a:pt x="403" y="117"/>
                  </a:cubicBezTo>
                  <a:cubicBezTo>
                    <a:pt x="413" y="117"/>
                    <a:pt x="422" y="107"/>
                    <a:pt x="422" y="95"/>
                  </a:cubicBezTo>
                  <a:cubicBezTo>
                    <a:pt x="422" y="21"/>
                    <a:pt x="422" y="21"/>
                    <a:pt x="422" y="21"/>
                  </a:cubicBezTo>
                  <a:cubicBezTo>
                    <a:pt x="422" y="9"/>
                    <a:pt x="413" y="0"/>
                    <a:pt x="403" y="0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94" name="Oval 740">
            <a:extLst>
              <a:ext uri="{FF2B5EF4-FFF2-40B4-BE49-F238E27FC236}">
                <a16:creationId xmlns:a16="http://schemas.microsoft.com/office/drawing/2014/main" id="{92B6A164-AEFF-44D9-9298-E6872253F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075" y="4719514"/>
            <a:ext cx="1115089" cy="1115089"/>
          </a:xfrm>
          <a:prstGeom prst="ellipse">
            <a:avLst/>
          </a:prstGeom>
          <a:solidFill>
            <a:srgbClr val="FFB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95" name="组合 294">
            <a:extLst>
              <a:ext uri="{FF2B5EF4-FFF2-40B4-BE49-F238E27FC236}">
                <a16:creationId xmlns:a16="http://schemas.microsoft.com/office/drawing/2014/main" id="{2FBF6602-82A5-4BA9-A1D4-F65701CD48AE}"/>
              </a:ext>
            </a:extLst>
          </p:cNvPr>
          <p:cNvGrpSpPr/>
          <p:nvPr/>
        </p:nvGrpSpPr>
        <p:grpSpPr>
          <a:xfrm>
            <a:off x="863198" y="4918638"/>
            <a:ext cx="718738" cy="720636"/>
            <a:chOff x="4238626" y="5768975"/>
            <a:chExt cx="601662" cy="603251"/>
          </a:xfrm>
        </p:grpSpPr>
        <p:sp>
          <p:nvSpPr>
            <p:cNvPr id="296" name="Freeform 741">
              <a:extLst>
                <a:ext uri="{FF2B5EF4-FFF2-40B4-BE49-F238E27FC236}">
                  <a16:creationId xmlns:a16="http://schemas.microsoft.com/office/drawing/2014/main" id="{4CDF191E-9B95-4E05-993D-1D5B144C0AA4}"/>
                </a:ext>
              </a:extLst>
            </p:cNvPr>
            <p:cNvSpPr/>
            <p:nvPr/>
          </p:nvSpPr>
          <p:spPr bwMode="auto">
            <a:xfrm>
              <a:off x="4640263" y="6176963"/>
              <a:ext cx="200025" cy="195263"/>
            </a:xfrm>
            <a:custGeom>
              <a:avLst/>
              <a:gdLst>
                <a:gd name="T0" fmla="*/ 130 w 218"/>
                <a:gd name="T1" fmla="*/ 205 h 213"/>
                <a:gd name="T2" fmla="*/ 76 w 218"/>
                <a:gd name="T3" fmla="*/ 197 h 213"/>
                <a:gd name="T4" fmla="*/ 66 w 218"/>
                <a:gd name="T5" fmla="*/ 179 h 213"/>
                <a:gd name="T6" fmla="*/ 29 w 218"/>
                <a:gd name="T7" fmla="*/ 159 h 213"/>
                <a:gd name="T8" fmla="*/ 3 w 218"/>
                <a:gd name="T9" fmla="*/ 129 h 213"/>
                <a:gd name="T10" fmla="*/ 17 w 218"/>
                <a:gd name="T11" fmla="*/ 111 h 213"/>
                <a:gd name="T12" fmla="*/ 56 w 218"/>
                <a:gd name="T13" fmla="*/ 94 h 213"/>
                <a:gd name="T14" fmla="*/ 91 w 218"/>
                <a:gd name="T15" fmla="*/ 70 h 213"/>
                <a:gd name="T16" fmla="*/ 91 w 218"/>
                <a:gd name="T17" fmla="*/ 30 h 213"/>
                <a:gd name="T18" fmla="*/ 78 w 218"/>
                <a:gd name="T19" fmla="*/ 14 h 213"/>
                <a:gd name="T20" fmla="*/ 93 w 218"/>
                <a:gd name="T21" fmla="*/ 1 h 213"/>
                <a:gd name="T22" fmla="*/ 114 w 218"/>
                <a:gd name="T23" fmla="*/ 10 h 213"/>
                <a:gd name="T24" fmla="*/ 179 w 218"/>
                <a:gd name="T25" fmla="*/ 64 h 213"/>
                <a:gd name="T26" fmla="*/ 215 w 218"/>
                <a:gd name="T27" fmla="*/ 111 h 213"/>
                <a:gd name="T28" fmla="*/ 213 w 218"/>
                <a:gd name="T29" fmla="*/ 137 h 213"/>
                <a:gd name="T30" fmla="*/ 166 w 218"/>
                <a:gd name="T31" fmla="*/ 168 h 213"/>
                <a:gd name="T32" fmla="*/ 163 w 218"/>
                <a:gd name="T33" fmla="*/ 182 h 213"/>
                <a:gd name="T34" fmla="*/ 130 w 218"/>
                <a:gd name="T35" fmla="*/ 20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213">
                  <a:moveTo>
                    <a:pt x="130" y="205"/>
                  </a:moveTo>
                  <a:cubicBezTo>
                    <a:pt x="111" y="210"/>
                    <a:pt x="87" y="213"/>
                    <a:pt x="76" y="197"/>
                  </a:cubicBezTo>
                  <a:cubicBezTo>
                    <a:pt x="72" y="192"/>
                    <a:pt x="70" y="185"/>
                    <a:pt x="66" y="179"/>
                  </a:cubicBezTo>
                  <a:cubicBezTo>
                    <a:pt x="58" y="167"/>
                    <a:pt x="42" y="164"/>
                    <a:pt x="29" y="159"/>
                  </a:cubicBezTo>
                  <a:cubicBezTo>
                    <a:pt x="15" y="155"/>
                    <a:pt x="0" y="143"/>
                    <a:pt x="3" y="129"/>
                  </a:cubicBezTo>
                  <a:cubicBezTo>
                    <a:pt x="4" y="121"/>
                    <a:pt x="10" y="115"/>
                    <a:pt x="17" y="111"/>
                  </a:cubicBezTo>
                  <a:cubicBezTo>
                    <a:pt x="29" y="103"/>
                    <a:pt x="43" y="99"/>
                    <a:pt x="56" y="94"/>
                  </a:cubicBezTo>
                  <a:cubicBezTo>
                    <a:pt x="69" y="89"/>
                    <a:pt x="82" y="82"/>
                    <a:pt x="91" y="70"/>
                  </a:cubicBezTo>
                  <a:cubicBezTo>
                    <a:pt x="99" y="58"/>
                    <a:pt x="100" y="41"/>
                    <a:pt x="91" y="30"/>
                  </a:cubicBezTo>
                  <a:cubicBezTo>
                    <a:pt x="86" y="25"/>
                    <a:pt x="79" y="21"/>
                    <a:pt x="78" y="14"/>
                  </a:cubicBezTo>
                  <a:cubicBezTo>
                    <a:pt x="77" y="7"/>
                    <a:pt x="85" y="0"/>
                    <a:pt x="93" y="1"/>
                  </a:cubicBezTo>
                  <a:cubicBezTo>
                    <a:pt x="101" y="1"/>
                    <a:pt x="108" y="6"/>
                    <a:pt x="114" y="10"/>
                  </a:cubicBezTo>
                  <a:cubicBezTo>
                    <a:pt x="136" y="27"/>
                    <a:pt x="158" y="45"/>
                    <a:pt x="179" y="64"/>
                  </a:cubicBezTo>
                  <a:cubicBezTo>
                    <a:pt x="194" y="77"/>
                    <a:pt x="209" y="92"/>
                    <a:pt x="215" y="111"/>
                  </a:cubicBezTo>
                  <a:cubicBezTo>
                    <a:pt x="217" y="120"/>
                    <a:pt x="218" y="130"/>
                    <a:pt x="213" y="137"/>
                  </a:cubicBezTo>
                  <a:cubicBezTo>
                    <a:pt x="202" y="153"/>
                    <a:pt x="173" y="150"/>
                    <a:pt x="166" y="168"/>
                  </a:cubicBezTo>
                  <a:cubicBezTo>
                    <a:pt x="164" y="172"/>
                    <a:pt x="164" y="177"/>
                    <a:pt x="163" y="182"/>
                  </a:cubicBezTo>
                  <a:cubicBezTo>
                    <a:pt x="159" y="195"/>
                    <a:pt x="143" y="201"/>
                    <a:pt x="130" y="205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7" name="Freeform 742">
              <a:extLst>
                <a:ext uri="{FF2B5EF4-FFF2-40B4-BE49-F238E27FC236}">
                  <a16:creationId xmlns:a16="http://schemas.microsoft.com/office/drawing/2014/main" id="{119644B1-2A42-4940-85C0-7AA1748D2CFC}"/>
                </a:ext>
              </a:extLst>
            </p:cNvPr>
            <p:cNvSpPr/>
            <p:nvPr/>
          </p:nvSpPr>
          <p:spPr bwMode="auto">
            <a:xfrm>
              <a:off x="4238626" y="5768975"/>
              <a:ext cx="169863" cy="201613"/>
            </a:xfrm>
            <a:custGeom>
              <a:avLst/>
              <a:gdLst>
                <a:gd name="T0" fmla="*/ 0 w 107"/>
                <a:gd name="T1" fmla="*/ 116 h 127"/>
                <a:gd name="T2" fmla="*/ 93 w 107"/>
                <a:gd name="T3" fmla="*/ 0 h 127"/>
                <a:gd name="T4" fmla="*/ 107 w 107"/>
                <a:gd name="T5" fmla="*/ 11 h 127"/>
                <a:gd name="T6" fmla="*/ 14 w 107"/>
                <a:gd name="T7" fmla="*/ 127 h 127"/>
                <a:gd name="T8" fmla="*/ 0 w 107"/>
                <a:gd name="T9" fmla="*/ 11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27">
                  <a:moveTo>
                    <a:pt x="0" y="116"/>
                  </a:moveTo>
                  <a:lnTo>
                    <a:pt x="93" y="0"/>
                  </a:lnTo>
                  <a:lnTo>
                    <a:pt x="107" y="11"/>
                  </a:lnTo>
                  <a:lnTo>
                    <a:pt x="14" y="127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8" name="Freeform 743">
              <a:extLst>
                <a:ext uri="{FF2B5EF4-FFF2-40B4-BE49-F238E27FC236}">
                  <a16:creationId xmlns:a16="http://schemas.microsoft.com/office/drawing/2014/main" id="{6D98BFA4-7E1D-405D-98E3-6587A33E859A}"/>
                </a:ext>
              </a:extLst>
            </p:cNvPr>
            <p:cNvSpPr/>
            <p:nvPr/>
          </p:nvSpPr>
          <p:spPr bwMode="auto">
            <a:xfrm>
              <a:off x="4659313" y="6130925"/>
              <a:ext cx="77788" cy="74613"/>
            </a:xfrm>
            <a:custGeom>
              <a:avLst/>
              <a:gdLst>
                <a:gd name="T0" fmla="*/ 0 w 49"/>
                <a:gd name="T1" fmla="*/ 25 h 47"/>
                <a:gd name="T2" fmla="*/ 21 w 49"/>
                <a:gd name="T3" fmla="*/ 0 h 47"/>
                <a:gd name="T4" fmla="*/ 49 w 49"/>
                <a:gd name="T5" fmla="*/ 27 h 47"/>
                <a:gd name="T6" fmla="*/ 33 w 49"/>
                <a:gd name="T7" fmla="*/ 47 h 47"/>
                <a:gd name="T8" fmla="*/ 0 w 49"/>
                <a:gd name="T9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7">
                  <a:moveTo>
                    <a:pt x="0" y="25"/>
                  </a:moveTo>
                  <a:lnTo>
                    <a:pt x="21" y="0"/>
                  </a:lnTo>
                  <a:lnTo>
                    <a:pt x="49" y="27"/>
                  </a:lnTo>
                  <a:lnTo>
                    <a:pt x="33" y="47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744">
              <a:extLst>
                <a:ext uri="{FF2B5EF4-FFF2-40B4-BE49-F238E27FC236}">
                  <a16:creationId xmlns:a16="http://schemas.microsoft.com/office/drawing/2014/main" id="{9C6508AB-3863-4ADC-85C6-A9813D7C289F}"/>
                </a:ext>
              </a:extLst>
            </p:cNvPr>
            <p:cNvSpPr/>
            <p:nvPr/>
          </p:nvSpPr>
          <p:spPr bwMode="auto">
            <a:xfrm>
              <a:off x="4260851" y="5786438"/>
              <a:ext cx="463550" cy="423863"/>
            </a:xfrm>
            <a:custGeom>
              <a:avLst/>
              <a:gdLst>
                <a:gd name="T0" fmla="*/ 248 w 505"/>
                <a:gd name="T1" fmla="*/ 234 h 462"/>
                <a:gd name="T2" fmla="*/ 1 w 505"/>
                <a:gd name="T3" fmla="*/ 201 h 462"/>
                <a:gd name="T4" fmla="*/ 0 w 505"/>
                <a:gd name="T5" fmla="*/ 201 h 462"/>
                <a:gd name="T6" fmla="*/ 400 w 505"/>
                <a:gd name="T7" fmla="*/ 462 h 462"/>
                <a:gd name="T8" fmla="*/ 505 w 505"/>
                <a:gd name="T9" fmla="*/ 331 h 462"/>
                <a:gd name="T10" fmla="*/ 161 w 505"/>
                <a:gd name="T11" fmla="*/ 0 h 462"/>
                <a:gd name="T12" fmla="*/ 161 w 505"/>
                <a:gd name="T13" fmla="*/ 0 h 462"/>
                <a:gd name="T14" fmla="*/ 248 w 505"/>
                <a:gd name="T15" fmla="*/ 234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5" h="462">
                  <a:moveTo>
                    <a:pt x="248" y="234"/>
                  </a:moveTo>
                  <a:cubicBezTo>
                    <a:pt x="211" y="280"/>
                    <a:pt x="110" y="264"/>
                    <a:pt x="1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400" y="462"/>
                    <a:pt x="400" y="462"/>
                    <a:pt x="400" y="462"/>
                  </a:cubicBezTo>
                  <a:cubicBezTo>
                    <a:pt x="505" y="331"/>
                    <a:pt x="505" y="331"/>
                    <a:pt x="505" y="331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246" y="92"/>
                    <a:pt x="285" y="187"/>
                    <a:pt x="248" y="234"/>
                  </a:cubicBez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745">
              <a:extLst>
                <a:ext uri="{FF2B5EF4-FFF2-40B4-BE49-F238E27FC236}">
                  <a16:creationId xmlns:a16="http://schemas.microsoft.com/office/drawing/2014/main" id="{89D187C5-FEFD-4949-B6AD-4D9BB72A2CE6}"/>
                </a:ext>
              </a:extLst>
            </p:cNvPr>
            <p:cNvSpPr/>
            <p:nvPr/>
          </p:nvSpPr>
          <p:spPr bwMode="auto">
            <a:xfrm>
              <a:off x="4260851" y="5786438"/>
              <a:ext cx="261938" cy="257175"/>
            </a:xfrm>
            <a:custGeom>
              <a:avLst/>
              <a:gdLst>
                <a:gd name="T0" fmla="*/ 247 w 284"/>
                <a:gd name="T1" fmla="*/ 234 h 280"/>
                <a:gd name="T2" fmla="*/ 160 w 284"/>
                <a:gd name="T3" fmla="*/ 0 h 280"/>
                <a:gd name="T4" fmla="*/ 0 w 284"/>
                <a:gd name="T5" fmla="*/ 201 h 280"/>
                <a:gd name="T6" fmla="*/ 247 w 284"/>
                <a:gd name="T7" fmla="*/ 234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4" h="280">
                  <a:moveTo>
                    <a:pt x="247" y="234"/>
                  </a:moveTo>
                  <a:cubicBezTo>
                    <a:pt x="284" y="187"/>
                    <a:pt x="245" y="92"/>
                    <a:pt x="160" y="0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109" y="264"/>
                    <a:pt x="210" y="280"/>
                    <a:pt x="247" y="234"/>
                  </a:cubicBezTo>
                  <a:close/>
                </a:path>
              </a:pathLst>
            </a:custGeom>
            <a:solidFill>
              <a:srgbClr val="6BB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1" name="Freeform 746">
              <a:extLst>
                <a:ext uri="{FF2B5EF4-FFF2-40B4-BE49-F238E27FC236}">
                  <a16:creationId xmlns:a16="http://schemas.microsoft.com/office/drawing/2014/main" id="{192CA319-78DE-43E1-BDFF-B50FF939B9FD}"/>
                </a:ext>
              </a:extLst>
            </p:cNvPr>
            <p:cNvSpPr/>
            <p:nvPr/>
          </p:nvSpPr>
          <p:spPr bwMode="auto">
            <a:xfrm>
              <a:off x="4652963" y="6291263"/>
              <a:ext cx="44450" cy="33338"/>
            </a:xfrm>
            <a:custGeom>
              <a:avLst/>
              <a:gdLst>
                <a:gd name="T0" fmla="*/ 4 w 48"/>
                <a:gd name="T1" fmla="*/ 1 h 36"/>
                <a:gd name="T2" fmla="*/ 4 w 48"/>
                <a:gd name="T3" fmla="*/ 3 h 36"/>
                <a:gd name="T4" fmla="*/ 6 w 48"/>
                <a:gd name="T5" fmla="*/ 9 h 36"/>
                <a:gd name="T6" fmla="*/ 9 w 48"/>
                <a:gd name="T7" fmla="*/ 11 h 36"/>
                <a:gd name="T8" fmla="*/ 10 w 48"/>
                <a:gd name="T9" fmla="*/ 12 h 36"/>
                <a:gd name="T10" fmla="*/ 13 w 48"/>
                <a:gd name="T11" fmla="*/ 13 h 36"/>
                <a:gd name="T12" fmla="*/ 23 w 48"/>
                <a:gd name="T13" fmla="*/ 18 h 36"/>
                <a:gd name="T14" fmla="*/ 28 w 48"/>
                <a:gd name="T15" fmla="*/ 20 h 36"/>
                <a:gd name="T16" fmla="*/ 32 w 48"/>
                <a:gd name="T17" fmla="*/ 23 h 36"/>
                <a:gd name="T18" fmla="*/ 37 w 48"/>
                <a:gd name="T19" fmla="*/ 26 h 36"/>
                <a:gd name="T20" fmla="*/ 41 w 48"/>
                <a:gd name="T21" fmla="*/ 29 h 36"/>
                <a:gd name="T22" fmla="*/ 48 w 48"/>
                <a:gd name="T23" fmla="*/ 36 h 36"/>
                <a:gd name="T24" fmla="*/ 48 w 48"/>
                <a:gd name="T25" fmla="*/ 36 h 36"/>
                <a:gd name="T26" fmla="*/ 39 w 48"/>
                <a:gd name="T27" fmla="*/ 33 h 36"/>
                <a:gd name="T28" fmla="*/ 34 w 48"/>
                <a:gd name="T29" fmla="*/ 31 h 36"/>
                <a:gd name="T30" fmla="*/ 30 w 48"/>
                <a:gd name="T31" fmla="*/ 29 h 36"/>
                <a:gd name="T32" fmla="*/ 24 w 48"/>
                <a:gd name="T33" fmla="*/ 28 h 36"/>
                <a:gd name="T34" fmla="*/ 19 w 48"/>
                <a:gd name="T35" fmla="*/ 26 h 36"/>
                <a:gd name="T36" fmla="*/ 9 w 48"/>
                <a:gd name="T37" fmla="*/ 20 h 36"/>
                <a:gd name="T38" fmla="*/ 6 w 48"/>
                <a:gd name="T39" fmla="*/ 19 h 36"/>
                <a:gd name="T40" fmla="*/ 4 w 48"/>
                <a:gd name="T41" fmla="*/ 17 h 36"/>
                <a:gd name="T42" fmla="*/ 1 w 48"/>
                <a:gd name="T43" fmla="*/ 11 h 36"/>
                <a:gd name="T44" fmla="*/ 2 w 48"/>
                <a:gd name="T45" fmla="*/ 3 h 36"/>
                <a:gd name="T46" fmla="*/ 3 w 48"/>
                <a:gd name="T47" fmla="*/ 0 h 36"/>
                <a:gd name="T48" fmla="*/ 4 w 48"/>
                <a:gd name="T49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" h="36">
                  <a:moveTo>
                    <a:pt x="4" y="1"/>
                  </a:moveTo>
                  <a:cubicBezTo>
                    <a:pt x="4" y="1"/>
                    <a:pt x="4" y="2"/>
                    <a:pt x="4" y="3"/>
                  </a:cubicBezTo>
                  <a:cubicBezTo>
                    <a:pt x="4" y="5"/>
                    <a:pt x="5" y="7"/>
                    <a:pt x="6" y="9"/>
                  </a:cubicBezTo>
                  <a:cubicBezTo>
                    <a:pt x="7" y="10"/>
                    <a:pt x="8" y="10"/>
                    <a:pt x="9" y="11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1" y="12"/>
                    <a:pt x="12" y="12"/>
                    <a:pt x="13" y="13"/>
                  </a:cubicBezTo>
                  <a:cubicBezTo>
                    <a:pt x="16" y="14"/>
                    <a:pt x="19" y="16"/>
                    <a:pt x="23" y="18"/>
                  </a:cubicBezTo>
                  <a:cubicBezTo>
                    <a:pt x="24" y="18"/>
                    <a:pt x="26" y="19"/>
                    <a:pt x="28" y="20"/>
                  </a:cubicBezTo>
                  <a:cubicBezTo>
                    <a:pt x="29" y="21"/>
                    <a:pt x="31" y="22"/>
                    <a:pt x="32" y="23"/>
                  </a:cubicBezTo>
                  <a:cubicBezTo>
                    <a:pt x="34" y="24"/>
                    <a:pt x="36" y="25"/>
                    <a:pt x="37" y="26"/>
                  </a:cubicBezTo>
                  <a:cubicBezTo>
                    <a:pt x="38" y="27"/>
                    <a:pt x="40" y="28"/>
                    <a:pt x="41" y="29"/>
                  </a:cubicBezTo>
                  <a:cubicBezTo>
                    <a:pt x="45" y="33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4" y="35"/>
                    <a:pt x="39" y="33"/>
                  </a:cubicBezTo>
                  <a:cubicBezTo>
                    <a:pt x="37" y="32"/>
                    <a:pt x="36" y="32"/>
                    <a:pt x="34" y="31"/>
                  </a:cubicBezTo>
                  <a:cubicBezTo>
                    <a:pt x="33" y="30"/>
                    <a:pt x="31" y="30"/>
                    <a:pt x="30" y="29"/>
                  </a:cubicBezTo>
                  <a:cubicBezTo>
                    <a:pt x="28" y="29"/>
                    <a:pt x="26" y="28"/>
                    <a:pt x="24" y="28"/>
                  </a:cubicBezTo>
                  <a:cubicBezTo>
                    <a:pt x="22" y="27"/>
                    <a:pt x="21" y="26"/>
                    <a:pt x="19" y="26"/>
                  </a:cubicBezTo>
                  <a:cubicBezTo>
                    <a:pt x="15" y="24"/>
                    <a:pt x="12" y="22"/>
                    <a:pt x="9" y="20"/>
                  </a:cubicBezTo>
                  <a:cubicBezTo>
                    <a:pt x="8" y="20"/>
                    <a:pt x="7" y="19"/>
                    <a:pt x="6" y="19"/>
                  </a:cubicBezTo>
                  <a:cubicBezTo>
                    <a:pt x="5" y="18"/>
                    <a:pt x="4" y="17"/>
                    <a:pt x="4" y="17"/>
                  </a:cubicBezTo>
                  <a:cubicBezTo>
                    <a:pt x="2" y="15"/>
                    <a:pt x="1" y="13"/>
                    <a:pt x="1" y="11"/>
                  </a:cubicBezTo>
                  <a:cubicBezTo>
                    <a:pt x="0" y="7"/>
                    <a:pt x="1" y="4"/>
                    <a:pt x="2" y="3"/>
                  </a:cubicBezTo>
                  <a:cubicBezTo>
                    <a:pt x="3" y="1"/>
                    <a:pt x="3" y="1"/>
                    <a:pt x="3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2" name="Freeform 747">
              <a:extLst>
                <a:ext uri="{FF2B5EF4-FFF2-40B4-BE49-F238E27FC236}">
                  <a16:creationId xmlns:a16="http://schemas.microsoft.com/office/drawing/2014/main" id="{5C6E9E2E-4614-4A1E-9A85-C1F06B2F1DD2}"/>
                </a:ext>
              </a:extLst>
            </p:cNvPr>
            <p:cNvSpPr/>
            <p:nvPr/>
          </p:nvSpPr>
          <p:spPr bwMode="auto">
            <a:xfrm>
              <a:off x="4711701" y="6342063"/>
              <a:ext cx="63500" cy="19050"/>
            </a:xfrm>
            <a:custGeom>
              <a:avLst/>
              <a:gdLst>
                <a:gd name="T0" fmla="*/ 1 w 68"/>
                <a:gd name="T1" fmla="*/ 0 h 21"/>
                <a:gd name="T2" fmla="*/ 3 w 68"/>
                <a:gd name="T3" fmla="*/ 3 h 21"/>
                <a:gd name="T4" fmla="*/ 8 w 68"/>
                <a:gd name="T5" fmla="*/ 8 h 21"/>
                <a:gd name="T6" fmla="*/ 32 w 68"/>
                <a:gd name="T7" fmla="*/ 12 h 21"/>
                <a:gd name="T8" fmla="*/ 45 w 68"/>
                <a:gd name="T9" fmla="*/ 10 h 21"/>
                <a:gd name="T10" fmla="*/ 57 w 68"/>
                <a:gd name="T11" fmla="*/ 8 h 21"/>
                <a:gd name="T12" fmla="*/ 65 w 68"/>
                <a:gd name="T13" fmla="*/ 4 h 21"/>
                <a:gd name="T14" fmla="*/ 68 w 68"/>
                <a:gd name="T15" fmla="*/ 2 h 21"/>
                <a:gd name="T16" fmla="*/ 68 w 68"/>
                <a:gd name="T17" fmla="*/ 3 h 21"/>
                <a:gd name="T18" fmla="*/ 68 w 68"/>
                <a:gd name="T19" fmla="*/ 3 h 21"/>
                <a:gd name="T20" fmla="*/ 66 w 68"/>
                <a:gd name="T21" fmla="*/ 6 h 21"/>
                <a:gd name="T22" fmla="*/ 63 w 68"/>
                <a:gd name="T23" fmla="*/ 8 h 21"/>
                <a:gd name="T24" fmla="*/ 59 w 68"/>
                <a:gd name="T25" fmla="*/ 11 h 21"/>
                <a:gd name="T26" fmla="*/ 47 w 68"/>
                <a:gd name="T27" fmla="*/ 17 h 21"/>
                <a:gd name="T28" fmla="*/ 32 w 68"/>
                <a:gd name="T29" fmla="*/ 20 h 21"/>
                <a:gd name="T30" fmla="*/ 17 w 68"/>
                <a:gd name="T31" fmla="*/ 20 h 21"/>
                <a:gd name="T32" fmla="*/ 4 w 68"/>
                <a:gd name="T33" fmla="*/ 13 h 21"/>
                <a:gd name="T34" fmla="*/ 0 w 68"/>
                <a:gd name="T35" fmla="*/ 4 h 21"/>
                <a:gd name="T36" fmla="*/ 0 w 68"/>
                <a:gd name="T37" fmla="*/ 0 h 21"/>
                <a:gd name="T38" fmla="*/ 1 w 68"/>
                <a:gd name="T3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21">
                  <a:moveTo>
                    <a:pt x="1" y="0"/>
                  </a:moveTo>
                  <a:cubicBezTo>
                    <a:pt x="1" y="0"/>
                    <a:pt x="1" y="1"/>
                    <a:pt x="3" y="3"/>
                  </a:cubicBezTo>
                  <a:cubicBezTo>
                    <a:pt x="4" y="5"/>
                    <a:pt x="5" y="7"/>
                    <a:pt x="8" y="8"/>
                  </a:cubicBezTo>
                  <a:cubicBezTo>
                    <a:pt x="14" y="11"/>
                    <a:pt x="23" y="13"/>
                    <a:pt x="32" y="12"/>
                  </a:cubicBezTo>
                  <a:cubicBezTo>
                    <a:pt x="36" y="12"/>
                    <a:pt x="41" y="11"/>
                    <a:pt x="45" y="10"/>
                  </a:cubicBezTo>
                  <a:cubicBezTo>
                    <a:pt x="50" y="10"/>
                    <a:pt x="54" y="9"/>
                    <a:pt x="57" y="8"/>
                  </a:cubicBezTo>
                  <a:cubicBezTo>
                    <a:pt x="61" y="7"/>
                    <a:pt x="63" y="5"/>
                    <a:pt x="65" y="4"/>
                  </a:cubicBezTo>
                  <a:cubicBezTo>
                    <a:pt x="67" y="3"/>
                    <a:pt x="68" y="2"/>
                    <a:pt x="68" y="2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7" y="4"/>
                    <a:pt x="67" y="5"/>
                    <a:pt x="66" y="6"/>
                  </a:cubicBezTo>
                  <a:cubicBezTo>
                    <a:pt x="65" y="6"/>
                    <a:pt x="64" y="7"/>
                    <a:pt x="63" y="8"/>
                  </a:cubicBezTo>
                  <a:cubicBezTo>
                    <a:pt x="62" y="9"/>
                    <a:pt x="60" y="10"/>
                    <a:pt x="59" y="11"/>
                  </a:cubicBezTo>
                  <a:cubicBezTo>
                    <a:pt x="55" y="13"/>
                    <a:pt x="51" y="15"/>
                    <a:pt x="47" y="17"/>
                  </a:cubicBezTo>
                  <a:cubicBezTo>
                    <a:pt x="43" y="18"/>
                    <a:pt x="38" y="20"/>
                    <a:pt x="32" y="20"/>
                  </a:cubicBezTo>
                  <a:cubicBezTo>
                    <a:pt x="27" y="21"/>
                    <a:pt x="22" y="21"/>
                    <a:pt x="17" y="20"/>
                  </a:cubicBezTo>
                  <a:cubicBezTo>
                    <a:pt x="12" y="18"/>
                    <a:pt x="8" y="16"/>
                    <a:pt x="4" y="13"/>
                  </a:cubicBezTo>
                  <a:cubicBezTo>
                    <a:pt x="1" y="10"/>
                    <a:pt x="0" y="6"/>
                    <a:pt x="0" y="4"/>
                  </a:cubicBez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03" name="Oval 748">
            <a:extLst>
              <a:ext uri="{FF2B5EF4-FFF2-40B4-BE49-F238E27FC236}">
                <a16:creationId xmlns:a16="http://schemas.microsoft.com/office/drawing/2014/main" id="{A6181904-9F18-44EC-93C1-7C1988E78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3755" y="4734685"/>
            <a:ext cx="1115089" cy="1115089"/>
          </a:xfrm>
          <a:prstGeom prst="ellipse">
            <a:avLst/>
          </a:prstGeom>
          <a:solidFill>
            <a:srgbClr val="57B2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04" name="组合 303">
            <a:extLst>
              <a:ext uri="{FF2B5EF4-FFF2-40B4-BE49-F238E27FC236}">
                <a16:creationId xmlns:a16="http://schemas.microsoft.com/office/drawing/2014/main" id="{1F7AEF5E-9D18-4472-9977-18891AEFC52F}"/>
              </a:ext>
            </a:extLst>
          </p:cNvPr>
          <p:cNvGrpSpPr/>
          <p:nvPr/>
        </p:nvGrpSpPr>
        <p:grpSpPr>
          <a:xfrm>
            <a:off x="10682351" y="4886398"/>
            <a:ext cx="477895" cy="811662"/>
            <a:chOff x="7442201" y="5729288"/>
            <a:chExt cx="400050" cy="679450"/>
          </a:xfrm>
        </p:grpSpPr>
        <p:sp>
          <p:nvSpPr>
            <p:cNvPr id="305" name="Freeform 749">
              <a:extLst>
                <a:ext uri="{FF2B5EF4-FFF2-40B4-BE49-F238E27FC236}">
                  <a16:creationId xmlns:a16="http://schemas.microsoft.com/office/drawing/2014/main" id="{8679014C-BE6D-4ED5-97AA-280AFC69418E}"/>
                </a:ext>
              </a:extLst>
            </p:cNvPr>
            <p:cNvSpPr/>
            <p:nvPr/>
          </p:nvSpPr>
          <p:spPr bwMode="auto">
            <a:xfrm>
              <a:off x="7442201" y="5781675"/>
              <a:ext cx="400050" cy="450850"/>
            </a:xfrm>
            <a:custGeom>
              <a:avLst/>
              <a:gdLst>
                <a:gd name="T0" fmla="*/ 429 w 435"/>
                <a:gd name="T1" fmla="*/ 0 h 492"/>
                <a:gd name="T2" fmla="*/ 6 w 435"/>
                <a:gd name="T3" fmla="*/ 0 h 492"/>
                <a:gd name="T4" fmla="*/ 0 w 435"/>
                <a:gd name="T5" fmla="*/ 7 h 492"/>
                <a:gd name="T6" fmla="*/ 0 w 435"/>
                <a:gd name="T7" fmla="*/ 485 h 492"/>
                <a:gd name="T8" fmla="*/ 6 w 435"/>
                <a:gd name="T9" fmla="*/ 492 h 492"/>
                <a:gd name="T10" fmla="*/ 429 w 435"/>
                <a:gd name="T11" fmla="*/ 492 h 492"/>
                <a:gd name="T12" fmla="*/ 435 w 435"/>
                <a:gd name="T13" fmla="*/ 485 h 492"/>
                <a:gd name="T14" fmla="*/ 435 w 435"/>
                <a:gd name="T15" fmla="*/ 7 h 492"/>
                <a:gd name="T16" fmla="*/ 429 w 435"/>
                <a:gd name="T17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5" h="492">
                  <a:moveTo>
                    <a:pt x="42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89"/>
                    <a:pt x="3" y="492"/>
                    <a:pt x="6" y="492"/>
                  </a:cubicBezTo>
                  <a:cubicBezTo>
                    <a:pt x="429" y="492"/>
                    <a:pt x="429" y="492"/>
                    <a:pt x="429" y="492"/>
                  </a:cubicBezTo>
                  <a:cubicBezTo>
                    <a:pt x="432" y="492"/>
                    <a:pt x="435" y="489"/>
                    <a:pt x="435" y="485"/>
                  </a:cubicBezTo>
                  <a:cubicBezTo>
                    <a:pt x="435" y="7"/>
                    <a:pt x="435" y="7"/>
                    <a:pt x="435" y="7"/>
                  </a:cubicBezTo>
                  <a:cubicBezTo>
                    <a:pt x="435" y="3"/>
                    <a:pt x="432" y="0"/>
                    <a:pt x="429" y="0"/>
                  </a:cubicBezTo>
                  <a:close/>
                </a:path>
              </a:pathLst>
            </a:custGeom>
            <a:solidFill>
              <a:srgbClr val="34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6" name="Rectangle 750">
              <a:extLst>
                <a:ext uri="{FF2B5EF4-FFF2-40B4-BE49-F238E27FC236}">
                  <a16:creationId xmlns:a16="http://schemas.microsoft.com/office/drawing/2014/main" id="{DDAA5D64-91EB-4B0D-8997-F7F11CA28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8713" y="5815013"/>
              <a:ext cx="327025" cy="384175"/>
            </a:xfrm>
            <a:prstGeom prst="rect">
              <a:avLst/>
            </a:prstGeom>
            <a:solidFill>
              <a:srgbClr val="FFE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 751">
              <a:extLst>
                <a:ext uri="{FF2B5EF4-FFF2-40B4-BE49-F238E27FC236}">
                  <a16:creationId xmlns:a16="http://schemas.microsoft.com/office/drawing/2014/main" id="{FD021B40-FFAB-43F0-9A9B-9B24F63CFB3B}"/>
                </a:ext>
              </a:extLst>
            </p:cNvPr>
            <p:cNvSpPr/>
            <p:nvPr/>
          </p:nvSpPr>
          <p:spPr bwMode="auto">
            <a:xfrm>
              <a:off x="7456488" y="6232525"/>
              <a:ext cx="107950" cy="176213"/>
            </a:xfrm>
            <a:custGeom>
              <a:avLst/>
              <a:gdLst>
                <a:gd name="T0" fmla="*/ 44 w 68"/>
                <a:gd name="T1" fmla="*/ 0 h 111"/>
                <a:gd name="T2" fmla="*/ 0 w 68"/>
                <a:gd name="T3" fmla="*/ 111 h 111"/>
                <a:gd name="T4" fmla="*/ 25 w 68"/>
                <a:gd name="T5" fmla="*/ 111 h 111"/>
                <a:gd name="T6" fmla="*/ 68 w 68"/>
                <a:gd name="T7" fmla="*/ 0 h 111"/>
                <a:gd name="T8" fmla="*/ 44 w 6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11">
                  <a:moveTo>
                    <a:pt x="44" y="0"/>
                  </a:moveTo>
                  <a:lnTo>
                    <a:pt x="0" y="111"/>
                  </a:lnTo>
                  <a:lnTo>
                    <a:pt x="25" y="111"/>
                  </a:lnTo>
                  <a:lnTo>
                    <a:pt x="68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 752">
              <a:extLst>
                <a:ext uri="{FF2B5EF4-FFF2-40B4-BE49-F238E27FC236}">
                  <a16:creationId xmlns:a16="http://schemas.microsoft.com/office/drawing/2014/main" id="{9FEDBF9F-6153-44D7-A1F6-01D45AEF9B71}"/>
                </a:ext>
              </a:extLst>
            </p:cNvPr>
            <p:cNvSpPr/>
            <p:nvPr/>
          </p:nvSpPr>
          <p:spPr bwMode="auto">
            <a:xfrm>
              <a:off x="7720013" y="6232525"/>
              <a:ext cx="107950" cy="176213"/>
            </a:xfrm>
            <a:custGeom>
              <a:avLst/>
              <a:gdLst>
                <a:gd name="T0" fmla="*/ 0 w 68"/>
                <a:gd name="T1" fmla="*/ 0 h 111"/>
                <a:gd name="T2" fmla="*/ 43 w 68"/>
                <a:gd name="T3" fmla="*/ 111 h 111"/>
                <a:gd name="T4" fmla="*/ 68 w 68"/>
                <a:gd name="T5" fmla="*/ 111 h 111"/>
                <a:gd name="T6" fmla="*/ 24 w 68"/>
                <a:gd name="T7" fmla="*/ 0 h 111"/>
                <a:gd name="T8" fmla="*/ 0 w 6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11">
                  <a:moveTo>
                    <a:pt x="0" y="0"/>
                  </a:moveTo>
                  <a:lnTo>
                    <a:pt x="43" y="111"/>
                  </a:lnTo>
                  <a:lnTo>
                    <a:pt x="68" y="111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9" name="Rectangle 753">
              <a:extLst>
                <a:ext uri="{FF2B5EF4-FFF2-40B4-BE49-F238E27FC236}">
                  <a16:creationId xmlns:a16="http://schemas.microsoft.com/office/drawing/2014/main" id="{B12A918F-233A-4B21-8CE3-B540CBEA9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0463" y="6299200"/>
              <a:ext cx="263525" cy="36513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0" name="Rectangle 754">
              <a:extLst>
                <a:ext uri="{FF2B5EF4-FFF2-40B4-BE49-F238E27FC236}">
                  <a16:creationId xmlns:a16="http://schemas.microsoft.com/office/drawing/2014/main" id="{7233F0A8-FB78-4980-A835-C7D68F3480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1588" y="5729288"/>
              <a:ext cx="39688" cy="52388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 755">
              <a:extLst>
                <a:ext uri="{FF2B5EF4-FFF2-40B4-BE49-F238E27FC236}">
                  <a16:creationId xmlns:a16="http://schemas.microsoft.com/office/drawing/2014/main" id="{84A6B7CB-9368-4F21-82AD-941CCB47AC5F}"/>
                </a:ext>
              </a:extLst>
            </p:cNvPr>
            <p:cNvSpPr/>
            <p:nvPr/>
          </p:nvSpPr>
          <p:spPr bwMode="auto">
            <a:xfrm>
              <a:off x="7510463" y="5894388"/>
              <a:ext cx="266700" cy="225425"/>
            </a:xfrm>
            <a:custGeom>
              <a:avLst/>
              <a:gdLst>
                <a:gd name="T0" fmla="*/ 16 w 290"/>
                <a:gd name="T1" fmla="*/ 55 h 245"/>
                <a:gd name="T2" fmla="*/ 6 w 290"/>
                <a:gd name="T3" fmla="*/ 72 h 245"/>
                <a:gd name="T4" fmla="*/ 6 w 290"/>
                <a:gd name="T5" fmla="*/ 72 h 245"/>
                <a:gd name="T6" fmla="*/ 7 w 290"/>
                <a:gd name="T7" fmla="*/ 73 h 245"/>
                <a:gd name="T8" fmla="*/ 62 w 290"/>
                <a:gd name="T9" fmla="*/ 53 h 245"/>
                <a:gd name="T10" fmla="*/ 144 w 290"/>
                <a:gd name="T11" fmla="*/ 17 h 245"/>
                <a:gd name="T12" fmla="*/ 167 w 290"/>
                <a:gd name="T13" fmla="*/ 14 h 245"/>
                <a:gd name="T14" fmla="*/ 174 w 290"/>
                <a:gd name="T15" fmla="*/ 21 h 245"/>
                <a:gd name="T16" fmla="*/ 168 w 290"/>
                <a:gd name="T17" fmla="*/ 55 h 245"/>
                <a:gd name="T18" fmla="*/ 131 w 290"/>
                <a:gd name="T19" fmla="*/ 107 h 245"/>
                <a:gd name="T20" fmla="*/ 69 w 290"/>
                <a:gd name="T21" fmla="*/ 191 h 245"/>
                <a:gd name="T22" fmla="*/ 68 w 290"/>
                <a:gd name="T23" fmla="*/ 194 h 245"/>
                <a:gd name="T24" fmla="*/ 68 w 290"/>
                <a:gd name="T25" fmla="*/ 194 h 245"/>
                <a:gd name="T26" fmla="*/ 66 w 290"/>
                <a:gd name="T27" fmla="*/ 201 h 245"/>
                <a:gd name="T28" fmla="*/ 67 w 290"/>
                <a:gd name="T29" fmla="*/ 197 h 245"/>
                <a:gd name="T30" fmla="*/ 65 w 290"/>
                <a:gd name="T31" fmla="*/ 190 h 245"/>
                <a:gd name="T32" fmla="*/ 63 w 290"/>
                <a:gd name="T33" fmla="*/ 189 h 245"/>
                <a:gd name="T34" fmla="*/ 62 w 290"/>
                <a:gd name="T35" fmla="*/ 189 h 245"/>
                <a:gd name="T36" fmla="*/ 70 w 290"/>
                <a:gd name="T37" fmla="*/ 186 h 245"/>
                <a:gd name="T38" fmla="*/ 127 w 290"/>
                <a:gd name="T39" fmla="*/ 156 h 245"/>
                <a:gd name="T40" fmla="*/ 236 w 290"/>
                <a:gd name="T41" fmla="*/ 100 h 245"/>
                <a:gd name="T42" fmla="*/ 281 w 290"/>
                <a:gd name="T43" fmla="*/ 121 h 245"/>
                <a:gd name="T44" fmla="*/ 240 w 290"/>
                <a:gd name="T45" fmla="*/ 178 h 245"/>
                <a:gd name="T46" fmla="*/ 128 w 290"/>
                <a:gd name="T47" fmla="*/ 228 h 245"/>
                <a:gd name="T48" fmla="*/ 76 w 290"/>
                <a:gd name="T49" fmla="*/ 243 h 245"/>
                <a:gd name="T50" fmla="*/ 47 w 290"/>
                <a:gd name="T51" fmla="*/ 241 h 245"/>
                <a:gd name="T52" fmla="*/ 45 w 290"/>
                <a:gd name="T53" fmla="*/ 240 h 245"/>
                <a:gd name="T54" fmla="*/ 22 w 290"/>
                <a:gd name="T55" fmla="*/ 220 h 245"/>
                <a:gd name="T56" fmla="*/ 17 w 290"/>
                <a:gd name="T57" fmla="*/ 203 h 245"/>
                <a:gd name="T58" fmla="*/ 20 w 290"/>
                <a:gd name="T59" fmla="*/ 184 h 245"/>
                <a:gd name="T60" fmla="*/ 28 w 290"/>
                <a:gd name="T61" fmla="*/ 168 h 245"/>
                <a:gd name="T62" fmla="*/ 29 w 290"/>
                <a:gd name="T63" fmla="*/ 167 h 245"/>
                <a:gd name="T64" fmla="*/ 42 w 290"/>
                <a:gd name="T65" fmla="*/ 152 h 245"/>
                <a:gd name="T66" fmla="*/ 110 w 290"/>
                <a:gd name="T67" fmla="*/ 87 h 245"/>
                <a:gd name="T68" fmla="*/ 150 w 290"/>
                <a:gd name="T69" fmla="*/ 45 h 245"/>
                <a:gd name="T70" fmla="*/ 158 w 290"/>
                <a:gd name="T71" fmla="*/ 28 h 245"/>
                <a:gd name="T72" fmla="*/ 160 w 290"/>
                <a:gd name="T73" fmla="*/ 30 h 245"/>
                <a:gd name="T74" fmla="*/ 132 w 290"/>
                <a:gd name="T75" fmla="*/ 36 h 245"/>
                <a:gd name="T76" fmla="*/ 33 w 290"/>
                <a:gd name="T77" fmla="*/ 74 h 245"/>
                <a:gd name="T78" fmla="*/ 3 w 290"/>
                <a:gd name="T79" fmla="*/ 77 h 245"/>
                <a:gd name="T80" fmla="*/ 2 w 290"/>
                <a:gd name="T81" fmla="*/ 76 h 245"/>
                <a:gd name="T82" fmla="*/ 1 w 290"/>
                <a:gd name="T83" fmla="*/ 67 h 245"/>
                <a:gd name="T84" fmla="*/ 85 w 290"/>
                <a:gd name="T8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0" h="245">
                  <a:moveTo>
                    <a:pt x="85" y="0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25" y="47"/>
                    <a:pt x="20" y="51"/>
                    <a:pt x="16" y="55"/>
                  </a:cubicBezTo>
                  <a:cubicBezTo>
                    <a:pt x="12" y="59"/>
                    <a:pt x="8" y="64"/>
                    <a:pt x="7" y="69"/>
                  </a:cubicBezTo>
                  <a:cubicBezTo>
                    <a:pt x="6" y="70"/>
                    <a:pt x="6" y="71"/>
                    <a:pt x="6" y="71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3"/>
                    <a:pt x="7" y="72"/>
                    <a:pt x="7" y="73"/>
                  </a:cubicBezTo>
                  <a:cubicBezTo>
                    <a:pt x="8" y="73"/>
                    <a:pt x="11" y="73"/>
                    <a:pt x="14" y="72"/>
                  </a:cubicBezTo>
                  <a:cubicBezTo>
                    <a:pt x="19" y="71"/>
                    <a:pt x="25" y="69"/>
                    <a:pt x="30" y="67"/>
                  </a:cubicBezTo>
                  <a:cubicBezTo>
                    <a:pt x="41" y="63"/>
                    <a:pt x="52" y="58"/>
                    <a:pt x="62" y="53"/>
                  </a:cubicBezTo>
                  <a:cubicBezTo>
                    <a:pt x="73" y="47"/>
                    <a:pt x="84" y="42"/>
                    <a:pt x="94" y="37"/>
                  </a:cubicBezTo>
                  <a:cubicBezTo>
                    <a:pt x="105" y="32"/>
                    <a:pt x="116" y="28"/>
                    <a:pt x="127" y="23"/>
                  </a:cubicBezTo>
                  <a:cubicBezTo>
                    <a:pt x="133" y="21"/>
                    <a:pt x="138" y="19"/>
                    <a:pt x="144" y="17"/>
                  </a:cubicBezTo>
                  <a:cubicBezTo>
                    <a:pt x="147" y="16"/>
                    <a:pt x="150" y="15"/>
                    <a:pt x="154" y="14"/>
                  </a:cubicBezTo>
                  <a:cubicBezTo>
                    <a:pt x="155" y="14"/>
                    <a:pt x="157" y="13"/>
                    <a:pt x="159" y="13"/>
                  </a:cubicBezTo>
                  <a:cubicBezTo>
                    <a:pt x="161" y="13"/>
                    <a:pt x="163" y="12"/>
                    <a:pt x="167" y="14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71" y="16"/>
                    <a:pt x="173" y="19"/>
                    <a:pt x="174" y="21"/>
                  </a:cubicBezTo>
                  <a:cubicBezTo>
                    <a:pt x="175" y="24"/>
                    <a:pt x="176" y="26"/>
                    <a:pt x="176" y="28"/>
                  </a:cubicBezTo>
                  <a:cubicBezTo>
                    <a:pt x="176" y="33"/>
                    <a:pt x="175" y="36"/>
                    <a:pt x="174" y="39"/>
                  </a:cubicBezTo>
                  <a:cubicBezTo>
                    <a:pt x="173" y="45"/>
                    <a:pt x="170" y="50"/>
                    <a:pt x="168" y="55"/>
                  </a:cubicBezTo>
                  <a:cubicBezTo>
                    <a:pt x="165" y="60"/>
                    <a:pt x="163" y="65"/>
                    <a:pt x="160" y="69"/>
                  </a:cubicBezTo>
                  <a:cubicBezTo>
                    <a:pt x="157" y="74"/>
                    <a:pt x="153" y="78"/>
                    <a:pt x="150" y="82"/>
                  </a:cubicBezTo>
                  <a:cubicBezTo>
                    <a:pt x="144" y="91"/>
                    <a:pt x="137" y="99"/>
                    <a:pt x="131" y="107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99" y="147"/>
                    <a:pt x="87" y="163"/>
                    <a:pt x="76" y="179"/>
                  </a:cubicBezTo>
                  <a:cubicBezTo>
                    <a:pt x="74" y="183"/>
                    <a:pt x="71" y="187"/>
                    <a:pt x="69" y="191"/>
                  </a:cubicBezTo>
                  <a:cubicBezTo>
                    <a:pt x="68" y="193"/>
                    <a:pt x="68" y="193"/>
                    <a:pt x="68" y="193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7" y="194"/>
                    <a:pt x="68" y="193"/>
                    <a:pt x="68" y="193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8" y="193"/>
                    <a:pt x="68" y="194"/>
                    <a:pt x="68" y="195"/>
                  </a:cubicBezTo>
                  <a:cubicBezTo>
                    <a:pt x="67" y="196"/>
                    <a:pt x="67" y="198"/>
                    <a:pt x="67" y="199"/>
                  </a:cubicBezTo>
                  <a:cubicBezTo>
                    <a:pt x="66" y="200"/>
                    <a:pt x="66" y="201"/>
                    <a:pt x="66" y="201"/>
                  </a:cubicBezTo>
                  <a:cubicBezTo>
                    <a:pt x="67" y="201"/>
                    <a:pt x="67" y="199"/>
                    <a:pt x="67" y="199"/>
                  </a:cubicBezTo>
                  <a:cubicBezTo>
                    <a:pt x="67" y="199"/>
                    <a:pt x="67" y="198"/>
                    <a:pt x="67" y="198"/>
                  </a:cubicBezTo>
                  <a:cubicBezTo>
                    <a:pt x="67" y="197"/>
                    <a:pt x="67" y="197"/>
                    <a:pt x="67" y="197"/>
                  </a:cubicBezTo>
                  <a:cubicBezTo>
                    <a:pt x="67" y="196"/>
                    <a:pt x="67" y="195"/>
                    <a:pt x="67" y="195"/>
                  </a:cubicBezTo>
                  <a:cubicBezTo>
                    <a:pt x="67" y="194"/>
                    <a:pt x="66" y="193"/>
                    <a:pt x="66" y="193"/>
                  </a:cubicBezTo>
                  <a:cubicBezTo>
                    <a:pt x="66" y="192"/>
                    <a:pt x="65" y="191"/>
                    <a:pt x="65" y="190"/>
                  </a:cubicBezTo>
                  <a:cubicBezTo>
                    <a:pt x="65" y="190"/>
                    <a:pt x="64" y="190"/>
                    <a:pt x="64" y="190"/>
                  </a:cubicBezTo>
                  <a:cubicBezTo>
                    <a:pt x="64" y="189"/>
                    <a:pt x="64" y="189"/>
                    <a:pt x="64" y="189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2" y="189"/>
                    <a:pt x="62" y="189"/>
                    <a:pt x="62" y="189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3" y="188"/>
                    <a:pt x="64" y="188"/>
                    <a:pt x="66" y="187"/>
                  </a:cubicBezTo>
                  <a:cubicBezTo>
                    <a:pt x="67" y="187"/>
                    <a:pt x="69" y="186"/>
                    <a:pt x="70" y="186"/>
                  </a:cubicBezTo>
                  <a:cubicBezTo>
                    <a:pt x="73" y="185"/>
                    <a:pt x="74" y="184"/>
                    <a:pt x="76" y="183"/>
                  </a:cubicBezTo>
                  <a:cubicBezTo>
                    <a:pt x="84" y="180"/>
                    <a:pt x="92" y="175"/>
                    <a:pt x="100" y="171"/>
                  </a:cubicBezTo>
                  <a:cubicBezTo>
                    <a:pt x="109" y="166"/>
                    <a:pt x="118" y="161"/>
                    <a:pt x="127" y="156"/>
                  </a:cubicBezTo>
                  <a:cubicBezTo>
                    <a:pt x="136" y="151"/>
                    <a:pt x="145" y="146"/>
                    <a:pt x="154" y="141"/>
                  </a:cubicBezTo>
                  <a:cubicBezTo>
                    <a:pt x="172" y="131"/>
                    <a:pt x="190" y="122"/>
                    <a:pt x="209" y="113"/>
                  </a:cubicBezTo>
                  <a:cubicBezTo>
                    <a:pt x="218" y="108"/>
                    <a:pt x="227" y="104"/>
                    <a:pt x="236" y="100"/>
                  </a:cubicBezTo>
                  <a:cubicBezTo>
                    <a:pt x="250" y="93"/>
                    <a:pt x="250" y="93"/>
                    <a:pt x="250" y="93"/>
                  </a:cubicBezTo>
                  <a:cubicBezTo>
                    <a:pt x="254" y="90"/>
                    <a:pt x="260" y="90"/>
                    <a:pt x="278" y="116"/>
                  </a:cubicBezTo>
                  <a:cubicBezTo>
                    <a:pt x="281" y="121"/>
                    <a:pt x="281" y="121"/>
                    <a:pt x="281" y="121"/>
                  </a:cubicBezTo>
                  <a:cubicBezTo>
                    <a:pt x="290" y="152"/>
                    <a:pt x="287" y="157"/>
                    <a:pt x="282" y="158"/>
                  </a:cubicBezTo>
                  <a:cubicBezTo>
                    <a:pt x="268" y="165"/>
                    <a:pt x="268" y="165"/>
                    <a:pt x="268" y="165"/>
                  </a:cubicBezTo>
                  <a:cubicBezTo>
                    <a:pt x="259" y="169"/>
                    <a:pt x="250" y="174"/>
                    <a:pt x="240" y="178"/>
                  </a:cubicBezTo>
                  <a:cubicBezTo>
                    <a:pt x="222" y="187"/>
                    <a:pt x="203" y="195"/>
                    <a:pt x="185" y="204"/>
                  </a:cubicBezTo>
                  <a:cubicBezTo>
                    <a:pt x="175" y="208"/>
                    <a:pt x="166" y="212"/>
                    <a:pt x="156" y="216"/>
                  </a:cubicBezTo>
                  <a:cubicBezTo>
                    <a:pt x="147" y="220"/>
                    <a:pt x="138" y="224"/>
                    <a:pt x="128" y="228"/>
                  </a:cubicBezTo>
                  <a:cubicBezTo>
                    <a:pt x="118" y="232"/>
                    <a:pt x="108" y="236"/>
                    <a:pt x="96" y="239"/>
                  </a:cubicBezTo>
                  <a:cubicBezTo>
                    <a:pt x="93" y="240"/>
                    <a:pt x="89" y="241"/>
                    <a:pt x="87" y="241"/>
                  </a:cubicBezTo>
                  <a:cubicBezTo>
                    <a:pt x="83" y="242"/>
                    <a:pt x="80" y="243"/>
                    <a:pt x="76" y="243"/>
                  </a:cubicBezTo>
                  <a:cubicBezTo>
                    <a:pt x="69" y="244"/>
                    <a:pt x="60" y="245"/>
                    <a:pt x="49" y="241"/>
                  </a:cubicBezTo>
                  <a:cubicBezTo>
                    <a:pt x="48" y="241"/>
                    <a:pt x="48" y="241"/>
                    <a:pt x="48" y="241"/>
                  </a:cubicBezTo>
                  <a:cubicBezTo>
                    <a:pt x="46" y="241"/>
                    <a:pt x="47" y="241"/>
                    <a:pt x="47" y="241"/>
                  </a:cubicBezTo>
                  <a:cubicBezTo>
                    <a:pt x="47" y="241"/>
                    <a:pt x="47" y="241"/>
                    <a:pt x="47" y="241"/>
                  </a:cubicBezTo>
                  <a:cubicBezTo>
                    <a:pt x="46" y="240"/>
                    <a:pt x="46" y="240"/>
                    <a:pt x="46" y="240"/>
                  </a:cubicBezTo>
                  <a:cubicBezTo>
                    <a:pt x="45" y="240"/>
                    <a:pt x="45" y="240"/>
                    <a:pt x="45" y="240"/>
                  </a:cubicBezTo>
                  <a:cubicBezTo>
                    <a:pt x="44" y="240"/>
                    <a:pt x="42" y="239"/>
                    <a:pt x="41" y="238"/>
                  </a:cubicBezTo>
                  <a:cubicBezTo>
                    <a:pt x="38" y="237"/>
                    <a:pt x="36" y="235"/>
                    <a:pt x="34" y="233"/>
                  </a:cubicBezTo>
                  <a:cubicBezTo>
                    <a:pt x="29" y="230"/>
                    <a:pt x="25" y="226"/>
                    <a:pt x="22" y="220"/>
                  </a:cubicBezTo>
                  <a:cubicBezTo>
                    <a:pt x="20" y="217"/>
                    <a:pt x="19" y="214"/>
                    <a:pt x="18" y="211"/>
                  </a:cubicBezTo>
                  <a:cubicBezTo>
                    <a:pt x="18" y="209"/>
                    <a:pt x="17" y="207"/>
                    <a:pt x="17" y="206"/>
                  </a:cubicBezTo>
                  <a:cubicBezTo>
                    <a:pt x="17" y="205"/>
                    <a:pt x="17" y="204"/>
                    <a:pt x="17" y="203"/>
                  </a:cubicBezTo>
                  <a:cubicBezTo>
                    <a:pt x="16" y="201"/>
                    <a:pt x="16" y="200"/>
                    <a:pt x="16" y="199"/>
                  </a:cubicBezTo>
                  <a:cubicBezTo>
                    <a:pt x="16" y="197"/>
                    <a:pt x="17" y="192"/>
                    <a:pt x="18" y="190"/>
                  </a:cubicBezTo>
                  <a:cubicBezTo>
                    <a:pt x="18" y="187"/>
                    <a:pt x="19" y="186"/>
                    <a:pt x="20" y="184"/>
                  </a:cubicBezTo>
                  <a:cubicBezTo>
                    <a:pt x="21" y="180"/>
                    <a:pt x="23" y="177"/>
                    <a:pt x="24" y="174"/>
                  </a:cubicBezTo>
                  <a:cubicBezTo>
                    <a:pt x="25" y="172"/>
                    <a:pt x="26" y="171"/>
                    <a:pt x="28" y="168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31" y="165"/>
                    <a:pt x="31" y="165"/>
                    <a:pt x="31" y="165"/>
                  </a:cubicBezTo>
                  <a:cubicBezTo>
                    <a:pt x="34" y="160"/>
                    <a:pt x="38" y="156"/>
                    <a:pt x="42" y="152"/>
                  </a:cubicBezTo>
                  <a:cubicBezTo>
                    <a:pt x="49" y="144"/>
                    <a:pt x="56" y="137"/>
                    <a:pt x="64" y="129"/>
                  </a:cubicBezTo>
                  <a:cubicBezTo>
                    <a:pt x="72" y="122"/>
                    <a:pt x="80" y="115"/>
                    <a:pt x="87" y="108"/>
                  </a:cubicBezTo>
                  <a:cubicBezTo>
                    <a:pt x="110" y="87"/>
                    <a:pt x="110" y="87"/>
                    <a:pt x="110" y="87"/>
                  </a:cubicBezTo>
                  <a:cubicBezTo>
                    <a:pt x="117" y="80"/>
                    <a:pt x="125" y="74"/>
                    <a:pt x="132" y="67"/>
                  </a:cubicBezTo>
                  <a:cubicBezTo>
                    <a:pt x="135" y="63"/>
                    <a:pt x="139" y="60"/>
                    <a:pt x="142" y="56"/>
                  </a:cubicBezTo>
                  <a:cubicBezTo>
                    <a:pt x="145" y="52"/>
                    <a:pt x="148" y="49"/>
                    <a:pt x="150" y="45"/>
                  </a:cubicBezTo>
                  <a:cubicBezTo>
                    <a:pt x="153" y="41"/>
                    <a:pt x="155" y="37"/>
                    <a:pt x="157" y="33"/>
                  </a:cubicBezTo>
                  <a:cubicBezTo>
                    <a:pt x="157" y="31"/>
                    <a:pt x="158" y="29"/>
                    <a:pt x="158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8" y="28"/>
                    <a:pt x="159" y="29"/>
                    <a:pt x="159" y="29"/>
                  </a:cubicBezTo>
                  <a:cubicBezTo>
                    <a:pt x="160" y="29"/>
                    <a:pt x="160" y="29"/>
                    <a:pt x="160" y="29"/>
                  </a:cubicBezTo>
                  <a:cubicBezTo>
                    <a:pt x="162" y="30"/>
                    <a:pt x="161" y="30"/>
                    <a:pt x="160" y="30"/>
                  </a:cubicBezTo>
                  <a:cubicBezTo>
                    <a:pt x="159" y="30"/>
                    <a:pt x="158" y="30"/>
                    <a:pt x="156" y="30"/>
                  </a:cubicBezTo>
                  <a:cubicBezTo>
                    <a:pt x="154" y="30"/>
                    <a:pt x="151" y="31"/>
                    <a:pt x="149" y="31"/>
                  </a:cubicBezTo>
                  <a:cubicBezTo>
                    <a:pt x="143" y="33"/>
                    <a:pt x="137" y="34"/>
                    <a:pt x="132" y="36"/>
                  </a:cubicBezTo>
                  <a:cubicBezTo>
                    <a:pt x="121" y="39"/>
                    <a:pt x="110" y="44"/>
                    <a:pt x="99" y="48"/>
                  </a:cubicBezTo>
                  <a:cubicBezTo>
                    <a:pt x="88" y="52"/>
                    <a:pt x="77" y="56"/>
                    <a:pt x="66" y="61"/>
                  </a:cubicBezTo>
                  <a:cubicBezTo>
                    <a:pt x="55" y="66"/>
                    <a:pt x="44" y="70"/>
                    <a:pt x="33" y="74"/>
                  </a:cubicBezTo>
                  <a:cubicBezTo>
                    <a:pt x="27" y="76"/>
                    <a:pt x="21" y="78"/>
                    <a:pt x="15" y="79"/>
                  </a:cubicBezTo>
                  <a:cubicBezTo>
                    <a:pt x="12" y="79"/>
                    <a:pt x="9" y="80"/>
                    <a:pt x="4" y="78"/>
                  </a:cubicBezTo>
                  <a:cubicBezTo>
                    <a:pt x="4" y="78"/>
                    <a:pt x="3" y="77"/>
                    <a:pt x="3" y="77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1" y="75"/>
                    <a:pt x="0" y="73"/>
                    <a:pt x="0" y="72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" y="60"/>
                    <a:pt x="9" y="56"/>
                    <a:pt x="13" y="52"/>
                  </a:cubicBezTo>
                  <a:cubicBezTo>
                    <a:pt x="17" y="48"/>
                    <a:pt x="22" y="44"/>
                    <a:pt x="27" y="41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12" name="Oval 756">
            <a:extLst>
              <a:ext uri="{FF2B5EF4-FFF2-40B4-BE49-F238E27FC236}">
                <a16:creationId xmlns:a16="http://schemas.microsoft.com/office/drawing/2014/main" id="{826A83B5-1FCB-4776-8B06-E599946B1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5694" y="2212461"/>
            <a:ext cx="1113193" cy="1113193"/>
          </a:xfrm>
          <a:prstGeom prst="ellipse">
            <a:avLst/>
          </a:prstGeom>
          <a:solidFill>
            <a:srgbClr val="1D83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13" name="组合 312">
            <a:extLst>
              <a:ext uri="{FF2B5EF4-FFF2-40B4-BE49-F238E27FC236}">
                <a16:creationId xmlns:a16="http://schemas.microsoft.com/office/drawing/2014/main" id="{4A74A9CE-8946-4FA2-9220-61CCD612A4FE}"/>
              </a:ext>
            </a:extLst>
          </p:cNvPr>
          <p:cNvGrpSpPr/>
          <p:nvPr/>
        </p:nvGrpSpPr>
        <p:grpSpPr>
          <a:xfrm>
            <a:off x="5067573" y="2415377"/>
            <a:ext cx="692191" cy="690293"/>
            <a:chOff x="5303838" y="495300"/>
            <a:chExt cx="579438" cy="577851"/>
          </a:xfrm>
        </p:grpSpPr>
        <p:sp>
          <p:nvSpPr>
            <p:cNvPr id="314" name="Freeform 757">
              <a:extLst>
                <a:ext uri="{FF2B5EF4-FFF2-40B4-BE49-F238E27FC236}">
                  <a16:creationId xmlns:a16="http://schemas.microsoft.com/office/drawing/2014/main" id="{D024185D-BEE7-45A5-845D-B56316C9801B}"/>
                </a:ext>
              </a:extLst>
            </p:cNvPr>
            <p:cNvSpPr/>
            <p:nvPr/>
          </p:nvSpPr>
          <p:spPr bwMode="auto">
            <a:xfrm>
              <a:off x="5589588" y="495300"/>
              <a:ext cx="293688" cy="280988"/>
            </a:xfrm>
            <a:custGeom>
              <a:avLst/>
              <a:gdLst>
                <a:gd name="T0" fmla="*/ 185 w 185"/>
                <a:gd name="T1" fmla="*/ 92 h 177"/>
                <a:gd name="T2" fmla="*/ 83 w 185"/>
                <a:gd name="T3" fmla="*/ 0 h 177"/>
                <a:gd name="T4" fmla="*/ 0 w 185"/>
                <a:gd name="T5" fmla="*/ 85 h 177"/>
                <a:gd name="T6" fmla="*/ 102 w 185"/>
                <a:gd name="T7" fmla="*/ 177 h 177"/>
                <a:gd name="T8" fmla="*/ 185 w 185"/>
                <a:gd name="T9" fmla="*/ 9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177">
                  <a:moveTo>
                    <a:pt x="185" y="92"/>
                  </a:moveTo>
                  <a:lnTo>
                    <a:pt x="83" y="0"/>
                  </a:lnTo>
                  <a:lnTo>
                    <a:pt x="0" y="85"/>
                  </a:lnTo>
                  <a:lnTo>
                    <a:pt x="102" y="177"/>
                  </a:lnTo>
                  <a:lnTo>
                    <a:pt x="185" y="92"/>
                  </a:lnTo>
                  <a:close/>
                </a:path>
              </a:pathLst>
            </a:custGeom>
            <a:solidFill>
              <a:srgbClr val="975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 758">
              <a:extLst>
                <a:ext uri="{FF2B5EF4-FFF2-40B4-BE49-F238E27FC236}">
                  <a16:creationId xmlns:a16="http://schemas.microsoft.com/office/drawing/2014/main" id="{D8DCED45-140C-485E-ACB0-CDEBEA63256E}"/>
                </a:ext>
              </a:extLst>
            </p:cNvPr>
            <p:cNvSpPr/>
            <p:nvPr/>
          </p:nvSpPr>
          <p:spPr bwMode="auto">
            <a:xfrm>
              <a:off x="5667376" y="619125"/>
              <a:ext cx="215900" cy="157163"/>
            </a:xfrm>
            <a:custGeom>
              <a:avLst/>
              <a:gdLst>
                <a:gd name="T0" fmla="*/ 0 w 235"/>
                <a:gd name="T1" fmla="*/ 87 h 170"/>
                <a:gd name="T2" fmla="*/ 92 w 235"/>
                <a:gd name="T3" fmla="*/ 170 h 170"/>
                <a:gd name="T4" fmla="*/ 235 w 235"/>
                <a:gd name="T5" fmla="*/ 24 h 170"/>
                <a:gd name="T6" fmla="*/ 208 w 235"/>
                <a:gd name="T7" fmla="*/ 0 h 170"/>
                <a:gd name="T8" fmla="*/ 0 w 235"/>
                <a:gd name="T9" fmla="*/ 8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170">
                  <a:moveTo>
                    <a:pt x="0" y="87"/>
                  </a:moveTo>
                  <a:cubicBezTo>
                    <a:pt x="92" y="170"/>
                    <a:pt x="92" y="170"/>
                    <a:pt x="92" y="170"/>
                  </a:cubicBezTo>
                  <a:cubicBezTo>
                    <a:pt x="235" y="24"/>
                    <a:pt x="235" y="24"/>
                    <a:pt x="235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50" y="51"/>
                    <a:pt x="77" y="90"/>
                    <a:pt x="0" y="87"/>
                  </a:cubicBezTo>
                  <a:close/>
                </a:path>
              </a:pathLst>
            </a:custGeom>
            <a:solidFill>
              <a:srgbClr val="904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 759">
              <a:extLst>
                <a:ext uri="{FF2B5EF4-FFF2-40B4-BE49-F238E27FC236}">
                  <a16:creationId xmlns:a16="http://schemas.microsoft.com/office/drawing/2014/main" id="{0E1A7ED7-93C6-408C-AC16-C949A67438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03838" y="647700"/>
              <a:ext cx="425450" cy="425450"/>
            </a:xfrm>
            <a:custGeom>
              <a:avLst/>
              <a:gdLst>
                <a:gd name="T0" fmla="*/ 433 w 464"/>
                <a:gd name="T1" fmla="*/ 94 h 463"/>
                <a:gd name="T2" fmla="*/ 402 w 464"/>
                <a:gd name="T3" fmla="*/ 66 h 463"/>
                <a:gd name="T4" fmla="*/ 390 w 464"/>
                <a:gd name="T5" fmla="*/ 56 h 463"/>
                <a:gd name="T6" fmla="*/ 351 w 464"/>
                <a:gd name="T7" fmla="*/ 20 h 463"/>
                <a:gd name="T8" fmla="*/ 329 w 464"/>
                <a:gd name="T9" fmla="*/ 0 h 463"/>
                <a:gd name="T10" fmla="*/ 99 w 464"/>
                <a:gd name="T11" fmla="*/ 129 h 463"/>
                <a:gd name="T12" fmla="*/ 73 w 464"/>
                <a:gd name="T13" fmla="*/ 370 h 463"/>
                <a:gd name="T14" fmla="*/ 17 w 464"/>
                <a:gd name="T15" fmla="*/ 376 h 463"/>
                <a:gd name="T16" fmla="*/ 18 w 464"/>
                <a:gd name="T17" fmla="*/ 436 h 463"/>
                <a:gd name="T18" fmla="*/ 31 w 464"/>
                <a:gd name="T19" fmla="*/ 447 h 463"/>
                <a:gd name="T20" fmla="*/ 93 w 464"/>
                <a:gd name="T21" fmla="*/ 445 h 463"/>
                <a:gd name="T22" fmla="*/ 96 w 464"/>
                <a:gd name="T23" fmla="*/ 391 h 463"/>
                <a:gd name="T24" fmla="*/ 345 w 464"/>
                <a:gd name="T25" fmla="*/ 351 h 463"/>
                <a:gd name="T26" fmla="*/ 464 w 464"/>
                <a:gd name="T27" fmla="*/ 122 h 463"/>
                <a:gd name="T28" fmla="*/ 433 w 464"/>
                <a:gd name="T29" fmla="*/ 94 h 463"/>
                <a:gd name="T30" fmla="*/ 251 w 464"/>
                <a:gd name="T31" fmla="*/ 253 h 463"/>
                <a:gd name="T32" fmla="*/ 199 w 464"/>
                <a:gd name="T33" fmla="*/ 202 h 463"/>
                <a:gd name="T34" fmla="*/ 251 w 464"/>
                <a:gd name="T35" fmla="*/ 152 h 463"/>
                <a:gd name="T36" fmla="*/ 304 w 464"/>
                <a:gd name="T37" fmla="*/ 202 h 463"/>
                <a:gd name="T38" fmla="*/ 251 w 464"/>
                <a:gd name="T39" fmla="*/ 25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4" h="463">
                  <a:moveTo>
                    <a:pt x="433" y="94"/>
                  </a:moveTo>
                  <a:cubicBezTo>
                    <a:pt x="402" y="66"/>
                    <a:pt x="402" y="66"/>
                    <a:pt x="402" y="66"/>
                  </a:cubicBezTo>
                  <a:cubicBezTo>
                    <a:pt x="390" y="56"/>
                    <a:pt x="390" y="56"/>
                    <a:pt x="390" y="56"/>
                  </a:cubicBezTo>
                  <a:cubicBezTo>
                    <a:pt x="351" y="20"/>
                    <a:pt x="351" y="20"/>
                    <a:pt x="351" y="2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268" y="32"/>
                    <a:pt x="99" y="129"/>
                    <a:pt x="99" y="129"/>
                  </a:cubicBezTo>
                  <a:cubicBezTo>
                    <a:pt x="122" y="243"/>
                    <a:pt x="92" y="329"/>
                    <a:pt x="73" y="370"/>
                  </a:cubicBezTo>
                  <a:cubicBezTo>
                    <a:pt x="55" y="359"/>
                    <a:pt x="31" y="361"/>
                    <a:pt x="17" y="376"/>
                  </a:cubicBezTo>
                  <a:cubicBezTo>
                    <a:pt x="0" y="393"/>
                    <a:pt x="1" y="420"/>
                    <a:pt x="18" y="436"/>
                  </a:cubicBezTo>
                  <a:cubicBezTo>
                    <a:pt x="31" y="447"/>
                    <a:pt x="31" y="447"/>
                    <a:pt x="31" y="447"/>
                  </a:cubicBezTo>
                  <a:cubicBezTo>
                    <a:pt x="49" y="463"/>
                    <a:pt x="77" y="463"/>
                    <a:pt x="93" y="445"/>
                  </a:cubicBezTo>
                  <a:cubicBezTo>
                    <a:pt x="108" y="430"/>
                    <a:pt x="109" y="407"/>
                    <a:pt x="96" y="391"/>
                  </a:cubicBezTo>
                  <a:cubicBezTo>
                    <a:pt x="137" y="370"/>
                    <a:pt x="225" y="336"/>
                    <a:pt x="345" y="351"/>
                  </a:cubicBezTo>
                  <a:cubicBezTo>
                    <a:pt x="345" y="351"/>
                    <a:pt x="435" y="182"/>
                    <a:pt x="464" y="122"/>
                  </a:cubicBezTo>
                  <a:lnTo>
                    <a:pt x="433" y="94"/>
                  </a:lnTo>
                  <a:close/>
                  <a:moveTo>
                    <a:pt x="251" y="253"/>
                  </a:moveTo>
                  <a:cubicBezTo>
                    <a:pt x="223" y="253"/>
                    <a:pt x="199" y="230"/>
                    <a:pt x="199" y="202"/>
                  </a:cubicBezTo>
                  <a:cubicBezTo>
                    <a:pt x="199" y="175"/>
                    <a:pt x="223" y="152"/>
                    <a:pt x="251" y="152"/>
                  </a:cubicBezTo>
                  <a:cubicBezTo>
                    <a:pt x="280" y="152"/>
                    <a:pt x="304" y="175"/>
                    <a:pt x="304" y="202"/>
                  </a:cubicBezTo>
                  <a:cubicBezTo>
                    <a:pt x="304" y="230"/>
                    <a:pt x="280" y="253"/>
                    <a:pt x="251" y="253"/>
                  </a:cubicBezTo>
                  <a:close/>
                </a:path>
              </a:pathLst>
            </a:custGeom>
            <a:solidFill>
              <a:srgbClr val="EDC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7" name="Freeform 760">
              <a:extLst>
                <a:ext uri="{FF2B5EF4-FFF2-40B4-BE49-F238E27FC236}">
                  <a16:creationId xmlns:a16="http://schemas.microsoft.com/office/drawing/2014/main" id="{AED1F74C-88E7-45C6-AEF2-8F1513DCFDA8}"/>
                </a:ext>
              </a:extLst>
            </p:cNvPr>
            <p:cNvSpPr/>
            <p:nvPr/>
          </p:nvSpPr>
          <p:spPr bwMode="auto">
            <a:xfrm>
              <a:off x="5303838" y="725488"/>
              <a:ext cx="425450" cy="347663"/>
            </a:xfrm>
            <a:custGeom>
              <a:avLst/>
              <a:gdLst>
                <a:gd name="T0" fmla="*/ 433 w 464"/>
                <a:gd name="T1" fmla="*/ 9 h 378"/>
                <a:gd name="T2" fmla="*/ 423 w 464"/>
                <a:gd name="T3" fmla="*/ 0 h 378"/>
                <a:gd name="T4" fmla="*/ 255 w 464"/>
                <a:gd name="T5" fmla="*/ 217 h 378"/>
                <a:gd name="T6" fmla="*/ 73 w 464"/>
                <a:gd name="T7" fmla="*/ 283 h 378"/>
                <a:gd name="T8" fmla="*/ 73 w 464"/>
                <a:gd name="T9" fmla="*/ 285 h 378"/>
                <a:gd name="T10" fmla="*/ 71 w 464"/>
                <a:gd name="T11" fmla="*/ 284 h 378"/>
                <a:gd name="T12" fmla="*/ 26 w 464"/>
                <a:gd name="T13" fmla="*/ 284 h 378"/>
                <a:gd name="T14" fmla="*/ 17 w 464"/>
                <a:gd name="T15" fmla="*/ 291 h 378"/>
                <a:gd name="T16" fmla="*/ 18 w 464"/>
                <a:gd name="T17" fmla="*/ 351 h 378"/>
                <a:gd name="T18" fmla="*/ 31 w 464"/>
                <a:gd name="T19" fmla="*/ 362 h 378"/>
                <a:gd name="T20" fmla="*/ 93 w 464"/>
                <a:gd name="T21" fmla="*/ 360 h 378"/>
                <a:gd name="T22" fmla="*/ 96 w 464"/>
                <a:gd name="T23" fmla="*/ 306 h 378"/>
                <a:gd name="T24" fmla="*/ 345 w 464"/>
                <a:gd name="T25" fmla="*/ 266 h 378"/>
                <a:gd name="T26" fmla="*/ 464 w 464"/>
                <a:gd name="T27" fmla="*/ 37 h 378"/>
                <a:gd name="T28" fmla="*/ 433 w 464"/>
                <a:gd name="T29" fmla="*/ 9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4" h="378">
                  <a:moveTo>
                    <a:pt x="433" y="9"/>
                  </a:moveTo>
                  <a:cubicBezTo>
                    <a:pt x="423" y="0"/>
                    <a:pt x="423" y="0"/>
                    <a:pt x="423" y="0"/>
                  </a:cubicBezTo>
                  <a:cubicBezTo>
                    <a:pt x="372" y="76"/>
                    <a:pt x="334" y="165"/>
                    <a:pt x="255" y="217"/>
                  </a:cubicBezTo>
                  <a:cubicBezTo>
                    <a:pt x="201" y="252"/>
                    <a:pt x="138" y="278"/>
                    <a:pt x="73" y="283"/>
                  </a:cubicBezTo>
                  <a:cubicBezTo>
                    <a:pt x="73" y="284"/>
                    <a:pt x="73" y="284"/>
                    <a:pt x="73" y="285"/>
                  </a:cubicBezTo>
                  <a:cubicBezTo>
                    <a:pt x="72" y="284"/>
                    <a:pt x="72" y="284"/>
                    <a:pt x="71" y="284"/>
                  </a:cubicBezTo>
                  <a:cubicBezTo>
                    <a:pt x="56" y="285"/>
                    <a:pt x="41" y="285"/>
                    <a:pt x="26" y="284"/>
                  </a:cubicBezTo>
                  <a:cubicBezTo>
                    <a:pt x="23" y="286"/>
                    <a:pt x="19" y="288"/>
                    <a:pt x="17" y="291"/>
                  </a:cubicBezTo>
                  <a:cubicBezTo>
                    <a:pt x="0" y="308"/>
                    <a:pt x="1" y="335"/>
                    <a:pt x="18" y="351"/>
                  </a:cubicBezTo>
                  <a:cubicBezTo>
                    <a:pt x="31" y="362"/>
                    <a:pt x="31" y="362"/>
                    <a:pt x="31" y="362"/>
                  </a:cubicBezTo>
                  <a:cubicBezTo>
                    <a:pt x="49" y="378"/>
                    <a:pt x="77" y="378"/>
                    <a:pt x="93" y="360"/>
                  </a:cubicBezTo>
                  <a:cubicBezTo>
                    <a:pt x="108" y="345"/>
                    <a:pt x="109" y="322"/>
                    <a:pt x="96" y="306"/>
                  </a:cubicBezTo>
                  <a:cubicBezTo>
                    <a:pt x="137" y="285"/>
                    <a:pt x="225" y="251"/>
                    <a:pt x="345" y="266"/>
                  </a:cubicBezTo>
                  <a:cubicBezTo>
                    <a:pt x="345" y="266"/>
                    <a:pt x="435" y="97"/>
                    <a:pt x="464" y="37"/>
                  </a:cubicBezTo>
                  <a:lnTo>
                    <a:pt x="433" y="9"/>
                  </a:lnTo>
                  <a:close/>
                </a:path>
              </a:pathLst>
            </a:custGeom>
            <a:solidFill>
              <a:srgbClr val="EDB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18" name="矩形 317">
            <a:extLst>
              <a:ext uri="{FF2B5EF4-FFF2-40B4-BE49-F238E27FC236}">
                <a16:creationId xmlns:a16="http://schemas.microsoft.com/office/drawing/2014/main" id="{48010A6E-7D85-4366-821F-699C9E1852F3}"/>
              </a:ext>
            </a:extLst>
          </p:cNvPr>
          <p:cNvSpPr/>
          <p:nvPr/>
        </p:nvSpPr>
        <p:spPr>
          <a:xfrm>
            <a:off x="5739303" y="1849193"/>
            <a:ext cx="689067" cy="70313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19" name="Text Box 3">
            <a:extLst>
              <a:ext uri="{FF2B5EF4-FFF2-40B4-BE49-F238E27FC236}">
                <a16:creationId xmlns:a16="http://schemas.microsoft.com/office/drawing/2014/main" id="{87D676C3-FEA7-44C2-91A2-41501482B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448" y="297570"/>
            <a:ext cx="308083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36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Gift icons</a:t>
            </a:r>
            <a:r>
              <a:rPr lang="en-US" altLang="zh-CN" sz="36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2</a:t>
            </a:r>
            <a:endParaRPr lang="zh-CN" altLang="en-US" sz="3600" dirty="0">
              <a:solidFill>
                <a:srgbClr val="FC621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320" name="矩形 319">
            <a:extLst>
              <a:ext uri="{FF2B5EF4-FFF2-40B4-BE49-F238E27FC236}">
                <a16:creationId xmlns:a16="http://schemas.microsoft.com/office/drawing/2014/main" id="{FA008AFD-18AC-497D-A6E7-F7EB12CD5E03}"/>
              </a:ext>
            </a:extLst>
          </p:cNvPr>
          <p:cNvSpPr/>
          <p:nvPr/>
        </p:nvSpPr>
        <p:spPr>
          <a:xfrm>
            <a:off x="3848621" y="1264032"/>
            <a:ext cx="4543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zh-CN" b="1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Ui</a:t>
            </a:r>
            <a:r>
              <a:rPr lang="zh-CN" altLang="en-US" b="1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Interface </a:t>
            </a:r>
            <a:r>
              <a:rPr lang="zh-CN" altLang="en-US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Color Flat Chart Summary</a:t>
            </a:r>
            <a:r>
              <a:rPr lang="en-US" altLang="zh-CN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dirty="0">
              <a:solidFill>
                <a:srgbClr val="8888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840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629A0A89-B278-4FFB-A4BB-62CEA1F50041}"/>
              </a:ext>
            </a:extLst>
          </p:cNvPr>
          <p:cNvSpPr txBox="1"/>
          <p:nvPr/>
        </p:nvSpPr>
        <p:spPr>
          <a:xfrm>
            <a:off x="10793462" y="6313198"/>
            <a:ext cx="1257511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Oval 9">
            <a:extLst>
              <a:ext uri="{FF2B5EF4-FFF2-40B4-BE49-F238E27FC236}">
                <a16:creationId xmlns:a16="http://schemas.microsoft.com/office/drawing/2014/main" id="{3896CAC0-639C-4BE7-98F4-2AFE13207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3627" y="2229705"/>
            <a:ext cx="1117831" cy="1117831"/>
          </a:xfrm>
          <a:prstGeom prst="ellipse">
            <a:avLst/>
          </a:prstGeom>
          <a:solidFill>
            <a:srgbClr val="364F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D47DF8B-8CAA-4BF9-A377-34B76BEA6431}"/>
              </a:ext>
            </a:extLst>
          </p:cNvPr>
          <p:cNvGrpSpPr/>
          <p:nvPr/>
        </p:nvGrpSpPr>
        <p:grpSpPr>
          <a:xfrm>
            <a:off x="7717024" y="2531960"/>
            <a:ext cx="852727" cy="513324"/>
            <a:chOff x="7442201" y="284163"/>
            <a:chExt cx="801688" cy="482600"/>
          </a:xfrm>
        </p:grpSpPr>
        <p:sp>
          <p:nvSpPr>
            <p:cNvPr id="5" name="Rectangle 10">
              <a:extLst>
                <a:ext uri="{FF2B5EF4-FFF2-40B4-BE49-F238E27FC236}">
                  <a16:creationId xmlns:a16="http://schemas.microsoft.com/office/drawing/2014/main" id="{BB62BA4E-4AD1-4FC6-A26D-26FF1253D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0463" y="284163"/>
              <a:ext cx="666750" cy="482600"/>
            </a:xfrm>
            <a:prstGeom prst="rect">
              <a:avLst/>
            </a:pr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D811D4A2-42F4-4951-97C2-2B6A29B50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2201" y="284163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Rectangle 12">
              <a:extLst>
                <a:ext uri="{FF2B5EF4-FFF2-40B4-BE49-F238E27FC236}">
                  <a16:creationId xmlns:a16="http://schemas.microsoft.com/office/drawing/2014/main" id="{C9D32566-B5FE-4956-9FC7-83C98BA90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7138" y="28416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Rectangle 13">
              <a:extLst>
                <a:ext uri="{FF2B5EF4-FFF2-40B4-BE49-F238E27FC236}">
                  <a16:creationId xmlns:a16="http://schemas.microsoft.com/office/drawing/2014/main" id="{DB9D1243-8CA0-432F-A594-A2A5347FFA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2076" y="28416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Rectangle 14">
              <a:extLst>
                <a:ext uri="{FF2B5EF4-FFF2-40B4-BE49-F238E27FC236}">
                  <a16:creationId xmlns:a16="http://schemas.microsoft.com/office/drawing/2014/main" id="{C7506349-F1AA-40B6-AFFD-0D7217516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5426" y="284163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Rectangle 15">
              <a:extLst>
                <a:ext uri="{FF2B5EF4-FFF2-40B4-BE49-F238E27FC236}">
                  <a16:creationId xmlns:a16="http://schemas.microsoft.com/office/drawing/2014/main" id="{B82B1E0B-3206-48B6-B6D5-E14A8FE6A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0363" y="28416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id="{E12EAE19-C2E8-4AEB-A203-85BDD194B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5301" y="28416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Rectangle 17">
              <a:extLst>
                <a:ext uri="{FF2B5EF4-FFF2-40B4-BE49-F238E27FC236}">
                  <a16:creationId xmlns:a16="http://schemas.microsoft.com/office/drawing/2014/main" id="{6E4B9A66-62F9-4D0B-8AFD-1C59B5F52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0463" y="331788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Rectangle 18">
              <a:extLst>
                <a:ext uri="{FF2B5EF4-FFF2-40B4-BE49-F238E27FC236}">
                  <a16:creationId xmlns:a16="http://schemas.microsoft.com/office/drawing/2014/main" id="{B78AFB81-A437-4750-AC72-B1F8A8271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3813" y="331788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Rectangle 19">
              <a:extLst>
                <a:ext uri="{FF2B5EF4-FFF2-40B4-BE49-F238E27FC236}">
                  <a16:creationId xmlns:a16="http://schemas.microsoft.com/office/drawing/2014/main" id="{10556DC7-7155-4B61-82A8-5B37739C6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8751" y="331788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Rectangle 20">
              <a:extLst>
                <a:ext uri="{FF2B5EF4-FFF2-40B4-BE49-F238E27FC236}">
                  <a16:creationId xmlns:a16="http://schemas.microsoft.com/office/drawing/2014/main" id="{AB4C710B-6FFC-4FF8-9F5E-F7C1E079D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3688" y="331788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Rectangle 21">
              <a:extLst>
                <a:ext uri="{FF2B5EF4-FFF2-40B4-BE49-F238E27FC236}">
                  <a16:creationId xmlns:a16="http://schemas.microsoft.com/office/drawing/2014/main" id="{EB6709E8-0CE6-4B62-B0B7-163CEB618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7038" y="331788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Rectangle 22">
              <a:extLst>
                <a:ext uri="{FF2B5EF4-FFF2-40B4-BE49-F238E27FC236}">
                  <a16:creationId xmlns:a16="http://schemas.microsoft.com/office/drawing/2014/main" id="{BF2E7AB9-962B-4F67-B470-147D3B253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2201" y="381000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id="{A649B01D-7BA5-4BE3-9975-1C10EBD3A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7138" y="38100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Rectangle 24">
              <a:extLst>
                <a:ext uri="{FF2B5EF4-FFF2-40B4-BE49-F238E27FC236}">
                  <a16:creationId xmlns:a16="http://schemas.microsoft.com/office/drawing/2014/main" id="{A29EC897-2BF3-4336-A53E-DD1B67E7E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2076" y="38100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Rectangle 25">
              <a:extLst>
                <a:ext uri="{FF2B5EF4-FFF2-40B4-BE49-F238E27FC236}">
                  <a16:creationId xmlns:a16="http://schemas.microsoft.com/office/drawing/2014/main" id="{B3089520-77E2-4F21-85F3-796B21128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5426" y="381000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Rectangle 26">
              <a:extLst>
                <a:ext uri="{FF2B5EF4-FFF2-40B4-BE49-F238E27FC236}">
                  <a16:creationId xmlns:a16="http://schemas.microsoft.com/office/drawing/2014/main" id="{C19FE2B0-15F3-48CF-9361-8681820EE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0363" y="38100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75D87ACF-6241-418D-AA08-628E77B44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5301" y="38100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Rectangle 28">
              <a:extLst>
                <a:ext uri="{FF2B5EF4-FFF2-40B4-BE49-F238E27FC236}">
                  <a16:creationId xmlns:a16="http://schemas.microsoft.com/office/drawing/2014/main" id="{1F88C87A-3C59-4D16-9D7B-C8117B783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0463" y="43021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Rectangle 29">
              <a:extLst>
                <a:ext uri="{FF2B5EF4-FFF2-40B4-BE49-F238E27FC236}">
                  <a16:creationId xmlns:a16="http://schemas.microsoft.com/office/drawing/2014/main" id="{C3B65BBB-3174-4194-B5E4-C1C1F5CCE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3813" y="430213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Rectangle 30">
              <a:extLst>
                <a:ext uri="{FF2B5EF4-FFF2-40B4-BE49-F238E27FC236}">
                  <a16:creationId xmlns:a16="http://schemas.microsoft.com/office/drawing/2014/main" id="{0A90A722-9911-4563-A34D-0C1C35FA6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8751" y="43021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Rectangle 31">
              <a:extLst>
                <a:ext uri="{FF2B5EF4-FFF2-40B4-BE49-F238E27FC236}">
                  <a16:creationId xmlns:a16="http://schemas.microsoft.com/office/drawing/2014/main" id="{B74C33F0-85AE-4F0E-952E-252E3118E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3688" y="43021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Rectangle 32">
              <a:extLst>
                <a:ext uri="{FF2B5EF4-FFF2-40B4-BE49-F238E27FC236}">
                  <a16:creationId xmlns:a16="http://schemas.microsoft.com/office/drawing/2014/main" id="{2BF876B5-2DE1-4616-AB45-1B3353F41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7038" y="430213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Rectangle 33">
              <a:extLst>
                <a:ext uri="{FF2B5EF4-FFF2-40B4-BE49-F238E27FC236}">
                  <a16:creationId xmlns:a16="http://schemas.microsoft.com/office/drawing/2014/main" id="{E4070094-1BEF-432E-BFA7-C9AF340B60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2201" y="479425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Rectangle 34">
              <a:extLst>
                <a:ext uri="{FF2B5EF4-FFF2-40B4-BE49-F238E27FC236}">
                  <a16:creationId xmlns:a16="http://schemas.microsoft.com/office/drawing/2014/main" id="{D91EB609-225F-47F9-9551-2831DA132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7138" y="47942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Rectangle 35">
              <a:extLst>
                <a:ext uri="{FF2B5EF4-FFF2-40B4-BE49-F238E27FC236}">
                  <a16:creationId xmlns:a16="http://schemas.microsoft.com/office/drawing/2014/main" id="{E9664B50-79F5-4F67-A7F0-8F2582817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2076" y="47942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Rectangle 36">
              <a:extLst>
                <a:ext uri="{FF2B5EF4-FFF2-40B4-BE49-F238E27FC236}">
                  <a16:creationId xmlns:a16="http://schemas.microsoft.com/office/drawing/2014/main" id="{65B20D27-6A6E-41B7-B92B-4CE6BDDC3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5426" y="479425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Rectangle 37">
              <a:extLst>
                <a:ext uri="{FF2B5EF4-FFF2-40B4-BE49-F238E27FC236}">
                  <a16:creationId xmlns:a16="http://schemas.microsoft.com/office/drawing/2014/main" id="{B802D897-E41D-4F1E-8180-075599710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0363" y="47942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Rectangle 38">
              <a:extLst>
                <a:ext uri="{FF2B5EF4-FFF2-40B4-BE49-F238E27FC236}">
                  <a16:creationId xmlns:a16="http://schemas.microsoft.com/office/drawing/2014/main" id="{5F939883-BC0D-444B-BCAF-A88763E24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5301" y="47942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Rectangle 39">
              <a:extLst>
                <a:ext uri="{FF2B5EF4-FFF2-40B4-BE49-F238E27FC236}">
                  <a16:creationId xmlns:a16="http://schemas.microsoft.com/office/drawing/2014/main" id="{A111910A-3FB4-4C4A-8F2F-0D2633C64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0463" y="5270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Rectangle 40">
              <a:extLst>
                <a:ext uri="{FF2B5EF4-FFF2-40B4-BE49-F238E27FC236}">
                  <a16:creationId xmlns:a16="http://schemas.microsoft.com/office/drawing/2014/main" id="{DB904469-0BB5-46BC-AD89-C77CF4771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3813" y="527050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Rectangle 41">
              <a:extLst>
                <a:ext uri="{FF2B5EF4-FFF2-40B4-BE49-F238E27FC236}">
                  <a16:creationId xmlns:a16="http://schemas.microsoft.com/office/drawing/2014/main" id="{E934C299-B5C7-4F09-B8F4-204D142EF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8751" y="5270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Rectangle 42">
              <a:extLst>
                <a:ext uri="{FF2B5EF4-FFF2-40B4-BE49-F238E27FC236}">
                  <a16:creationId xmlns:a16="http://schemas.microsoft.com/office/drawing/2014/main" id="{125AD05B-3FD3-4069-8F4A-CF1462CDE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3688" y="5270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Rectangle 43">
              <a:extLst>
                <a:ext uri="{FF2B5EF4-FFF2-40B4-BE49-F238E27FC236}">
                  <a16:creationId xmlns:a16="http://schemas.microsoft.com/office/drawing/2014/main" id="{DA5EE418-3E77-4094-BA81-3E69BE9E8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7038" y="527050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Rectangle 44">
              <a:extLst>
                <a:ext uri="{FF2B5EF4-FFF2-40B4-BE49-F238E27FC236}">
                  <a16:creationId xmlns:a16="http://schemas.microsoft.com/office/drawing/2014/main" id="{01BCE06A-E13C-4876-9BBE-3A4E648C5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2201" y="577850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Rectangle 45">
              <a:extLst>
                <a:ext uri="{FF2B5EF4-FFF2-40B4-BE49-F238E27FC236}">
                  <a16:creationId xmlns:a16="http://schemas.microsoft.com/office/drawing/2014/main" id="{4F8E2C63-63B9-40CB-8F10-9C173417D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7138" y="5778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Rectangle 46">
              <a:extLst>
                <a:ext uri="{FF2B5EF4-FFF2-40B4-BE49-F238E27FC236}">
                  <a16:creationId xmlns:a16="http://schemas.microsoft.com/office/drawing/2014/main" id="{2491E7F9-A7B2-4742-BBAC-A2EC5D1FE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2076" y="5778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Rectangle 47">
              <a:extLst>
                <a:ext uri="{FF2B5EF4-FFF2-40B4-BE49-F238E27FC236}">
                  <a16:creationId xmlns:a16="http://schemas.microsoft.com/office/drawing/2014/main" id="{F7CCE99E-D919-4E10-8E7F-90E25BCD7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5426" y="577850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Rectangle 48">
              <a:extLst>
                <a:ext uri="{FF2B5EF4-FFF2-40B4-BE49-F238E27FC236}">
                  <a16:creationId xmlns:a16="http://schemas.microsoft.com/office/drawing/2014/main" id="{869AAEFB-A76C-4C8B-BD1E-3ABC41FDC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0363" y="5778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Rectangle 49">
              <a:extLst>
                <a:ext uri="{FF2B5EF4-FFF2-40B4-BE49-F238E27FC236}">
                  <a16:creationId xmlns:a16="http://schemas.microsoft.com/office/drawing/2014/main" id="{C47D91B8-5348-4FCD-8489-44C8B1A4C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5301" y="5778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Rectangle 50">
              <a:extLst>
                <a:ext uri="{FF2B5EF4-FFF2-40B4-BE49-F238E27FC236}">
                  <a16:creationId xmlns:a16="http://schemas.microsoft.com/office/drawing/2014/main" id="{A3D46BC0-534A-4350-A63C-FB1985330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0463" y="62547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Rectangle 51">
              <a:extLst>
                <a:ext uri="{FF2B5EF4-FFF2-40B4-BE49-F238E27FC236}">
                  <a16:creationId xmlns:a16="http://schemas.microsoft.com/office/drawing/2014/main" id="{4D9B2661-FAA0-47D0-A923-4B44D033E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3813" y="625475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Rectangle 52">
              <a:extLst>
                <a:ext uri="{FF2B5EF4-FFF2-40B4-BE49-F238E27FC236}">
                  <a16:creationId xmlns:a16="http://schemas.microsoft.com/office/drawing/2014/main" id="{1825FA40-BDF5-409A-AD8A-23EF38375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8751" y="62547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Rectangle 53">
              <a:extLst>
                <a:ext uri="{FF2B5EF4-FFF2-40B4-BE49-F238E27FC236}">
                  <a16:creationId xmlns:a16="http://schemas.microsoft.com/office/drawing/2014/main" id="{916E604A-8AEF-4C60-BD54-715A62A2D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3688" y="62547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Rectangle 54">
              <a:extLst>
                <a:ext uri="{FF2B5EF4-FFF2-40B4-BE49-F238E27FC236}">
                  <a16:creationId xmlns:a16="http://schemas.microsoft.com/office/drawing/2014/main" id="{F2106B72-A95B-4494-8166-E5F64CB592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7038" y="625475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Rectangle 55">
              <a:extLst>
                <a:ext uri="{FF2B5EF4-FFF2-40B4-BE49-F238E27FC236}">
                  <a16:creationId xmlns:a16="http://schemas.microsoft.com/office/drawing/2014/main" id="{64E10538-A3DB-4399-AD50-9821E8102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2201" y="676275"/>
              <a:ext cx="130175" cy="42863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Rectangle 56">
              <a:extLst>
                <a:ext uri="{FF2B5EF4-FFF2-40B4-BE49-F238E27FC236}">
                  <a16:creationId xmlns:a16="http://schemas.microsoft.com/office/drawing/2014/main" id="{943C77F3-105A-48FD-BA0D-3E860A3FC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7138" y="676275"/>
              <a:ext cx="128588" cy="42863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Rectangle 57">
              <a:extLst>
                <a:ext uri="{FF2B5EF4-FFF2-40B4-BE49-F238E27FC236}">
                  <a16:creationId xmlns:a16="http://schemas.microsoft.com/office/drawing/2014/main" id="{26204F2F-A9F4-4A2A-A9FF-9F6267D26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2076" y="676275"/>
              <a:ext cx="128588" cy="42863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Rectangle 58">
              <a:extLst>
                <a:ext uri="{FF2B5EF4-FFF2-40B4-BE49-F238E27FC236}">
                  <a16:creationId xmlns:a16="http://schemas.microsoft.com/office/drawing/2014/main" id="{F6A7BE29-794D-45FD-B592-DCB3228D9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5426" y="676275"/>
              <a:ext cx="130175" cy="42863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Rectangle 59">
              <a:extLst>
                <a:ext uri="{FF2B5EF4-FFF2-40B4-BE49-F238E27FC236}">
                  <a16:creationId xmlns:a16="http://schemas.microsoft.com/office/drawing/2014/main" id="{5F637836-24F3-4425-A9C1-9837FAFB5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0363" y="676275"/>
              <a:ext cx="128588" cy="42863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Rectangle 60">
              <a:extLst>
                <a:ext uri="{FF2B5EF4-FFF2-40B4-BE49-F238E27FC236}">
                  <a16:creationId xmlns:a16="http://schemas.microsoft.com/office/drawing/2014/main" id="{CC7BCD85-2610-4F75-B0E2-7A6E51C4B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5301" y="676275"/>
              <a:ext cx="128588" cy="42863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Rectangle 61">
              <a:extLst>
                <a:ext uri="{FF2B5EF4-FFF2-40B4-BE49-F238E27FC236}">
                  <a16:creationId xmlns:a16="http://schemas.microsoft.com/office/drawing/2014/main" id="{FEFD6773-63FB-4686-8A4D-31302DF56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0463" y="72231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Rectangle 62">
              <a:extLst>
                <a:ext uri="{FF2B5EF4-FFF2-40B4-BE49-F238E27FC236}">
                  <a16:creationId xmlns:a16="http://schemas.microsoft.com/office/drawing/2014/main" id="{765FE658-FAD0-43DC-A6E2-6C2A1A28B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3813" y="722313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Rectangle 63">
              <a:extLst>
                <a:ext uri="{FF2B5EF4-FFF2-40B4-BE49-F238E27FC236}">
                  <a16:creationId xmlns:a16="http://schemas.microsoft.com/office/drawing/2014/main" id="{BC2EBA7D-1563-4B5E-A7B0-B0C934A08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8751" y="72231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22F5C28D-0617-4EE3-AADF-FF274323F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3688" y="72231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Rectangle 65">
              <a:extLst>
                <a:ext uri="{FF2B5EF4-FFF2-40B4-BE49-F238E27FC236}">
                  <a16:creationId xmlns:a16="http://schemas.microsoft.com/office/drawing/2014/main" id="{7B75A6B1-3455-41E2-947F-7B4A0AEF9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7038" y="722313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66">
              <a:extLst>
                <a:ext uri="{FF2B5EF4-FFF2-40B4-BE49-F238E27FC236}">
                  <a16:creationId xmlns:a16="http://schemas.microsoft.com/office/drawing/2014/main" id="{FE5E837A-B99C-4312-A589-4973C2EBB58F}"/>
                </a:ext>
              </a:extLst>
            </p:cNvPr>
            <p:cNvSpPr/>
            <p:nvPr/>
          </p:nvSpPr>
          <p:spPr bwMode="auto">
            <a:xfrm>
              <a:off x="7635876" y="373063"/>
              <a:ext cx="390525" cy="303213"/>
            </a:xfrm>
            <a:custGeom>
              <a:avLst/>
              <a:gdLst>
                <a:gd name="T0" fmla="*/ 176 w 378"/>
                <a:gd name="T1" fmla="*/ 22 h 292"/>
                <a:gd name="T2" fmla="*/ 209 w 378"/>
                <a:gd name="T3" fmla="*/ 30 h 292"/>
                <a:gd name="T4" fmla="*/ 235 w 378"/>
                <a:gd name="T5" fmla="*/ 19 h 292"/>
                <a:gd name="T6" fmla="*/ 282 w 378"/>
                <a:gd name="T7" fmla="*/ 2 h 292"/>
                <a:gd name="T8" fmla="*/ 327 w 378"/>
                <a:gd name="T9" fmla="*/ 19 h 292"/>
                <a:gd name="T10" fmla="*/ 335 w 378"/>
                <a:gd name="T11" fmla="*/ 28 h 292"/>
                <a:gd name="T12" fmla="*/ 342 w 378"/>
                <a:gd name="T13" fmla="*/ 31 h 292"/>
                <a:gd name="T14" fmla="*/ 354 w 378"/>
                <a:gd name="T15" fmla="*/ 53 h 292"/>
                <a:gd name="T16" fmla="*/ 352 w 378"/>
                <a:gd name="T17" fmla="*/ 80 h 292"/>
                <a:gd name="T18" fmla="*/ 372 w 378"/>
                <a:gd name="T19" fmla="*/ 149 h 292"/>
                <a:gd name="T20" fmla="*/ 369 w 378"/>
                <a:gd name="T21" fmla="*/ 163 h 292"/>
                <a:gd name="T22" fmla="*/ 353 w 378"/>
                <a:gd name="T23" fmla="*/ 178 h 292"/>
                <a:gd name="T24" fmla="*/ 362 w 378"/>
                <a:gd name="T25" fmla="*/ 208 h 292"/>
                <a:gd name="T26" fmla="*/ 376 w 378"/>
                <a:gd name="T27" fmla="*/ 242 h 292"/>
                <a:gd name="T28" fmla="*/ 368 w 378"/>
                <a:gd name="T29" fmla="*/ 277 h 292"/>
                <a:gd name="T30" fmla="*/ 338 w 378"/>
                <a:gd name="T31" fmla="*/ 291 h 292"/>
                <a:gd name="T32" fmla="*/ 304 w 378"/>
                <a:gd name="T33" fmla="*/ 288 h 292"/>
                <a:gd name="T34" fmla="*/ 274 w 378"/>
                <a:gd name="T35" fmla="*/ 283 h 292"/>
                <a:gd name="T36" fmla="*/ 258 w 378"/>
                <a:gd name="T37" fmla="*/ 284 h 292"/>
                <a:gd name="T38" fmla="*/ 244 w 378"/>
                <a:gd name="T39" fmla="*/ 276 h 292"/>
                <a:gd name="T40" fmla="*/ 239 w 378"/>
                <a:gd name="T41" fmla="*/ 266 h 292"/>
                <a:gd name="T42" fmla="*/ 229 w 378"/>
                <a:gd name="T43" fmla="*/ 267 h 292"/>
                <a:gd name="T44" fmla="*/ 221 w 378"/>
                <a:gd name="T45" fmla="*/ 275 h 292"/>
                <a:gd name="T46" fmla="*/ 174 w 378"/>
                <a:gd name="T47" fmla="*/ 283 h 292"/>
                <a:gd name="T48" fmla="*/ 158 w 378"/>
                <a:gd name="T49" fmla="*/ 277 h 292"/>
                <a:gd name="T50" fmla="*/ 141 w 378"/>
                <a:gd name="T51" fmla="*/ 275 h 292"/>
                <a:gd name="T52" fmla="*/ 82 w 378"/>
                <a:gd name="T53" fmla="*/ 276 h 292"/>
                <a:gd name="T54" fmla="*/ 77 w 378"/>
                <a:gd name="T55" fmla="*/ 275 h 292"/>
                <a:gd name="T56" fmla="*/ 75 w 378"/>
                <a:gd name="T57" fmla="*/ 273 h 292"/>
                <a:gd name="T58" fmla="*/ 60 w 378"/>
                <a:gd name="T59" fmla="*/ 271 h 292"/>
                <a:gd name="T60" fmla="*/ 18 w 378"/>
                <a:gd name="T61" fmla="*/ 269 h 292"/>
                <a:gd name="T62" fmla="*/ 5 w 378"/>
                <a:gd name="T63" fmla="*/ 244 h 292"/>
                <a:gd name="T64" fmla="*/ 2 w 378"/>
                <a:gd name="T65" fmla="*/ 218 h 292"/>
                <a:gd name="T66" fmla="*/ 20 w 378"/>
                <a:gd name="T67" fmla="*/ 177 h 292"/>
                <a:gd name="T68" fmla="*/ 5 w 378"/>
                <a:gd name="T69" fmla="*/ 128 h 292"/>
                <a:gd name="T70" fmla="*/ 32 w 378"/>
                <a:gd name="T71" fmla="*/ 62 h 292"/>
                <a:gd name="T72" fmla="*/ 57 w 378"/>
                <a:gd name="T73" fmla="*/ 31 h 292"/>
                <a:gd name="T74" fmla="*/ 73 w 378"/>
                <a:gd name="T75" fmla="*/ 15 h 292"/>
                <a:gd name="T76" fmla="*/ 116 w 378"/>
                <a:gd name="T77" fmla="*/ 10 h 292"/>
                <a:gd name="T78" fmla="*/ 160 w 378"/>
                <a:gd name="T79" fmla="*/ 21 h 292"/>
                <a:gd name="T80" fmla="*/ 176 w 378"/>
                <a:gd name="T81" fmla="*/ 2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8" h="292">
                  <a:moveTo>
                    <a:pt x="176" y="22"/>
                  </a:moveTo>
                  <a:cubicBezTo>
                    <a:pt x="187" y="24"/>
                    <a:pt x="198" y="31"/>
                    <a:pt x="209" y="30"/>
                  </a:cubicBezTo>
                  <a:cubicBezTo>
                    <a:pt x="219" y="30"/>
                    <a:pt x="227" y="24"/>
                    <a:pt x="235" y="19"/>
                  </a:cubicBezTo>
                  <a:cubicBezTo>
                    <a:pt x="249" y="10"/>
                    <a:pt x="265" y="3"/>
                    <a:pt x="282" y="2"/>
                  </a:cubicBezTo>
                  <a:cubicBezTo>
                    <a:pt x="298" y="0"/>
                    <a:pt x="316" y="6"/>
                    <a:pt x="327" y="19"/>
                  </a:cubicBezTo>
                  <a:cubicBezTo>
                    <a:pt x="329" y="22"/>
                    <a:pt x="332" y="26"/>
                    <a:pt x="335" y="28"/>
                  </a:cubicBezTo>
                  <a:cubicBezTo>
                    <a:pt x="337" y="29"/>
                    <a:pt x="340" y="30"/>
                    <a:pt x="342" y="31"/>
                  </a:cubicBezTo>
                  <a:cubicBezTo>
                    <a:pt x="350" y="35"/>
                    <a:pt x="354" y="44"/>
                    <a:pt x="354" y="53"/>
                  </a:cubicBezTo>
                  <a:cubicBezTo>
                    <a:pt x="354" y="62"/>
                    <a:pt x="352" y="71"/>
                    <a:pt x="352" y="80"/>
                  </a:cubicBezTo>
                  <a:cubicBezTo>
                    <a:pt x="353" y="104"/>
                    <a:pt x="370" y="125"/>
                    <a:pt x="372" y="149"/>
                  </a:cubicBezTo>
                  <a:cubicBezTo>
                    <a:pt x="372" y="154"/>
                    <a:pt x="372" y="159"/>
                    <a:pt x="369" y="163"/>
                  </a:cubicBezTo>
                  <a:cubicBezTo>
                    <a:pt x="365" y="169"/>
                    <a:pt x="357" y="171"/>
                    <a:pt x="353" y="178"/>
                  </a:cubicBezTo>
                  <a:cubicBezTo>
                    <a:pt x="348" y="187"/>
                    <a:pt x="355" y="199"/>
                    <a:pt x="362" y="208"/>
                  </a:cubicBezTo>
                  <a:cubicBezTo>
                    <a:pt x="369" y="218"/>
                    <a:pt x="374" y="230"/>
                    <a:pt x="376" y="242"/>
                  </a:cubicBezTo>
                  <a:cubicBezTo>
                    <a:pt x="378" y="254"/>
                    <a:pt x="376" y="267"/>
                    <a:pt x="368" y="277"/>
                  </a:cubicBezTo>
                  <a:cubicBezTo>
                    <a:pt x="361" y="285"/>
                    <a:pt x="349" y="290"/>
                    <a:pt x="338" y="291"/>
                  </a:cubicBezTo>
                  <a:cubicBezTo>
                    <a:pt x="327" y="292"/>
                    <a:pt x="315" y="290"/>
                    <a:pt x="304" y="288"/>
                  </a:cubicBezTo>
                  <a:cubicBezTo>
                    <a:pt x="294" y="286"/>
                    <a:pt x="285" y="283"/>
                    <a:pt x="274" y="283"/>
                  </a:cubicBezTo>
                  <a:cubicBezTo>
                    <a:pt x="269" y="283"/>
                    <a:pt x="263" y="285"/>
                    <a:pt x="258" y="284"/>
                  </a:cubicBezTo>
                  <a:cubicBezTo>
                    <a:pt x="252" y="283"/>
                    <a:pt x="246" y="281"/>
                    <a:pt x="244" y="276"/>
                  </a:cubicBezTo>
                  <a:cubicBezTo>
                    <a:pt x="242" y="273"/>
                    <a:pt x="242" y="269"/>
                    <a:pt x="239" y="266"/>
                  </a:cubicBezTo>
                  <a:cubicBezTo>
                    <a:pt x="236" y="264"/>
                    <a:pt x="232" y="265"/>
                    <a:pt x="229" y="267"/>
                  </a:cubicBezTo>
                  <a:cubicBezTo>
                    <a:pt x="225" y="269"/>
                    <a:pt x="223" y="272"/>
                    <a:pt x="221" y="275"/>
                  </a:cubicBezTo>
                  <a:cubicBezTo>
                    <a:pt x="209" y="287"/>
                    <a:pt x="189" y="289"/>
                    <a:pt x="174" y="283"/>
                  </a:cubicBezTo>
                  <a:cubicBezTo>
                    <a:pt x="168" y="281"/>
                    <a:pt x="163" y="278"/>
                    <a:pt x="158" y="277"/>
                  </a:cubicBezTo>
                  <a:cubicBezTo>
                    <a:pt x="152" y="275"/>
                    <a:pt x="147" y="275"/>
                    <a:pt x="141" y="275"/>
                  </a:cubicBezTo>
                  <a:cubicBezTo>
                    <a:pt x="122" y="275"/>
                    <a:pt x="102" y="275"/>
                    <a:pt x="82" y="276"/>
                  </a:cubicBezTo>
                  <a:cubicBezTo>
                    <a:pt x="81" y="276"/>
                    <a:pt x="79" y="276"/>
                    <a:pt x="77" y="275"/>
                  </a:cubicBezTo>
                  <a:cubicBezTo>
                    <a:pt x="76" y="275"/>
                    <a:pt x="76" y="274"/>
                    <a:pt x="75" y="273"/>
                  </a:cubicBezTo>
                  <a:cubicBezTo>
                    <a:pt x="72" y="269"/>
                    <a:pt x="65" y="270"/>
                    <a:pt x="60" y="271"/>
                  </a:cubicBezTo>
                  <a:cubicBezTo>
                    <a:pt x="46" y="275"/>
                    <a:pt x="29" y="278"/>
                    <a:pt x="18" y="269"/>
                  </a:cubicBezTo>
                  <a:cubicBezTo>
                    <a:pt x="11" y="263"/>
                    <a:pt x="7" y="253"/>
                    <a:pt x="5" y="244"/>
                  </a:cubicBezTo>
                  <a:cubicBezTo>
                    <a:pt x="3" y="236"/>
                    <a:pt x="0" y="227"/>
                    <a:pt x="2" y="218"/>
                  </a:cubicBezTo>
                  <a:cubicBezTo>
                    <a:pt x="5" y="204"/>
                    <a:pt x="18" y="192"/>
                    <a:pt x="20" y="177"/>
                  </a:cubicBezTo>
                  <a:cubicBezTo>
                    <a:pt x="22" y="160"/>
                    <a:pt x="9" y="145"/>
                    <a:pt x="5" y="128"/>
                  </a:cubicBezTo>
                  <a:cubicBezTo>
                    <a:pt x="1" y="104"/>
                    <a:pt x="17" y="81"/>
                    <a:pt x="32" y="62"/>
                  </a:cubicBezTo>
                  <a:cubicBezTo>
                    <a:pt x="41" y="51"/>
                    <a:pt x="49" y="41"/>
                    <a:pt x="57" y="31"/>
                  </a:cubicBezTo>
                  <a:cubicBezTo>
                    <a:pt x="62" y="25"/>
                    <a:pt x="66" y="19"/>
                    <a:pt x="73" y="15"/>
                  </a:cubicBezTo>
                  <a:cubicBezTo>
                    <a:pt x="85" y="7"/>
                    <a:pt x="102" y="7"/>
                    <a:pt x="116" y="10"/>
                  </a:cubicBezTo>
                  <a:cubicBezTo>
                    <a:pt x="131" y="14"/>
                    <a:pt x="145" y="20"/>
                    <a:pt x="160" y="21"/>
                  </a:cubicBezTo>
                  <a:cubicBezTo>
                    <a:pt x="165" y="21"/>
                    <a:pt x="171" y="21"/>
                    <a:pt x="176" y="22"/>
                  </a:cubicBezTo>
                  <a:close/>
                </a:path>
              </a:pathLst>
            </a:cu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67">
              <a:extLst>
                <a:ext uri="{FF2B5EF4-FFF2-40B4-BE49-F238E27FC236}">
                  <a16:creationId xmlns:a16="http://schemas.microsoft.com/office/drawing/2014/main" id="{ED2DAFF1-280D-4BDE-AB48-92B75284914F}"/>
                </a:ext>
              </a:extLst>
            </p:cNvPr>
            <p:cNvSpPr/>
            <p:nvPr/>
          </p:nvSpPr>
          <p:spPr bwMode="auto">
            <a:xfrm>
              <a:off x="7683501" y="407988"/>
              <a:ext cx="125413" cy="225425"/>
            </a:xfrm>
            <a:custGeom>
              <a:avLst/>
              <a:gdLst>
                <a:gd name="T0" fmla="*/ 33 w 122"/>
                <a:gd name="T1" fmla="*/ 198 h 217"/>
                <a:gd name="T2" fmla="*/ 45 w 122"/>
                <a:gd name="T3" fmla="*/ 111 h 217"/>
                <a:gd name="T4" fmla="*/ 54 w 122"/>
                <a:gd name="T5" fmla="*/ 73 h 217"/>
                <a:gd name="T6" fmla="*/ 73 w 122"/>
                <a:gd name="T7" fmla="*/ 30 h 217"/>
                <a:gd name="T8" fmla="*/ 62 w 122"/>
                <a:gd name="T9" fmla="*/ 32 h 217"/>
                <a:gd name="T10" fmla="*/ 75 w 122"/>
                <a:gd name="T11" fmla="*/ 67 h 217"/>
                <a:gd name="T12" fmla="*/ 79 w 122"/>
                <a:gd name="T13" fmla="*/ 115 h 217"/>
                <a:gd name="T14" fmla="*/ 89 w 122"/>
                <a:gd name="T15" fmla="*/ 198 h 217"/>
                <a:gd name="T16" fmla="*/ 117 w 122"/>
                <a:gd name="T17" fmla="*/ 190 h 217"/>
                <a:gd name="T18" fmla="*/ 106 w 122"/>
                <a:gd name="T19" fmla="*/ 73 h 217"/>
                <a:gd name="T20" fmla="*/ 66 w 122"/>
                <a:gd name="T21" fmla="*/ 2 h 217"/>
                <a:gd name="T22" fmla="*/ 22 w 122"/>
                <a:gd name="T23" fmla="*/ 79 h 217"/>
                <a:gd name="T24" fmla="*/ 3 w 122"/>
                <a:gd name="T25" fmla="*/ 198 h 217"/>
                <a:gd name="T26" fmla="*/ 33 w 122"/>
                <a:gd name="T27" fmla="*/ 19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217">
                  <a:moveTo>
                    <a:pt x="33" y="198"/>
                  </a:moveTo>
                  <a:cubicBezTo>
                    <a:pt x="36" y="169"/>
                    <a:pt x="39" y="140"/>
                    <a:pt x="45" y="111"/>
                  </a:cubicBezTo>
                  <a:cubicBezTo>
                    <a:pt x="47" y="98"/>
                    <a:pt x="51" y="86"/>
                    <a:pt x="54" y="73"/>
                  </a:cubicBezTo>
                  <a:cubicBezTo>
                    <a:pt x="57" y="63"/>
                    <a:pt x="63" y="35"/>
                    <a:pt x="73" y="30"/>
                  </a:cubicBezTo>
                  <a:cubicBezTo>
                    <a:pt x="69" y="31"/>
                    <a:pt x="66" y="31"/>
                    <a:pt x="62" y="32"/>
                  </a:cubicBezTo>
                  <a:cubicBezTo>
                    <a:pt x="70" y="33"/>
                    <a:pt x="74" y="60"/>
                    <a:pt x="75" y="67"/>
                  </a:cubicBezTo>
                  <a:cubicBezTo>
                    <a:pt x="78" y="83"/>
                    <a:pt x="78" y="99"/>
                    <a:pt x="79" y="115"/>
                  </a:cubicBezTo>
                  <a:cubicBezTo>
                    <a:pt x="80" y="143"/>
                    <a:pt x="82" y="171"/>
                    <a:pt x="89" y="198"/>
                  </a:cubicBezTo>
                  <a:cubicBezTo>
                    <a:pt x="93" y="217"/>
                    <a:pt x="122" y="209"/>
                    <a:pt x="117" y="190"/>
                  </a:cubicBezTo>
                  <a:cubicBezTo>
                    <a:pt x="108" y="152"/>
                    <a:pt x="111" y="112"/>
                    <a:pt x="106" y="73"/>
                  </a:cubicBezTo>
                  <a:cubicBezTo>
                    <a:pt x="103" y="52"/>
                    <a:pt x="97" y="0"/>
                    <a:pt x="66" y="2"/>
                  </a:cubicBezTo>
                  <a:cubicBezTo>
                    <a:pt x="37" y="4"/>
                    <a:pt x="27" y="57"/>
                    <a:pt x="22" y="79"/>
                  </a:cubicBezTo>
                  <a:cubicBezTo>
                    <a:pt x="12" y="118"/>
                    <a:pt x="7" y="158"/>
                    <a:pt x="3" y="198"/>
                  </a:cubicBezTo>
                  <a:cubicBezTo>
                    <a:pt x="0" y="217"/>
                    <a:pt x="31" y="217"/>
                    <a:pt x="33" y="1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68">
              <a:extLst>
                <a:ext uri="{FF2B5EF4-FFF2-40B4-BE49-F238E27FC236}">
                  <a16:creationId xmlns:a16="http://schemas.microsoft.com/office/drawing/2014/main" id="{A0B07D09-7695-4002-8DCD-D8D7D18D51A6}"/>
                </a:ext>
              </a:extLst>
            </p:cNvPr>
            <p:cNvSpPr/>
            <p:nvPr/>
          </p:nvSpPr>
          <p:spPr bwMode="auto">
            <a:xfrm>
              <a:off x="7689851" y="536575"/>
              <a:ext cx="101600" cy="30163"/>
            </a:xfrm>
            <a:custGeom>
              <a:avLst/>
              <a:gdLst>
                <a:gd name="T0" fmla="*/ 20 w 99"/>
                <a:gd name="T1" fmla="*/ 30 h 30"/>
                <a:gd name="T2" fmla="*/ 80 w 99"/>
                <a:gd name="T3" fmla="*/ 30 h 30"/>
                <a:gd name="T4" fmla="*/ 80 w 99"/>
                <a:gd name="T5" fmla="*/ 0 h 30"/>
                <a:gd name="T6" fmla="*/ 20 w 99"/>
                <a:gd name="T7" fmla="*/ 0 h 30"/>
                <a:gd name="T8" fmla="*/ 20 w 99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30">
                  <a:moveTo>
                    <a:pt x="20" y="30"/>
                  </a:moveTo>
                  <a:cubicBezTo>
                    <a:pt x="40" y="30"/>
                    <a:pt x="60" y="30"/>
                    <a:pt x="80" y="30"/>
                  </a:cubicBezTo>
                  <a:cubicBezTo>
                    <a:pt x="99" y="30"/>
                    <a:pt x="99" y="0"/>
                    <a:pt x="80" y="0"/>
                  </a:cubicBezTo>
                  <a:cubicBezTo>
                    <a:pt x="60" y="0"/>
                    <a:pt x="40" y="0"/>
                    <a:pt x="20" y="0"/>
                  </a:cubicBezTo>
                  <a:cubicBezTo>
                    <a:pt x="0" y="0"/>
                    <a:pt x="0" y="30"/>
                    <a:pt x="20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69">
              <a:extLst>
                <a:ext uri="{FF2B5EF4-FFF2-40B4-BE49-F238E27FC236}">
                  <a16:creationId xmlns:a16="http://schemas.microsoft.com/office/drawing/2014/main" id="{BE90CDAB-84C4-4452-96E4-FFF7FD0C5F9A}"/>
                </a:ext>
              </a:extLst>
            </p:cNvPr>
            <p:cNvSpPr/>
            <p:nvPr/>
          </p:nvSpPr>
          <p:spPr bwMode="auto">
            <a:xfrm>
              <a:off x="7812088" y="438150"/>
              <a:ext cx="46038" cy="188913"/>
            </a:xfrm>
            <a:custGeom>
              <a:avLst/>
              <a:gdLst>
                <a:gd name="T0" fmla="*/ 32 w 44"/>
                <a:gd name="T1" fmla="*/ 163 h 182"/>
                <a:gd name="T2" fmla="*/ 31 w 44"/>
                <a:gd name="T3" fmla="*/ 92 h 182"/>
                <a:gd name="T4" fmla="*/ 37 w 44"/>
                <a:gd name="T5" fmla="*/ 26 h 182"/>
                <a:gd name="T6" fmla="*/ 8 w 44"/>
                <a:gd name="T7" fmla="*/ 18 h 182"/>
                <a:gd name="T8" fmla="*/ 1 w 44"/>
                <a:gd name="T9" fmla="*/ 85 h 182"/>
                <a:gd name="T10" fmla="*/ 2 w 44"/>
                <a:gd name="T11" fmla="*/ 163 h 182"/>
                <a:gd name="T12" fmla="*/ 32 w 44"/>
                <a:gd name="T13" fmla="*/ 16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82">
                  <a:moveTo>
                    <a:pt x="32" y="163"/>
                  </a:moveTo>
                  <a:cubicBezTo>
                    <a:pt x="31" y="139"/>
                    <a:pt x="31" y="116"/>
                    <a:pt x="31" y="92"/>
                  </a:cubicBezTo>
                  <a:cubicBezTo>
                    <a:pt x="31" y="70"/>
                    <a:pt x="29" y="47"/>
                    <a:pt x="37" y="26"/>
                  </a:cubicBezTo>
                  <a:cubicBezTo>
                    <a:pt x="44" y="8"/>
                    <a:pt x="15" y="0"/>
                    <a:pt x="8" y="18"/>
                  </a:cubicBezTo>
                  <a:cubicBezTo>
                    <a:pt x="0" y="40"/>
                    <a:pt x="1" y="62"/>
                    <a:pt x="1" y="85"/>
                  </a:cubicBezTo>
                  <a:cubicBezTo>
                    <a:pt x="1" y="111"/>
                    <a:pt x="1" y="137"/>
                    <a:pt x="2" y="163"/>
                  </a:cubicBezTo>
                  <a:cubicBezTo>
                    <a:pt x="2" y="182"/>
                    <a:pt x="32" y="182"/>
                    <a:pt x="32" y="1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70">
              <a:extLst>
                <a:ext uri="{FF2B5EF4-FFF2-40B4-BE49-F238E27FC236}">
                  <a16:creationId xmlns:a16="http://schemas.microsoft.com/office/drawing/2014/main" id="{53775622-601B-467D-B945-7034BE965285}"/>
                </a:ext>
              </a:extLst>
            </p:cNvPr>
            <p:cNvSpPr/>
            <p:nvPr/>
          </p:nvSpPr>
          <p:spPr bwMode="auto">
            <a:xfrm>
              <a:off x="7807326" y="465138"/>
              <a:ext cx="92075" cy="76200"/>
            </a:xfrm>
            <a:custGeom>
              <a:avLst/>
              <a:gdLst>
                <a:gd name="T0" fmla="*/ 35 w 89"/>
                <a:gd name="T1" fmla="*/ 58 h 75"/>
                <a:gd name="T2" fmla="*/ 42 w 89"/>
                <a:gd name="T3" fmla="*/ 45 h 75"/>
                <a:gd name="T4" fmla="*/ 48 w 89"/>
                <a:gd name="T5" fmla="*/ 34 h 75"/>
                <a:gd name="T6" fmla="*/ 61 w 89"/>
                <a:gd name="T7" fmla="*/ 33 h 75"/>
                <a:gd name="T8" fmla="*/ 83 w 89"/>
                <a:gd name="T9" fmla="*/ 33 h 75"/>
                <a:gd name="T10" fmla="*/ 83 w 89"/>
                <a:gd name="T11" fmla="*/ 12 h 75"/>
                <a:gd name="T12" fmla="*/ 40 w 89"/>
                <a:gd name="T13" fmla="*/ 4 h 75"/>
                <a:gd name="T14" fmla="*/ 9 w 89"/>
                <a:gd name="T15" fmla="*/ 43 h 75"/>
                <a:gd name="T16" fmla="*/ 35 w 89"/>
                <a:gd name="T17" fmla="*/ 5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75">
                  <a:moveTo>
                    <a:pt x="35" y="58"/>
                  </a:moveTo>
                  <a:cubicBezTo>
                    <a:pt x="37" y="53"/>
                    <a:pt x="39" y="49"/>
                    <a:pt x="42" y="45"/>
                  </a:cubicBezTo>
                  <a:cubicBezTo>
                    <a:pt x="43" y="42"/>
                    <a:pt x="45" y="36"/>
                    <a:pt x="48" y="34"/>
                  </a:cubicBezTo>
                  <a:cubicBezTo>
                    <a:pt x="50" y="32"/>
                    <a:pt x="59" y="31"/>
                    <a:pt x="61" y="33"/>
                  </a:cubicBezTo>
                  <a:cubicBezTo>
                    <a:pt x="67" y="39"/>
                    <a:pt x="77" y="38"/>
                    <a:pt x="83" y="33"/>
                  </a:cubicBezTo>
                  <a:cubicBezTo>
                    <a:pt x="89" y="27"/>
                    <a:pt x="88" y="18"/>
                    <a:pt x="83" y="12"/>
                  </a:cubicBezTo>
                  <a:cubicBezTo>
                    <a:pt x="73" y="0"/>
                    <a:pt x="53" y="0"/>
                    <a:pt x="40" y="4"/>
                  </a:cubicBezTo>
                  <a:cubicBezTo>
                    <a:pt x="22" y="10"/>
                    <a:pt x="17" y="28"/>
                    <a:pt x="9" y="43"/>
                  </a:cubicBezTo>
                  <a:cubicBezTo>
                    <a:pt x="0" y="60"/>
                    <a:pt x="26" y="75"/>
                    <a:pt x="3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71">
              <a:extLst>
                <a:ext uri="{FF2B5EF4-FFF2-40B4-BE49-F238E27FC236}">
                  <a16:creationId xmlns:a16="http://schemas.microsoft.com/office/drawing/2014/main" id="{E6A5671A-BEA2-40A8-BE00-552C828E07D2}"/>
                </a:ext>
              </a:extLst>
            </p:cNvPr>
            <p:cNvSpPr/>
            <p:nvPr/>
          </p:nvSpPr>
          <p:spPr bwMode="auto">
            <a:xfrm>
              <a:off x="7927976" y="411163"/>
              <a:ext cx="82550" cy="242888"/>
            </a:xfrm>
            <a:custGeom>
              <a:avLst/>
              <a:gdLst>
                <a:gd name="T0" fmla="*/ 11 w 80"/>
                <a:gd name="T1" fmla="*/ 19 h 234"/>
                <a:gd name="T2" fmla="*/ 4 w 80"/>
                <a:gd name="T3" fmla="*/ 170 h 234"/>
                <a:gd name="T4" fmla="*/ 63 w 80"/>
                <a:gd name="T5" fmla="*/ 217 h 234"/>
                <a:gd name="T6" fmla="*/ 48 w 80"/>
                <a:gd name="T7" fmla="*/ 191 h 234"/>
                <a:gd name="T8" fmla="*/ 34 w 80"/>
                <a:gd name="T9" fmla="*/ 110 h 234"/>
                <a:gd name="T10" fmla="*/ 41 w 80"/>
                <a:gd name="T11" fmla="*/ 19 h 234"/>
                <a:gd name="T12" fmla="*/ 11 w 80"/>
                <a:gd name="T13" fmla="*/ 1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234">
                  <a:moveTo>
                    <a:pt x="11" y="19"/>
                  </a:moveTo>
                  <a:cubicBezTo>
                    <a:pt x="6" y="69"/>
                    <a:pt x="0" y="120"/>
                    <a:pt x="4" y="170"/>
                  </a:cubicBezTo>
                  <a:cubicBezTo>
                    <a:pt x="6" y="201"/>
                    <a:pt x="29" y="234"/>
                    <a:pt x="63" y="217"/>
                  </a:cubicBezTo>
                  <a:cubicBezTo>
                    <a:pt x="80" y="208"/>
                    <a:pt x="65" y="182"/>
                    <a:pt x="48" y="191"/>
                  </a:cubicBezTo>
                  <a:cubicBezTo>
                    <a:pt x="29" y="200"/>
                    <a:pt x="34" y="118"/>
                    <a:pt x="34" y="110"/>
                  </a:cubicBezTo>
                  <a:cubicBezTo>
                    <a:pt x="35" y="80"/>
                    <a:pt x="38" y="50"/>
                    <a:pt x="41" y="19"/>
                  </a:cubicBezTo>
                  <a:cubicBezTo>
                    <a:pt x="43" y="0"/>
                    <a:pt x="13" y="0"/>
                    <a:pt x="11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72">
              <a:extLst>
                <a:ext uri="{FF2B5EF4-FFF2-40B4-BE49-F238E27FC236}">
                  <a16:creationId xmlns:a16="http://schemas.microsoft.com/office/drawing/2014/main" id="{D4CC1D2C-B589-4E97-9093-A95F85A0E16E}"/>
                </a:ext>
              </a:extLst>
            </p:cNvPr>
            <p:cNvSpPr/>
            <p:nvPr/>
          </p:nvSpPr>
          <p:spPr bwMode="auto">
            <a:xfrm>
              <a:off x="7900988" y="468313"/>
              <a:ext cx="98425" cy="33338"/>
            </a:xfrm>
            <a:custGeom>
              <a:avLst/>
              <a:gdLst>
                <a:gd name="T0" fmla="*/ 20 w 95"/>
                <a:gd name="T1" fmla="*/ 30 h 33"/>
                <a:gd name="T2" fmla="*/ 76 w 95"/>
                <a:gd name="T3" fmla="*/ 32 h 33"/>
                <a:gd name="T4" fmla="*/ 76 w 95"/>
                <a:gd name="T5" fmla="*/ 2 h 33"/>
                <a:gd name="T6" fmla="*/ 20 w 95"/>
                <a:gd name="T7" fmla="*/ 0 h 33"/>
                <a:gd name="T8" fmla="*/ 20 w 95"/>
                <a:gd name="T9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33">
                  <a:moveTo>
                    <a:pt x="20" y="30"/>
                  </a:moveTo>
                  <a:cubicBezTo>
                    <a:pt x="38" y="31"/>
                    <a:pt x="57" y="31"/>
                    <a:pt x="76" y="32"/>
                  </a:cubicBezTo>
                  <a:cubicBezTo>
                    <a:pt x="95" y="33"/>
                    <a:pt x="95" y="3"/>
                    <a:pt x="76" y="2"/>
                  </a:cubicBezTo>
                  <a:cubicBezTo>
                    <a:pt x="57" y="1"/>
                    <a:pt x="38" y="1"/>
                    <a:pt x="20" y="0"/>
                  </a:cubicBezTo>
                  <a:cubicBezTo>
                    <a:pt x="0" y="0"/>
                    <a:pt x="0" y="30"/>
                    <a:pt x="20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9" name="Oval 73">
            <a:extLst>
              <a:ext uri="{FF2B5EF4-FFF2-40B4-BE49-F238E27FC236}">
                <a16:creationId xmlns:a16="http://schemas.microsoft.com/office/drawing/2014/main" id="{E330F997-56D1-44A4-B0D6-F503FA5CA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1828" y="2229705"/>
            <a:ext cx="1117831" cy="1117831"/>
          </a:xfrm>
          <a:prstGeom prst="ellipse">
            <a:avLst/>
          </a:prstGeom>
          <a:solidFill>
            <a:srgbClr val="A5BA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5CA91FDE-2F1D-4675-9F07-93094D070534}"/>
              </a:ext>
            </a:extLst>
          </p:cNvPr>
          <p:cNvGrpSpPr/>
          <p:nvPr/>
        </p:nvGrpSpPr>
        <p:grpSpPr>
          <a:xfrm>
            <a:off x="3756033" y="2434023"/>
            <a:ext cx="471111" cy="741281"/>
            <a:chOff x="4127501" y="192088"/>
            <a:chExt cx="442913" cy="696913"/>
          </a:xfrm>
        </p:grpSpPr>
        <p:sp>
          <p:nvSpPr>
            <p:cNvPr id="71" name="Freeform 74">
              <a:extLst>
                <a:ext uri="{FF2B5EF4-FFF2-40B4-BE49-F238E27FC236}">
                  <a16:creationId xmlns:a16="http://schemas.microsoft.com/office/drawing/2014/main" id="{83EA5365-5EA9-4E2D-B592-DFA27398DEB6}"/>
                </a:ext>
              </a:extLst>
            </p:cNvPr>
            <p:cNvSpPr/>
            <p:nvPr/>
          </p:nvSpPr>
          <p:spPr bwMode="auto">
            <a:xfrm>
              <a:off x="4127501" y="192088"/>
              <a:ext cx="442913" cy="501650"/>
            </a:xfrm>
            <a:custGeom>
              <a:avLst/>
              <a:gdLst>
                <a:gd name="T0" fmla="*/ 422 w 428"/>
                <a:gd name="T1" fmla="*/ 0 h 485"/>
                <a:gd name="T2" fmla="*/ 6 w 428"/>
                <a:gd name="T3" fmla="*/ 0 h 485"/>
                <a:gd name="T4" fmla="*/ 0 w 428"/>
                <a:gd name="T5" fmla="*/ 6 h 485"/>
                <a:gd name="T6" fmla="*/ 0 w 428"/>
                <a:gd name="T7" fmla="*/ 479 h 485"/>
                <a:gd name="T8" fmla="*/ 6 w 428"/>
                <a:gd name="T9" fmla="*/ 485 h 485"/>
                <a:gd name="T10" fmla="*/ 422 w 428"/>
                <a:gd name="T11" fmla="*/ 485 h 485"/>
                <a:gd name="T12" fmla="*/ 428 w 428"/>
                <a:gd name="T13" fmla="*/ 479 h 485"/>
                <a:gd name="T14" fmla="*/ 428 w 428"/>
                <a:gd name="T15" fmla="*/ 6 h 485"/>
                <a:gd name="T16" fmla="*/ 422 w 428"/>
                <a:gd name="T17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8" h="485">
                  <a:moveTo>
                    <a:pt x="42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82"/>
                    <a:pt x="3" y="485"/>
                    <a:pt x="6" y="485"/>
                  </a:cubicBezTo>
                  <a:cubicBezTo>
                    <a:pt x="422" y="485"/>
                    <a:pt x="422" y="485"/>
                    <a:pt x="422" y="485"/>
                  </a:cubicBezTo>
                  <a:cubicBezTo>
                    <a:pt x="426" y="485"/>
                    <a:pt x="428" y="482"/>
                    <a:pt x="428" y="479"/>
                  </a:cubicBezTo>
                  <a:cubicBezTo>
                    <a:pt x="428" y="6"/>
                    <a:pt x="428" y="6"/>
                    <a:pt x="428" y="6"/>
                  </a:cubicBezTo>
                  <a:cubicBezTo>
                    <a:pt x="428" y="3"/>
                    <a:pt x="426" y="0"/>
                    <a:pt x="422" y="0"/>
                  </a:cubicBez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Rectangle 75">
              <a:extLst>
                <a:ext uri="{FF2B5EF4-FFF2-40B4-BE49-F238E27FC236}">
                  <a16:creationId xmlns:a16="http://schemas.microsoft.com/office/drawing/2014/main" id="{8E2D2DA2-F0DE-4B5C-AABF-8DB246502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7188" y="230188"/>
              <a:ext cx="363538" cy="423863"/>
            </a:xfrm>
            <a:prstGeom prst="rect">
              <a:avLst/>
            </a:prstGeom>
            <a:solidFill>
              <a:srgbClr val="DC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76">
              <a:extLst>
                <a:ext uri="{FF2B5EF4-FFF2-40B4-BE49-F238E27FC236}">
                  <a16:creationId xmlns:a16="http://schemas.microsoft.com/office/drawing/2014/main" id="{E2E29E36-1038-4645-94F3-12D90C86A421}"/>
                </a:ext>
              </a:extLst>
            </p:cNvPr>
            <p:cNvSpPr/>
            <p:nvPr/>
          </p:nvSpPr>
          <p:spPr bwMode="auto">
            <a:xfrm>
              <a:off x="4141788" y="693738"/>
              <a:ext cx="120650" cy="195263"/>
            </a:xfrm>
            <a:custGeom>
              <a:avLst/>
              <a:gdLst>
                <a:gd name="T0" fmla="*/ 49 w 76"/>
                <a:gd name="T1" fmla="*/ 0 h 123"/>
                <a:gd name="T2" fmla="*/ 0 w 76"/>
                <a:gd name="T3" fmla="*/ 123 h 123"/>
                <a:gd name="T4" fmla="*/ 28 w 76"/>
                <a:gd name="T5" fmla="*/ 123 h 123"/>
                <a:gd name="T6" fmla="*/ 76 w 76"/>
                <a:gd name="T7" fmla="*/ 0 h 123"/>
                <a:gd name="T8" fmla="*/ 49 w 76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23">
                  <a:moveTo>
                    <a:pt x="49" y="0"/>
                  </a:moveTo>
                  <a:lnTo>
                    <a:pt x="0" y="123"/>
                  </a:lnTo>
                  <a:lnTo>
                    <a:pt x="28" y="123"/>
                  </a:lnTo>
                  <a:lnTo>
                    <a:pt x="76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86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77">
              <a:extLst>
                <a:ext uri="{FF2B5EF4-FFF2-40B4-BE49-F238E27FC236}">
                  <a16:creationId xmlns:a16="http://schemas.microsoft.com/office/drawing/2014/main" id="{B99E4763-C0F5-4FCF-A891-CF1BF82F2A16}"/>
                </a:ext>
              </a:extLst>
            </p:cNvPr>
            <p:cNvSpPr/>
            <p:nvPr/>
          </p:nvSpPr>
          <p:spPr bwMode="auto">
            <a:xfrm>
              <a:off x="4433888" y="693738"/>
              <a:ext cx="120650" cy="195263"/>
            </a:xfrm>
            <a:custGeom>
              <a:avLst/>
              <a:gdLst>
                <a:gd name="T0" fmla="*/ 0 w 76"/>
                <a:gd name="T1" fmla="*/ 0 h 123"/>
                <a:gd name="T2" fmla="*/ 49 w 76"/>
                <a:gd name="T3" fmla="*/ 123 h 123"/>
                <a:gd name="T4" fmla="*/ 76 w 76"/>
                <a:gd name="T5" fmla="*/ 123 h 123"/>
                <a:gd name="T6" fmla="*/ 28 w 76"/>
                <a:gd name="T7" fmla="*/ 0 h 123"/>
                <a:gd name="T8" fmla="*/ 0 w 76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23">
                  <a:moveTo>
                    <a:pt x="0" y="0"/>
                  </a:moveTo>
                  <a:lnTo>
                    <a:pt x="49" y="123"/>
                  </a:lnTo>
                  <a:lnTo>
                    <a:pt x="76" y="123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6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Rectangle 78">
              <a:extLst>
                <a:ext uri="{FF2B5EF4-FFF2-40B4-BE49-F238E27FC236}">
                  <a16:creationId xmlns:a16="http://schemas.microsoft.com/office/drawing/2014/main" id="{F2221949-FB99-4785-8AF0-8F4929018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113" y="766763"/>
              <a:ext cx="292100" cy="39688"/>
            </a:xfrm>
            <a:prstGeom prst="rect">
              <a:avLst/>
            </a:prstGeom>
            <a:solidFill>
              <a:srgbClr val="086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79">
              <a:extLst>
                <a:ext uri="{FF2B5EF4-FFF2-40B4-BE49-F238E27FC236}">
                  <a16:creationId xmlns:a16="http://schemas.microsoft.com/office/drawing/2014/main" id="{84B814DA-6E24-4493-8950-216D007794AC}"/>
                </a:ext>
              </a:extLst>
            </p:cNvPr>
            <p:cNvSpPr/>
            <p:nvPr/>
          </p:nvSpPr>
          <p:spPr bwMode="auto">
            <a:xfrm>
              <a:off x="4260851" y="288925"/>
              <a:ext cx="238125" cy="274638"/>
            </a:xfrm>
            <a:custGeom>
              <a:avLst/>
              <a:gdLst>
                <a:gd name="T0" fmla="*/ 186 w 229"/>
                <a:gd name="T1" fmla="*/ 18 h 265"/>
                <a:gd name="T2" fmla="*/ 213 w 229"/>
                <a:gd name="T3" fmla="*/ 66 h 265"/>
                <a:gd name="T4" fmla="*/ 214 w 229"/>
                <a:gd name="T5" fmla="*/ 79 h 265"/>
                <a:gd name="T6" fmla="*/ 211 w 229"/>
                <a:gd name="T7" fmla="*/ 97 h 265"/>
                <a:gd name="T8" fmla="*/ 227 w 229"/>
                <a:gd name="T9" fmla="*/ 128 h 265"/>
                <a:gd name="T10" fmla="*/ 228 w 229"/>
                <a:gd name="T11" fmla="*/ 135 h 265"/>
                <a:gd name="T12" fmla="*/ 219 w 229"/>
                <a:gd name="T13" fmla="*/ 141 h 265"/>
                <a:gd name="T14" fmla="*/ 212 w 229"/>
                <a:gd name="T15" fmla="*/ 148 h 265"/>
                <a:gd name="T16" fmla="*/ 214 w 229"/>
                <a:gd name="T17" fmla="*/ 152 h 265"/>
                <a:gd name="T18" fmla="*/ 212 w 229"/>
                <a:gd name="T19" fmla="*/ 160 h 265"/>
                <a:gd name="T20" fmla="*/ 204 w 229"/>
                <a:gd name="T21" fmla="*/ 164 h 265"/>
                <a:gd name="T22" fmla="*/ 209 w 229"/>
                <a:gd name="T23" fmla="*/ 170 h 265"/>
                <a:gd name="T24" fmla="*/ 207 w 229"/>
                <a:gd name="T25" fmla="*/ 177 h 265"/>
                <a:gd name="T26" fmla="*/ 205 w 229"/>
                <a:gd name="T27" fmla="*/ 179 h 265"/>
                <a:gd name="T28" fmla="*/ 206 w 229"/>
                <a:gd name="T29" fmla="*/ 190 h 265"/>
                <a:gd name="T30" fmla="*/ 196 w 229"/>
                <a:gd name="T31" fmla="*/ 202 h 265"/>
                <a:gd name="T32" fmla="*/ 179 w 229"/>
                <a:gd name="T33" fmla="*/ 200 h 265"/>
                <a:gd name="T34" fmla="*/ 149 w 229"/>
                <a:gd name="T35" fmla="*/ 200 h 265"/>
                <a:gd name="T36" fmla="*/ 135 w 229"/>
                <a:gd name="T37" fmla="*/ 231 h 265"/>
                <a:gd name="T38" fmla="*/ 124 w 229"/>
                <a:gd name="T39" fmla="*/ 265 h 265"/>
                <a:gd name="T40" fmla="*/ 96 w 229"/>
                <a:gd name="T41" fmla="*/ 261 h 265"/>
                <a:gd name="T42" fmla="*/ 0 w 229"/>
                <a:gd name="T43" fmla="*/ 257 h 265"/>
                <a:gd name="T44" fmla="*/ 36 w 229"/>
                <a:gd name="T45" fmla="*/ 234 h 265"/>
                <a:gd name="T46" fmla="*/ 49 w 229"/>
                <a:gd name="T47" fmla="*/ 186 h 265"/>
                <a:gd name="T48" fmla="*/ 47 w 229"/>
                <a:gd name="T49" fmla="*/ 169 h 265"/>
                <a:gd name="T50" fmla="*/ 39 w 229"/>
                <a:gd name="T51" fmla="*/ 153 h 265"/>
                <a:gd name="T52" fmla="*/ 29 w 229"/>
                <a:gd name="T53" fmla="*/ 129 h 265"/>
                <a:gd name="T54" fmla="*/ 37 w 229"/>
                <a:gd name="T55" fmla="*/ 79 h 265"/>
                <a:gd name="T56" fmla="*/ 44 w 229"/>
                <a:gd name="T57" fmla="*/ 61 h 265"/>
                <a:gd name="T58" fmla="*/ 91 w 229"/>
                <a:gd name="T59" fmla="*/ 16 h 265"/>
                <a:gd name="T60" fmla="*/ 131 w 229"/>
                <a:gd name="T61" fmla="*/ 1 h 265"/>
                <a:gd name="T62" fmla="*/ 145 w 229"/>
                <a:gd name="T63" fmla="*/ 0 h 265"/>
                <a:gd name="T64" fmla="*/ 169 w 229"/>
                <a:gd name="T65" fmla="*/ 6 h 265"/>
                <a:gd name="T66" fmla="*/ 186 w 229"/>
                <a:gd name="T67" fmla="*/ 18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9" h="265">
                  <a:moveTo>
                    <a:pt x="186" y="18"/>
                  </a:moveTo>
                  <a:cubicBezTo>
                    <a:pt x="200" y="31"/>
                    <a:pt x="209" y="48"/>
                    <a:pt x="213" y="66"/>
                  </a:cubicBezTo>
                  <a:cubicBezTo>
                    <a:pt x="214" y="70"/>
                    <a:pt x="215" y="75"/>
                    <a:pt x="214" y="79"/>
                  </a:cubicBezTo>
                  <a:cubicBezTo>
                    <a:pt x="214" y="85"/>
                    <a:pt x="211" y="91"/>
                    <a:pt x="211" y="97"/>
                  </a:cubicBezTo>
                  <a:cubicBezTo>
                    <a:pt x="211" y="109"/>
                    <a:pt x="220" y="118"/>
                    <a:pt x="227" y="128"/>
                  </a:cubicBezTo>
                  <a:cubicBezTo>
                    <a:pt x="228" y="130"/>
                    <a:pt x="229" y="132"/>
                    <a:pt x="228" y="135"/>
                  </a:cubicBezTo>
                  <a:cubicBezTo>
                    <a:pt x="228" y="138"/>
                    <a:pt x="223" y="140"/>
                    <a:pt x="219" y="141"/>
                  </a:cubicBezTo>
                  <a:cubicBezTo>
                    <a:pt x="215" y="142"/>
                    <a:pt x="211" y="144"/>
                    <a:pt x="212" y="148"/>
                  </a:cubicBezTo>
                  <a:cubicBezTo>
                    <a:pt x="212" y="150"/>
                    <a:pt x="213" y="151"/>
                    <a:pt x="214" y="152"/>
                  </a:cubicBezTo>
                  <a:cubicBezTo>
                    <a:pt x="215" y="155"/>
                    <a:pt x="214" y="158"/>
                    <a:pt x="212" y="160"/>
                  </a:cubicBezTo>
                  <a:cubicBezTo>
                    <a:pt x="209" y="162"/>
                    <a:pt x="207" y="163"/>
                    <a:pt x="204" y="164"/>
                  </a:cubicBezTo>
                  <a:cubicBezTo>
                    <a:pt x="206" y="166"/>
                    <a:pt x="208" y="168"/>
                    <a:pt x="209" y="170"/>
                  </a:cubicBezTo>
                  <a:cubicBezTo>
                    <a:pt x="209" y="173"/>
                    <a:pt x="209" y="176"/>
                    <a:pt x="207" y="177"/>
                  </a:cubicBezTo>
                  <a:cubicBezTo>
                    <a:pt x="206" y="178"/>
                    <a:pt x="205" y="178"/>
                    <a:pt x="205" y="179"/>
                  </a:cubicBezTo>
                  <a:cubicBezTo>
                    <a:pt x="202" y="182"/>
                    <a:pt x="205" y="186"/>
                    <a:pt x="206" y="190"/>
                  </a:cubicBezTo>
                  <a:cubicBezTo>
                    <a:pt x="207" y="195"/>
                    <a:pt x="201" y="200"/>
                    <a:pt x="196" y="202"/>
                  </a:cubicBezTo>
                  <a:cubicBezTo>
                    <a:pt x="190" y="203"/>
                    <a:pt x="184" y="201"/>
                    <a:pt x="179" y="200"/>
                  </a:cubicBezTo>
                  <a:cubicBezTo>
                    <a:pt x="167" y="197"/>
                    <a:pt x="159" y="194"/>
                    <a:pt x="149" y="200"/>
                  </a:cubicBezTo>
                  <a:cubicBezTo>
                    <a:pt x="143" y="204"/>
                    <a:pt x="138" y="225"/>
                    <a:pt x="135" y="231"/>
                  </a:cubicBezTo>
                  <a:cubicBezTo>
                    <a:pt x="129" y="241"/>
                    <a:pt x="129" y="252"/>
                    <a:pt x="124" y="265"/>
                  </a:cubicBezTo>
                  <a:cubicBezTo>
                    <a:pt x="115" y="264"/>
                    <a:pt x="105" y="263"/>
                    <a:pt x="96" y="261"/>
                  </a:cubicBezTo>
                  <a:cubicBezTo>
                    <a:pt x="65" y="256"/>
                    <a:pt x="32" y="263"/>
                    <a:pt x="0" y="257"/>
                  </a:cubicBezTo>
                  <a:cubicBezTo>
                    <a:pt x="13" y="251"/>
                    <a:pt x="27" y="245"/>
                    <a:pt x="36" y="234"/>
                  </a:cubicBezTo>
                  <a:cubicBezTo>
                    <a:pt x="46" y="221"/>
                    <a:pt x="49" y="203"/>
                    <a:pt x="49" y="186"/>
                  </a:cubicBezTo>
                  <a:cubicBezTo>
                    <a:pt x="49" y="181"/>
                    <a:pt x="49" y="175"/>
                    <a:pt x="47" y="169"/>
                  </a:cubicBezTo>
                  <a:cubicBezTo>
                    <a:pt x="45" y="163"/>
                    <a:pt x="42" y="158"/>
                    <a:pt x="39" y="153"/>
                  </a:cubicBezTo>
                  <a:cubicBezTo>
                    <a:pt x="34" y="145"/>
                    <a:pt x="31" y="137"/>
                    <a:pt x="29" y="129"/>
                  </a:cubicBezTo>
                  <a:cubicBezTo>
                    <a:pt x="26" y="112"/>
                    <a:pt x="32" y="95"/>
                    <a:pt x="37" y="79"/>
                  </a:cubicBezTo>
                  <a:cubicBezTo>
                    <a:pt x="39" y="73"/>
                    <a:pt x="40" y="67"/>
                    <a:pt x="44" y="61"/>
                  </a:cubicBezTo>
                  <a:cubicBezTo>
                    <a:pt x="55" y="43"/>
                    <a:pt x="72" y="27"/>
                    <a:pt x="91" y="16"/>
                  </a:cubicBezTo>
                  <a:cubicBezTo>
                    <a:pt x="103" y="9"/>
                    <a:pt x="116" y="3"/>
                    <a:pt x="131" y="1"/>
                  </a:cubicBezTo>
                  <a:cubicBezTo>
                    <a:pt x="135" y="1"/>
                    <a:pt x="140" y="0"/>
                    <a:pt x="145" y="0"/>
                  </a:cubicBezTo>
                  <a:cubicBezTo>
                    <a:pt x="153" y="1"/>
                    <a:pt x="161" y="3"/>
                    <a:pt x="169" y="6"/>
                  </a:cubicBezTo>
                  <a:cubicBezTo>
                    <a:pt x="176" y="7"/>
                    <a:pt x="185" y="12"/>
                    <a:pt x="186" y="18"/>
                  </a:cubicBezTo>
                  <a:close/>
                </a:path>
              </a:pathLst>
            </a:custGeom>
            <a:solidFill>
              <a:srgbClr val="F79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80">
              <a:extLst>
                <a:ext uri="{FF2B5EF4-FFF2-40B4-BE49-F238E27FC236}">
                  <a16:creationId xmlns:a16="http://schemas.microsoft.com/office/drawing/2014/main" id="{386369AE-442B-473F-AEAA-043C658868AE}"/>
                </a:ext>
              </a:extLst>
            </p:cNvPr>
            <p:cNvSpPr/>
            <p:nvPr/>
          </p:nvSpPr>
          <p:spPr bwMode="auto">
            <a:xfrm>
              <a:off x="4195763" y="266700"/>
              <a:ext cx="274638" cy="200025"/>
            </a:xfrm>
            <a:custGeom>
              <a:avLst/>
              <a:gdLst>
                <a:gd name="T0" fmla="*/ 65 w 265"/>
                <a:gd name="T1" fmla="*/ 161 h 193"/>
                <a:gd name="T2" fmla="*/ 41 w 265"/>
                <a:gd name="T3" fmla="*/ 150 h 193"/>
                <a:gd name="T4" fmla="*/ 6 w 265"/>
                <a:gd name="T5" fmla="*/ 124 h 193"/>
                <a:gd name="T6" fmla="*/ 6 w 265"/>
                <a:gd name="T7" fmla="*/ 99 h 193"/>
                <a:gd name="T8" fmla="*/ 6 w 265"/>
                <a:gd name="T9" fmla="*/ 56 h 193"/>
                <a:gd name="T10" fmla="*/ 30 w 265"/>
                <a:gd name="T11" fmla="*/ 40 h 193"/>
                <a:gd name="T12" fmla="*/ 58 w 265"/>
                <a:gd name="T13" fmla="*/ 52 h 193"/>
                <a:gd name="T14" fmla="*/ 75 w 265"/>
                <a:gd name="T15" fmla="*/ 34 h 193"/>
                <a:gd name="T16" fmla="*/ 104 w 265"/>
                <a:gd name="T17" fmla="*/ 8 h 193"/>
                <a:gd name="T18" fmla="*/ 141 w 265"/>
                <a:gd name="T19" fmla="*/ 6 h 193"/>
                <a:gd name="T20" fmla="*/ 156 w 265"/>
                <a:gd name="T21" fmla="*/ 13 h 193"/>
                <a:gd name="T22" fmla="*/ 168 w 265"/>
                <a:gd name="T23" fmla="*/ 11 h 193"/>
                <a:gd name="T24" fmla="*/ 193 w 265"/>
                <a:gd name="T25" fmla="*/ 4 h 193"/>
                <a:gd name="T26" fmla="*/ 219 w 265"/>
                <a:gd name="T27" fmla="*/ 13 h 193"/>
                <a:gd name="T28" fmla="*/ 256 w 265"/>
                <a:gd name="T29" fmla="*/ 33 h 193"/>
                <a:gd name="T30" fmla="*/ 263 w 265"/>
                <a:gd name="T31" fmla="*/ 38 h 193"/>
                <a:gd name="T32" fmla="*/ 263 w 265"/>
                <a:gd name="T33" fmla="*/ 47 h 193"/>
                <a:gd name="T34" fmla="*/ 259 w 265"/>
                <a:gd name="T35" fmla="*/ 49 h 193"/>
                <a:gd name="T36" fmla="*/ 237 w 265"/>
                <a:gd name="T37" fmla="*/ 53 h 193"/>
                <a:gd name="T38" fmla="*/ 220 w 265"/>
                <a:gd name="T39" fmla="*/ 66 h 193"/>
                <a:gd name="T40" fmla="*/ 217 w 265"/>
                <a:gd name="T41" fmla="*/ 75 h 193"/>
                <a:gd name="T42" fmla="*/ 193 w 265"/>
                <a:gd name="T43" fmla="*/ 87 h 193"/>
                <a:gd name="T44" fmla="*/ 191 w 265"/>
                <a:gd name="T45" fmla="*/ 108 h 193"/>
                <a:gd name="T46" fmla="*/ 163 w 265"/>
                <a:gd name="T47" fmla="*/ 131 h 193"/>
                <a:gd name="T48" fmla="*/ 153 w 265"/>
                <a:gd name="T49" fmla="*/ 151 h 193"/>
                <a:gd name="T50" fmla="*/ 145 w 265"/>
                <a:gd name="T51" fmla="*/ 156 h 193"/>
                <a:gd name="T52" fmla="*/ 128 w 265"/>
                <a:gd name="T53" fmla="*/ 176 h 193"/>
                <a:gd name="T54" fmla="*/ 108 w 265"/>
                <a:gd name="T55" fmla="*/ 192 h 193"/>
                <a:gd name="T56" fmla="*/ 94 w 265"/>
                <a:gd name="T57" fmla="*/ 191 h 193"/>
                <a:gd name="T58" fmla="*/ 77 w 265"/>
                <a:gd name="T59" fmla="*/ 183 h 193"/>
                <a:gd name="T60" fmla="*/ 65 w 265"/>
                <a:gd name="T61" fmla="*/ 16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5" h="193">
                  <a:moveTo>
                    <a:pt x="65" y="161"/>
                  </a:moveTo>
                  <a:cubicBezTo>
                    <a:pt x="59" y="154"/>
                    <a:pt x="50" y="152"/>
                    <a:pt x="41" y="150"/>
                  </a:cubicBezTo>
                  <a:cubicBezTo>
                    <a:pt x="26" y="146"/>
                    <a:pt x="11" y="138"/>
                    <a:pt x="6" y="124"/>
                  </a:cubicBezTo>
                  <a:cubicBezTo>
                    <a:pt x="4" y="116"/>
                    <a:pt x="6" y="107"/>
                    <a:pt x="6" y="99"/>
                  </a:cubicBezTo>
                  <a:cubicBezTo>
                    <a:pt x="6" y="84"/>
                    <a:pt x="0" y="69"/>
                    <a:pt x="6" y="56"/>
                  </a:cubicBezTo>
                  <a:cubicBezTo>
                    <a:pt x="10" y="46"/>
                    <a:pt x="20" y="40"/>
                    <a:pt x="30" y="40"/>
                  </a:cubicBezTo>
                  <a:cubicBezTo>
                    <a:pt x="41" y="39"/>
                    <a:pt x="51" y="44"/>
                    <a:pt x="58" y="52"/>
                  </a:cubicBezTo>
                  <a:cubicBezTo>
                    <a:pt x="63" y="46"/>
                    <a:pt x="69" y="40"/>
                    <a:pt x="75" y="34"/>
                  </a:cubicBezTo>
                  <a:cubicBezTo>
                    <a:pt x="83" y="24"/>
                    <a:pt x="92" y="14"/>
                    <a:pt x="104" y="8"/>
                  </a:cubicBezTo>
                  <a:cubicBezTo>
                    <a:pt x="115" y="2"/>
                    <a:pt x="130" y="0"/>
                    <a:pt x="141" y="6"/>
                  </a:cubicBezTo>
                  <a:cubicBezTo>
                    <a:pt x="146" y="8"/>
                    <a:pt x="150" y="12"/>
                    <a:pt x="156" y="13"/>
                  </a:cubicBezTo>
                  <a:cubicBezTo>
                    <a:pt x="160" y="14"/>
                    <a:pt x="164" y="12"/>
                    <a:pt x="168" y="11"/>
                  </a:cubicBezTo>
                  <a:cubicBezTo>
                    <a:pt x="176" y="7"/>
                    <a:pt x="184" y="4"/>
                    <a:pt x="193" y="4"/>
                  </a:cubicBezTo>
                  <a:cubicBezTo>
                    <a:pt x="202" y="4"/>
                    <a:pt x="211" y="9"/>
                    <a:pt x="219" y="13"/>
                  </a:cubicBezTo>
                  <a:cubicBezTo>
                    <a:pt x="231" y="20"/>
                    <a:pt x="243" y="26"/>
                    <a:pt x="256" y="33"/>
                  </a:cubicBezTo>
                  <a:cubicBezTo>
                    <a:pt x="258" y="35"/>
                    <a:pt x="261" y="36"/>
                    <a:pt x="263" y="38"/>
                  </a:cubicBezTo>
                  <a:cubicBezTo>
                    <a:pt x="265" y="41"/>
                    <a:pt x="265" y="44"/>
                    <a:pt x="263" y="47"/>
                  </a:cubicBezTo>
                  <a:cubicBezTo>
                    <a:pt x="262" y="48"/>
                    <a:pt x="260" y="49"/>
                    <a:pt x="259" y="49"/>
                  </a:cubicBezTo>
                  <a:cubicBezTo>
                    <a:pt x="252" y="51"/>
                    <a:pt x="244" y="51"/>
                    <a:pt x="237" y="53"/>
                  </a:cubicBezTo>
                  <a:cubicBezTo>
                    <a:pt x="230" y="55"/>
                    <a:pt x="223" y="59"/>
                    <a:pt x="220" y="66"/>
                  </a:cubicBezTo>
                  <a:cubicBezTo>
                    <a:pt x="219" y="69"/>
                    <a:pt x="219" y="72"/>
                    <a:pt x="217" y="75"/>
                  </a:cubicBezTo>
                  <a:cubicBezTo>
                    <a:pt x="212" y="82"/>
                    <a:pt x="199" y="79"/>
                    <a:pt x="193" y="87"/>
                  </a:cubicBezTo>
                  <a:cubicBezTo>
                    <a:pt x="189" y="92"/>
                    <a:pt x="193" y="101"/>
                    <a:pt x="191" y="108"/>
                  </a:cubicBezTo>
                  <a:cubicBezTo>
                    <a:pt x="188" y="120"/>
                    <a:pt x="171" y="121"/>
                    <a:pt x="163" y="131"/>
                  </a:cubicBezTo>
                  <a:cubicBezTo>
                    <a:pt x="159" y="137"/>
                    <a:pt x="159" y="146"/>
                    <a:pt x="153" y="151"/>
                  </a:cubicBezTo>
                  <a:cubicBezTo>
                    <a:pt x="151" y="153"/>
                    <a:pt x="148" y="154"/>
                    <a:pt x="145" y="156"/>
                  </a:cubicBezTo>
                  <a:cubicBezTo>
                    <a:pt x="138" y="161"/>
                    <a:pt x="133" y="169"/>
                    <a:pt x="128" y="176"/>
                  </a:cubicBezTo>
                  <a:cubicBezTo>
                    <a:pt x="123" y="183"/>
                    <a:pt x="117" y="190"/>
                    <a:pt x="108" y="192"/>
                  </a:cubicBezTo>
                  <a:cubicBezTo>
                    <a:pt x="104" y="193"/>
                    <a:pt x="99" y="192"/>
                    <a:pt x="94" y="191"/>
                  </a:cubicBezTo>
                  <a:cubicBezTo>
                    <a:pt x="88" y="190"/>
                    <a:pt x="81" y="188"/>
                    <a:pt x="77" y="183"/>
                  </a:cubicBezTo>
                  <a:cubicBezTo>
                    <a:pt x="71" y="177"/>
                    <a:pt x="70" y="168"/>
                    <a:pt x="65" y="161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81">
              <a:extLst>
                <a:ext uri="{FF2B5EF4-FFF2-40B4-BE49-F238E27FC236}">
                  <a16:creationId xmlns:a16="http://schemas.microsoft.com/office/drawing/2014/main" id="{F546CC40-D5B9-4D68-9F26-F62B0CD33F5B}"/>
                </a:ext>
              </a:extLst>
            </p:cNvPr>
            <p:cNvSpPr/>
            <p:nvPr/>
          </p:nvSpPr>
          <p:spPr bwMode="auto">
            <a:xfrm>
              <a:off x="4230688" y="511175"/>
              <a:ext cx="244475" cy="104775"/>
            </a:xfrm>
            <a:custGeom>
              <a:avLst/>
              <a:gdLst>
                <a:gd name="T0" fmla="*/ 145 w 236"/>
                <a:gd name="T1" fmla="*/ 39 h 101"/>
                <a:gd name="T2" fmla="*/ 236 w 236"/>
                <a:gd name="T3" fmla="*/ 101 h 101"/>
                <a:gd name="T4" fmla="*/ 65 w 236"/>
                <a:gd name="T5" fmla="*/ 55 h 101"/>
                <a:gd name="T6" fmla="*/ 0 w 236"/>
                <a:gd name="T7" fmla="*/ 72 h 101"/>
                <a:gd name="T8" fmla="*/ 145 w 236"/>
                <a:gd name="T9" fmla="*/ 3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1">
                  <a:moveTo>
                    <a:pt x="145" y="39"/>
                  </a:moveTo>
                  <a:cubicBezTo>
                    <a:pt x="179" y="52"/>
                    <a:pt x="211" y="73"/>
                    <a:pt x="236" y="101"/>
                  </a:cubicBezTo>
                  <a:cubicBezTo>
                    <a:pt x="185" y="68"/>
                    <a:pt x="125" y="52"/>
                    <a:pt x="65" y="55"/>
                  </a:cubicBezTo>
                  <a:cubicBezTo>
                    <a:pt x="42" y="56"/>
                    <a:pt x="19" y="59"/>
                    <a:pt x="0" y="72"/>
                  </a:cubicBezTo>
                  <a:cubicBezTo>
                    <a:pt x="9" y="58"/>
                    <a:pt x="46" y="0"/>
                    <a:pt x="145" y="39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79" name="Oval 82">
            <a:extLst>
              <a:ext uri="{FF2B5EF4-FFF2-40B4-BE49-F238E27FC236}">
                <a16:creationId xmlns:a16="http://schemas.microsoft.com/office/drawing/2014/main" id="{6A09AD85-5BB7-44E2-9775-E01D3E5A8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821" y="2229705"/>
            <a:ext cx="1117831" cy="1117831"/>
          </a:xfrm>
          <a:prstGeom prst="ellipse">
            <a:avLst/>
          </a:prstGeom>
          <a:solidFill>
            <a:srgbClr val="EC68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98F15FE0-3857-45A6-B3C2-CE3658CC2A16}"/>
              </a:ext>
            </a:extLst>
          </p:cNvPr>
          <p:cNvGrpSpPr/>
          <p:nvPr/>
        </p:nvGrpSpPr>
        <p:grpSpPr>
          <a:xfrm>
            <a:off x="6433843" y="2462728"/>
            <a:ext cx="651787" cy="653476"/>
            <a:chOff x="6372226" y="219075"/>
            <a:chExt cx="612775" cy="614363"/>
          </a:xfrm>
        </p:grpSpPr>
        <p:sp>
          <p:nvSpPr>
            <p:cNvPr id="81" name="Freeform 83">
              <a:extLst>
                <a:ext uri="{FF2B5EF4-FFF2-40B4-BE49-F238E27FC236}">
                  <a16:creationId xmlns:a16="http://schemas.microsoft.com/office/drawing/2014/main" id="{358BDEAB-9619-44CD-8270-0CB28A6ECB81}"/>
                </a:ext>
              </a:extLst>
            </p:cNvPr>
            <p:cNvSpPr/>
            <p:nvPr/>
          </p:nvSpPr>
          <p:spPr bwMode="auto">
            <a:xfrm>
              <a:off x="6629401" y="477838"/>
              <a:ext cx="355600" cy="355600"/>
            </a:xfrm>
            <a:custGeom>
              <a:avLst/>
              <a:gdLst>
                <a:gd name="T0" fmla="*/ 0 w 224"/>
                <a:gd name="T1" fmla="*/ 0 h 224"/>
                <a:gd name="T2" fmla="*/ 64 w 224"/>
                <a:gd name="T3" fmla="*/ 224 h 224"/>
                <a:gd name="T4" fmla="*/ 119 w 224"/>
                <a:gd name="T5" fmla="*/ 119 h 224"/>
                <a:gd name="T6" fmla="*/ 224 w 224"/>
                <a:gd name="T7" fmla="*/ 64 h 224"/>
                <a:gd name="T8" fmla="*/ 0 w 224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24">
                  <a:moveTo>
                    <a:pt x="0" y="0"/>
                  </a:moveTo>
                  <a:lnTo>
                    <a:pt x="64" y="224"/>
                  </a:lnTo>
                  <a:lnTo>
                    <a:pt x="119" y="119"/>
                  </a:lnTo>
                  <a:lnTo>
                    <a:pt x="224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84">
              <a:extLst>
                <a:ext uri="{FF2B5EF4-FFF2-40B4-BE49-F238E27FC236}">
                  <a16:creationId xmlns:a16="http://schemas.microsoft.com/office/drawing/2014/main" id="{CA74A2D2-B398-474F-8630-2312A3EDC1B9}"/>
                </a:ext>
              </a:extLst>
            </p:cNvPr>
            <p:cNvSpPr/>
            <p:nvPr/>
          </p:nvSpPr>
          <p:spPr bwMode="auto">
            <a:xfrm>
              <a:off x="6408738" y="254000"/>
              <a:ext cx="414338" cy="415925"/>
            </a:xfrm>
            <a:custGeom>
              <a:avLst/>
              <a:gdLst>
                <a:gd name="T0" fmla="*/ 31 w 402"/>
                <a:gd name="T1" fmla="*/ 402 h 402"/>
                <a:gd name="T2" fmla="*/ 0 w 402"/>
                <a:gd name="T3" fmla="*/ 402 h 402"/>
                <a:gd name="T4" fmla="*/ 402 w 402"/>
                <a:gd name="T5" fmla="*/ 0 h 402"/>
                <a:gd name="T6" fmla="*/ 402 w 402"/>
                <a:gd name="T7" fmla="*/ 32 h 402"/>
                <a:gd name="T8" fmla="*/ 31 w 402"/>
                <a:gd name="T9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402">
                  <a:moveTo>
                    <a:pt x="31" y="402"/>
                  </a:moveTo>
                  <a:cubicBezTo>
                    <a:pt x="0" y="402"/>
                    <a:pt x="0" y="402"/>
                    <a:pt x="0" y="402"/>
                  </a:cubicBezTo>
                  <a:cubicBezTo>
                    <a:pt x="0" y="181"/>
                    <a:pt x="180" y="0"/>
                    <a:pt x="402" y="0"/>
                  </a:cubicBezTo>
                  <a:cubicBezTo>
                    <a:pt x="402" y="32"/>
                    <a:pt x="402" y="32"/>
                    <a:pt x="402" y="32"/>
                  </a:cubicBezTo>
                  <a:cubicBezTo>
                    <a:pt x="197" y="32"/>
                    <a:pt x="31" y="198"/>
                    <a:pt x="31" y="402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Rectangle 85">
              <a:extLst>
                <a:ext uri="{FF2B5EF4-FFF2-40B4-BE49-F238E27FC236}">
                  <a16:creationId xmlns:a16="http://schemas.microsoft.com/office/drawing/2014/main" id="{6D911ADB-28D9-4E4C-BFF4-23D4BF926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4463" y="339725"/>
              <a:ext cx="104775" cy="106363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Rectangle 86">
              <a:extLst>
                <a:ext uri="{FF2B5EF4-FFF2-40B4-BE49-F238E27FC236}">
                  <a16:creationId xmlns:a16="http://schemas.microsoft.com/office/drawing/2014/main" id="{23E83FD0-B69D-419C-BE65-FFF4655E9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1326" y="219075"/>
              <a:ext cx="115888" cy="114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Rectangle 87">
              <a:extLst>
                <a:ext uri="{FF2B5EF4-FFF2-40B4-BE49-F238E27FC236}">
                  <a16:creationId xmlns:a16="http://schemas.microsoft.com/office/drawing/2014/main" id="{DC3A9C1F-113D-48CB-A112-EE692B5F7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2226" y="655638"/>
              <a:ext cx="114300" cy="114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86" name="Oval 88">
            <a:extLst>
              <a:ext uri="{FF2B5EF4-FFF2-40B4-BE49-F238E27FC236}">
                <a16:creationId xmlns:a16="http://schemas.microsoft.com/office/drawing/2014/main" id="{33E38B45-59AF-40E2-A5CA-19CAF235A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324" y="2229705"/>
            <a:ext cx="1117831" cy="1117831"/>
          </a:xfrm>
          <a:prstGeom prst="ellipse">
            <a:avLst/>
          </a:prstGeom>
          <a:solidFill>
            <a:srgbClr val="8ADB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81BA97B2-9693-41F7-B74C-1EE7B34DA4CD}"/>
              </a:ext>
            </a:extLst>
          </p:cNvPr>
          <p:cNvGrpSpPr/>
          <p:nvPr/>
        </p:nvGrpSpPr>
        <p:grpSpPr>
          <a:xfrm>
            <a:off x="5013886" y="2405317"/>
            <a:ext cx="670362" cy="697379"/>
            <a:chOff x="5173663" y="165100"/>
            <a:chExt cx="630238" cy="655638"/>
          </a:xfrm>
        </p:grpSpPr>
        <p:sp>
          <p:nvSpPr>
            <p:cNvPr id="88" name="Freeform 89">
              <a:extLst>
                <a:ext uri="{FF2B5EF4-FFF2-40B4-BE49-F238E27FC236}">
                  <a16:creationId xmlns:a16="http://schemas.microsoft.com/office/drawing/2014/main" id="{407ABEE9-E674-4E18-9250-11E7E2E435F3}"/>
                </a:ext>
              </a:extLst>
            </p:cNvPr>
            <p:cNvSpPr/>
            <p:nvPr/>
          </p:nvSpPr>
          <p:spPr bwMode="auto">
            <a:xfrm>
              <a:off x="5173663" y="669925"/>
              <a:ext cx="506413" cy="150813"/>
            </a:xfrm>
            <a:custGeom>
              <a:avLst/>
              <a:gdLst>
                <a:gd name="T0" fmla="*/ 81 w 489"/>
                <a:gd name="T1" fmla="*/ 62 h 147"/>
                <a:gd name="T2" fmla="*/ 89 w 489"/>
                <a:gd name="T3" fmla="*/ 76 h 147"/>
                <a:gd name="T4" fmla="*/ 85 w 489"/>
                <a:gd name="T5" fmla="*/ 79 h 147"/>
                <a:gd name="T6" fmla="*/ 50 w 489"/>
                <a:gd name="T7" fmla="*/ 85 h 147"/>
                <a:gd name="T8" fmla="*/ 19 w 489"/>
                <a:gd name="T9" fmla="*/ 88 h 147"/>
                <a:gd name="T10" fmla="*/ 2 w 489"/>
                <a:gd name="T11" fmla="*/ 113 h 147"/>
                <a:gd name="T12" fmla="*/ 18 w 489"/>
                <a:gd name="T13" fmla="*/ 127 h 147"/>
                <a:gd name="T14" fmla="*/ 51 w 489"/>
                <a:gd name="T15" fmla="*/ 130 h 147"/>
                <a:gd name="T16" fmla="*/ 117 w 489"/>
                <a:gd name="T17" fmla="*/ 127 h 147"/>
                <a:gd name="T18" fmla="*/ 124 w 489"/>
                <a:gd name="T19" fmla="*/ 129 h 147"/>
                <a:gd name="T20" fmla="*/ 130 w 489"/>
                <a:gd name="T21" fmla="*/ 137 h 147"/>
                <a:gd name="T22" fmla="*/ 158 w 489"/>
                <a:gd name="T23" fmla="*/ 147 h 147"/>
                <a:gd name="T24" fmla="*/ 183 w 489"/>
                <a:gd name="T25" fmla="*/ 145 h 147"/>
                <a:gd name="T26" fmla="*/ 230 w 489"/>
                <a:gd name="T27" fmla="*/ 131 h 147"/>
                <a:gd name="T28" fmla="*/ 299 w 489"/>
                <a:gd name="T29" fmla="*/ 130 h 147"/>
                <a:gd name="T30" fmla="*/ 374 w 489"/>
                <a:gd name="T31" fmla="*/ 131 h 147"/>
                <a:gd name="T32" fmla="*/ 400 w 489"/>
                <a:gd name="T33" fmla="*/ 127 h 147"/>
                <a:gd name="T34" fmla="*/ 409 w 489"/>
                <a:gd name="T35" fmla="*/ 105 h 147"/>
                <a:gd name="T36" fmla="*/ 392 w 489"/>
                <a:gd name="T37" fmla="*/ 82 h 147"/>
                <a:gd name="T38" fmla="*/ 414 w 489"/>
                <a:gd name="T39" fmla="*/ 71 h 147"/>
                <a:gd name="T40" fmla="*/ 463 w 489"/>
                <a:gd name="T41" fmla="*/ 61 h 147"/>
                <a:gd name="T42" fmla="*/ 485 w 489"/>
                <a:gd name="T43" fmla="*/ 31 h 147"/>
                <a:gd name="T44" fmla="*/ 453 w 489"/>
                <a:gd name="T45" fmla="*/ 15 h 147"/>
                <a:gd name="T46" fmla="*/ 382 w 489"/>
                <a:gd name="T47" fmla="*/ 28 h 147"/>
                <a:gd name="T48" fmla="*/ 348 w 489"/>
                <a:gd name="T49" fmla="*/ 38 h 147"/>
                <a:gd name="T50" fmla="*/ 298 w 489"/>
                <a:gd name="T51" fmla="*/ 16 h 147"/>
                <a:gd name="T52" fmla="*/ 209 w 489"/>
                <a:gd name="T53" fmla="*/ 0 h 147"/>
                <a:gd name="T54" fmla="*/ 177 w 489"/>
                <a:gd name="T55" fmla="*/ 6 h 147"/>
                <a:gd name="T56" fmla="*/ 167 w 489"/>
                <a:gd name="T57" fmla="*/ 26 h 147"/>
                <a:gd name="T58" fmla="*/ 183 w 489"/>
                <a:gd name="T59" fmla="*/ 37 h 147"/>
                <a:gd name="T60" fmla="*/ 210 w 489"/>
                <a:gd name="T61" fmla="*/ 47 h 147"/>
                <a:gd name="T62" fmla="*/ 107 w 489"/>
                <a:gd name="T63" fmla="*/ 42 h 147"/>
                <a:gd name="T64" fmla="*/ 87 w 489"/>
                <a:gd name="T65" fmla="*/ 45 h 147"/>
                <a:gd name="T66" fmla="*/ 81 w 489"/>
                <a:gd name="T67" fmla="*/ 6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9" h="147">
                  <a:moveTo>
                    <a:pt x="81" y="62"/>
                  </a:moveTo>
                  <a:cubicBezTo>
                    <a:pt x="84" y="67"/>
                    <a:pt x="92" y="71"/>
                    <a:pt x="89" y="76"/>
                  </a:cubicBezTo>
                  <a:cubicBezTo>
                    <a:pt x="88" y="77"/>
                    <a:pt x="86" y="78"/>
                    <a:pt x="85" y="79"/>
                  </a:cubicBezTo>
                  <a:cubicBezTo>
                    <a:pt x="74" y="82"/>
                    <a:pt x="62" y="84"/>
                    <a:pt x="50" y="85"/>
                  </a:cubicBezTo>
                  <a:cubicBezTo>
                    <a:pt x="40" y="85"/>
                    <a:pt x="29" y="84"/>
                    <a:pt x="19" y="88"/>
                  </a:cubicBezTo>
                  <a:cubicBezTo>
                    <a:pt x="8" y="92"/>
                    <a:pt x="0" y="102"/>
                    <a:pt x="2" y="113"/>
                  </a:cubicBezTo>
                  <a:cubicBezTo>
                    <a:pt x="4" y="120"/>
                    <a:pt x="11" y="125"/>
                    <a:pt x="18" y="127"/>
                  </a:cubicBezTo>
                  <a:cubicBezTo>
                    <a:pt x="28" y="132"/>
                    <a:pt x="40" y="131"/>
                    <a:pt x="51" y="130"/>
                  </a:cubicBezTo>
                  <a:cubicBezTo>
                    <a:pt x="73" y="129"/>
                    <a:pt x="95" y="128"/>
                    <a:pt x="117" y="127"/>
                  </a:cubicBezTo>
                  <a:cubicBezTo>
                    <a:pt x="119" y="127"/>
                    <a:pt x="122" y="127"/>
                    <a:pt x="124" y="129"/>
                  </a:cubicBezTo>
                  <a:cubicBezTo>
                    <a:pt x="127" y="130"/>
                    <a:pt x="128" y="134"/>
                    <a:pt x="130" y="137"/>
                  </a:cubicBezTo>
                  <a:cubicBezTo>
                    <a:pt x="136" y="146"/>
                    <a:pt x="148" y="147"/>
                    <a:pt x="158" y="147"/>
                  </a:cubicBezTo>
                  <a:cubicBezTo>
                    <a:pt x="166" y="147"/>
                    <a:pt x="175" y="147"/>
                    <a:pt x="183" y="145"/>
                  </a:cubicBezTo>
                  <a:cubicBezTo>
                    <a:pt x="199" y="143"/>
                    <a:pt x="214" y="134"/>
                    <a:pt x="230" y="131"/>
                  </a:cubicBezTo>
                  <a:cubicBezTo>
                    <a:pt x="252" y="125"/>
                    <a:pt x="276" y="129"/>
                    <a:pt x="299" y="130"/>
                  </a:cubicBezTo>
                  <a:cubicBezTo>
                    <a:pt x="324" y="132"/>
                    <a:pt x="349" y="132"/>
                    <a:pt x="374" y="131"/>
                  </a:cubicBezTo>
                  <a:cubicBezTo>
                    <a:pt x="383" y="131"/>
                    <a:pt x="392" y="131"/>
                    <a:pt x="400" y="127"/>
                  </a:cubicBezTo>
                  <a:cubicBezTo>
                    <a:pt x="407" y="122"/>
                    <a:pt x="413" y="113"/>
                    <a:pt x="409" y="105"/>
                  </a:cubicBezTo>
                  <a:cubicBezTo>
                    <a:pt x="405" y="96"/>
                    <a:pt x="391" y="91"/>
                    <a:pt x="392" y="82"/>
                  </a:cubicBezTo>
                  <a:cubicBezTo>
                    <a:pt x="393" y="73"/>
                    <a:pt x="405" y="71"/>
                    <a:pt x="414" y="71"/>
                  </a:cubicBezTo>
                  <a:cubicBezTo>
                    <a:pt x="431" y="71"/>
                    <a:pt x="447" y="67"/>
                    <a:pt x="463" y="61"/>
                  </a:cubicBezTo>
                  <a:cubicBezTo>
                    <a:pt x="475" y="56"/>
                    <a:pt x="489" y="44"/>
                    <a:pt x="485" y="31"/>
                  </a:cubicBezTo>
                  <a:cubicBezTo>
                    <a:pt x="482" y="18"/>
                    <a:pt x="466" y="15"/>
                    <a:pt x="453" y="15"/>
                  </a:cubicBezTo>
                  <a:cubicBezTo>
                    <a:pt x="429" y="15"/>
                    <a:pt x="405" y="19"/>
                    <a:pt x="382" y="28"/>
                  </a:cubicBezTo>
                  <a:cubicBezTo>
                    <a:pt x="371" y="32"/>
                    <a:pt x="360" y="38"/>
                    <a:pt x="348" y="38"/>
                  </a:cubicBezTo>
                  <a:cubicBezTo>
                    <a:pt x="330" y="37"/>
                    <a:pt x="314" y="24"/>
                    <a:pt x="298" y="16"/>
                  </a:cubicBezTo>
                  <a:cubicBezTo>
                    <a:pt x="271" y="2"/>
                    <a:pt x="240" y="0"/>
                    <a:pt x="209" y="0"/>
                  </a:cubicBezTo>
                  <a:cubicBezTo>
                    <a:pt x="198" y="0"/>
                    <a:pt x="186" y="0"/>
                    <a:pt x="177" y="6"/>
                  </a:cubicBezTo>
                  <a:cubicBezTo>
                    <a:pt x="170" y="10"/>
                    <a:pt x="164" y="18"/>
                    <a:pt x="167" y="26"/>
                  </a:cubicBezTo>
                  <a:cubicBezTo>
                    <a:pt x="169" y="32"/>
                    <a:pt x="176" y="35"/>
                    <a:pt x="183" y="37"/>
                  </a:cubicBezTo>
                  <a:cubicBezTo>
                    <a:pt x="192" y="41"/>
                    <a:pt x="201" y="44"/>
                    <a:pt x="210" y="47"/>
                  </a:cubicBezTo>
                  <a:cubicBezTo>
                    <a:pt x="176" y="45"/>
                    <a:pt x="142" y="44"/>
                    <a:pt x="107" y="42"/>
                  </a:cubicBezTo>
                  <a:cubicBezTo>
                    <a:pt x="100" y="41"/>
                    <a:pt x="93" y="41"/>
                    <a:pt x="87" y="45"/>
                  </a:cubicBezTo>
                  <a:cubicBezTo>
                    <a:pt x="81" y="48"/>
                    <a:pt x="77" y="56"/>
                    <a:pt x="81" y="62"/>
                  </a:cubicBez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90">
              <a:extLst>
                <a:ext uri="{FF2B5EF4-FFF2-40B4-BE49-F238E27FC236}">
                  <a16:creationId xmlns:a16="http://schemas.microsoft.com/office/drawing/2014/main" id="{4699E27A-FE32-4DAF-8A57-2857CB1AFAD1}"/>
                </a:ext>
              </a:extLst>
            </p:cNvPr>
            <p:cNvSpPr/>
            <p:nvPr/>
          </p:nvSpPr>
          <p:spPr bwMode="auto">
            <a:xfrm>
              <a:off x="5370513" y="574675"/>
              <a:ext cx="200025" cy="209550"/>
            </a:xfrm>
            <a:custGeom>
              <a:avLst/>
              <a:gdLst>
                <a:gd name="T0" fmla="*/ 183 w 193"/>
                <a:gd name="T1" fmla="*/ 37 h 202"/>
                <a:gd name="T2" fmla="*/ 190 w 193"/>
                <a:gd name="T3" fmla="*/ 88 h 202"/>
                <a:gd name="T4" fmla="*/ 128 w 193"/>
                <a:gd name="T5" fmla="*/ 176 h 202"/>
                <a:gd name="T6" fmla="*/ 0 w 193"/>
                <a:gd name="T7" fmla="*/ 170 h 202"/>
                <a:gd name="T8" fmla="*/ 50 w 193"/>
                <a:gd name="T9" fmla="*/ 118 h 202"/>
                <a:gd name="T10" fmla="*/ 69 w 193"/>
                <a:gd name="T11" fmla="*/ 43 h 202"/>
                <a:gd name="T12" fmla="*/ 116 w 193"/>
                <a:gd name="T13" fmla="*/ 5 h 202"/>
                <a:gd name="T14" fmla="*/ 173 w 193"/>
                <a:gd name="T15" fmla="*/ 22 h 202"/>
                <a:gd name="T16" fmla="*/ 183 w 193"/>
                <a:gd name="T17" fmla="*/ 3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202">
                  <a:moveTo>
                    <a:pt x="183" y="37"/>
                  </a:moveTo>
                  <a:cubicBezTo>
                    <a:pt x="191" y="53"/>
                    <a:pt x="193" y="71"/>
                    <a:pt x="190" y="88"/>
                  </a:cubicBezTo>
                  <a:cubicBezTo>
                    <a:pt x="183" y="125"/>
                    <a:pt x="160" y="154"/>
                    <a:pt x="128" y="176"/>
                  </a:cubicBezTo>
                  <a:cubicBezTo>
                    <a:pt x="90" y="202"/>
                    <a:pt x="41" y="186"/>
                    <a:pt x="0" y="170"/>
                  </a:cubicBezTo>
                  <a:cubicBezTo>
                    <a:pt x="26" y="168"/>
                    <a:pt x="44" y="143"/>
                    <a:pt x="50" y="118"/>
                  </a:cubicBezTo>
                  <a:cubicBezTo>
                    <a:pt x="57" y="93"/>
                    <a:pt x="57" y="66"/>
                    <a:pt x="69" y="43"/>
                  </a:cubicBezTo>
                  <a:cubicBezTo>
                    <a:pt x="78" y="25"/>
                    <a:pt x="95" y="10"/>
                    <a:pt x="116" y="5"/>
                  </a:cubicBezTo>
                  <a:cubicBezTo>
                    <a:pt x="136" y="0"/>
                    <a:pt x="159" y="6"/>
                    <a:pt x="173" y="22"/>
                  </a:cubicBezTo>
                  <a:cubicBezTo>
                    <a:pt x="177" y="26"/>
                    <a:pt x="181" y="32"/>
                    <a:pt x="183" y="37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91">
              <a:extLst>
                <a:ext uri="{FF2B5EF4-FFF2-40B4-BE49-F238E27FC236}">
                  <a16:creationId xmlns:a16="http://schemas.microsoft.com/office/drawing/2014/main" id="{A3BF45AF-B90D-47D5-8336-304E48697348}"/>
                </a:ext>
              </a:extLst>
            </p:cNvPr>
            <p:cNvSpPr/>
            <p:nvPr/>
          </p:nvSpPr>
          <p:spPr bwMode="auto">
            <a:xfrm>
              <a:off x="5489576" y="568325"/>
              <a:ext cx="77788" cy="60325"/>
            </a:xfrm>
            <a:custGeom>
              <a:avLst/>
              <a:gdLst>
                <a:gd name="T0" fmla="*/ 70 w 76"/>
                <a:gd name="T1" fmla="*/ 49 h 59"/>
                <a:gd name="T2" fmla="*/ 28 w 76"/>
                <a:gd name="T3" fmla="*/ 47 h 59"/>
                <a:gd name="T4" fmla="*/ 6 w 76"/>
                <a:gd name="T5" fmla="*/ 10 h 59"/>
                <a:gd name="T6" fmla="*/ 49 w 76"/>
                <a:gd name="T7" fmla="*/ 12 h 59"/>
                <a:gd name="T8" fmla="*/ 70 w 76"/>
                <a:gd name="T9" fmla="*/ 4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59">
                  <a:moveTo>
                    <a:pt x="70" y="49"/>
                  </a:moveTo>
                  <a:cubicBezTo>
                    <a:pt x="64" y="59"/>
                    <a:pt x="45" y="58"/>
                    <a:pt x="28" y="47"/>
                  </a:cubicBezTo>
                  <a:cubicBezTo>
                    <a:pt x="10" y="36"/>
                    <a:pt x="0" y="20"/>
                    <a:pt x="6" y="10"/>
                  </a:cubicBezTo>
                  <a:cubicBezTo>
                    <a:pt x="12" y="0"/>
                    <a:pt x="31" y="1"/>
                    <a:pt x="49" y="12"/>
                  </a:cubicBezTo>
                  <a:cubicBezTo>
                    <a:pt x="66" y="23"/>
                    <a:pt x="76" y="39"/>
                    <a:pt x="70" y="49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92">
              <a:extLst>
                <a:ext uri="{FF2B5EF4-FFF2-40B4-BE49-F238E27FC236}">
                  <a16:creationId xmlns:a16="http://schemas.microsoft.com/office/drawing/2014/main" id="{44984CF2-B5F5-4DE9-9AE6-5E5E58E26F29}"/>
                </a:ext>
              </a:extLst>
            </p:cNvPr>
            <p:cNvSpPr/>
            <p:nvPr/>
          </p:nvSpPr>
          <p:spPr bwMode="auto">
            <a:xfrm>
              <a:off x="5568951" y="165100"/>
              <a:ext cx="234950" cy="338138"/>
            </a:xfrm>
            <a:custGeom>
              <a:avLst/>
              <a:gdLst>
                <a:gd name="T0" fmla="*/ 214 w 227"/>
                <a:gd name="T1" fmla="*/ 6 h 328"/>
                <a:gd name="T2" fmla="*/ 0 w 227"/>
                <a:gd name="T3" fmla="*/ 296 h 328"/>
                <a:gd name="T4" fmla="*/ 54 w 227"/>
                <a:gd name="T5" fmla="*/ 328 h 328"/>
                <a:gd name="T6" fmla="*/ 214 w 227"/>
                <a:gd name="T7" fmla="*/ 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" h="328">
                  <a:moveTo>
                    <a:pt x="214" y="6"/>
                  </a:moveTo>
                  <a:cubicBezTo>
                    <a:pt x="198" y="0"/>
                    <a:pt x="103" y="128"/>
                    <a:pt x="0" y="296"/>
                  </a:cubicBezTo>
                  <a:cubicBezTo>
                    <a:pt x="54" y="328"/>
                    <a:pt x="54" y="328"/>
                    <a:pt x="54" y="328"/>
                  </a:cubicBezTo>
                  <a:cubicBezTo>
                    <a:pt x="156" y="160"/>
                    <a:pt x="227" y="17"/>
                    <a:pt x="214" y="6"/>
                  </a:cubicBez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93">
              <a:extLst>
                <a:ext uri="{FF2B5EF4-FFF2-40B4-BE49-F238E27FC236}">
                  <a16:creationId xmlns:a16="http://schemas.microsoft.com/office/drawing/2014/main" id="{A23FC501-39D6-4041-A858-F60AE7999745}"/>
                </a:ext>
              </a:extLst>
            </p:cNvPr>
            <p:cNvSpPr/>
            <p:nvPr/>
          </p:nvSpPr>
          <p:spPr bwMode="auto">
            <a:xfrm>
              <a:off x="5503863" y="469900"/>
              <a:ext cx="120650" cy="147638"/>
            </a:xfrm>
            <a:custGeom>
              <a:avLst/>
              <a:gdLst>
                <a:gd name="T0" fmla="*/ 63 w 117"/>
                <a:gd name="T1" fmla="*/ 0 h 142"/>
                <a:gd name="T2" fmla="*/ 46 w 117"/>
                <a:gd name="T3" fmla="*/ 27 h 142"/>
                <a:gd name="T4" fmla="*/ 2 w 117"/>
                <a:gd name="T5" fmla="*/ 101 h 142"/>
                <a:gd name="T6" fmla="*/ 20 w 117"/>
                <a:gd name="T7" fmla="*/ 131 h 142"/>
                <a:gd name="T8" fmla="*/ 55 w 117"/>
                <a:gd name="T9" fmla="*/ 133 h 142"/>
                <a:gd name="T10" fmla="*/ 100 w 117"/>
                <a:gd name="T11" fmla="*/ 60 h 142"/>
                <a:gd name="T12" fmla="*/ 117 w 117"/>
                <a:gd name="T13" fmla="*/ 32 h 142"/>
                <a:gd name="T14" fmla="*/ 63 w 117"/>
                <a:gd name="T15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142">
                  <a:moveTo>
                    <a:pt x="63" y="0"/>
                  </a:moveTo>
                  <a:cubicBezTo>
                    <a:pt x="57" y="9"/>
                    <a:pt x="52" y="18"/>
                    <a:pt x="46" y="27"/>
                  </a:cubicBezTo>
                  <a:cubicBezTo>
                    <a:pt x="31" y="52"/>
                    <a:pt x="16" y="77"/>
                    <a:pt x="2" y="101"/>
                  </a:cubicBezTo>
                  <a:cubicBezTo>
                    <a:pt x="0" y="117"/>
                    <a:pt x="10" y="124"/>
                    <a:pt x="20" y="131"/>
                  </a:cubicBezTo>
                  <a:cubicBezTo>
                    <a:pt x="30" y="137"/>
                    <a:pt x="41" y="142"/>
                    <a:pt x="55" y="133"/>
                  </a:cubicBezTo>
                  <a:cubicBezTo>
                    <a:pt x="70" y="109"/>
                    <a:pt x="85" y="85"/>
                    <a:pt x="100" y="60"/>
                  </a:cubicBezTo>
                  <a:cubicBezTo>
                    <a:pt x="106" y="51"/>
                    <a:pt x="111" y="42"/>
                    <a:pt x="117" y="32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93" name="Freeform 94">
            <a:extLst>
              <a:ext uri="{FF2B5EF4-FFF2-40B4-BE49-F238E27FC236}">
                <a16:creationId xmlns:a16="http://schemas.microsoft.com/office/drawing/2014/main" id="{E6B6E28D-7BD0-4224-BF59-5E03E55ADB55}"/>
              </a:ext>
            </a:extLst>
          </p:cNvPr>
          <p:cNvSpPr/>
          <p:nvPr/>
        </p:nvSpPr>
        <p:spPr bwMode="auto">
          <a:xfrm>
            <a:off x="6251477" y="3465736"/>
            <a:ext cx="1117831" cy="893253"/>
          </a:xfrm>
          <a:custGeom>
            <a:avLst/>
            <a:gdLst>
              <a:gd name="T0" fmla="*/ 1016 w 1016"/>
              <a:gd name="T1" fmla="*/ 508 h 812"/>
              <a:gd name="T2" fmla="*/ 984 w 1016"/>
              <a:gd name="T3" fmla="*/ 330 h 812"/>
              <a:gd name="T4" fmla="*/ 904 w 1016"/>
              <a:gd name="T5" fmla="*/ 190 h 812"/>
              <a:gd name="T6" fmla="*/ 508 w 1016"/>
              <a:gd name="T7" fmla="*/ 0 h 812"/>
              <a:gd name="T8" fmla="*/ 37 w 1016"/>
              <a:gd name="T9" fmla="*/ 318 h 812"/>
              <a:gd name="T10" fmla="*/ 0 w 1016"/>
              <a:gd name="T11" fmla="*/ 508 h 812"/>
              <a:gd name="T12" fmla="*/ 36 w 1016"/>
              <a:gd name="T13" fmla="*/ 697 h 812"/>
              <a:gd name="T14" fmla="*/ 100 w 1016"/>
              <a:gd name="T15" fmla="*/ 812 h 812"/>
              <a:gd name="T16" fmla="*/ 915 w 1016"/>
              <a:gd name="T17" fmla="*/ 812 h 812"/>
              <a:gd name="T18" fmla="*/ 1016 w 1016"/>
              <a:gd name="T19" fmla="*/ 508 h 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6" h="812">
                <a:moveTo>
                  <a:pt x="1016" y="508"/>
                </a:moveTo>
                <a:cubicBezTo>
                  <a:pt x="1016" y="445"/>
                  <a:pt x="1004" y="385"/>
                  <a:pt x="984" y="330"/>
                </a:cubicBezTo>
                <a:cubicBezTo>
                  <a:pt x="965" y="279"/>
                  <a:pt x="937" y="232"/>
                  <a:pt x="904" y="190"/>
                </a:cubicBezTo>
                <a:cubicBezTo>
                  <a:pt x="811" y="74"/>
                  <a:pt x="668" y="0"/>
                  <a:pt x="508" y="0"/>
                </a:cubicBezTo>
                <a:cubicBezTo>
                  <a:pt x="295" y="0"/>
                  <a:pt x="112" y="132"/>
                  <a:pt x="37" y="318"/>
                </a:cubicBezTo>
                <a:cubicBezTo>
                  <a:pt x="13" y="377"/>
                  <a:pt x="0" y="441"/>
                  <a:pt x="0" y="508"/>
                </a:cubicBezTo>
                <a:cubicBezTo>
                  <a:pt x="0" y="575"/>
                  <a:pt x="13" y="638"/>
                  <a:pt x="36" y="697"/>
                </a:cubicBezTo>
                <a:cubicBezTo>
                  <a:pt x="52" y="738"/>
                  <a:pt x="74" y="777"/>
                  <a:pt x="100" y="812"/>
                </a:cubicBezTo>
                <a:cubicBezTo>
                  <a:pt x="915" y="812"/>
                  <a:pt x="915" y="812"/>
                  <a:pt x="915" y="812"/>
                </a:cubicBezTo>
                <a:cubicBezTo>
                  <a:pt x="978" y="727"/>
                  <a:pt x="1016" y="622"/>
                  <a:pt x="1016" y="508"/>
                </a:cubicBezTo>
                <a:close/>
              </a:path>
            </a:pathLst>
          </a:cu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4" name="Freeform 95">
            <a:extLst>
              <a:ext uri="{FF2B5EF4-FFF2-40B4-BE49-F238E27FC236}">
                <a16:creationId xmlns:a16="http://schemas.microsoft.com/office/drawing/2014/main" id="{3576AFC6-5DD8-4361-AE23-2DEB6A39CA42}"/>
              </a:ext>
            </a:extLst>
          </p:cNvPr>
          <p:cNvSpPr/>
          <p:nvPr/>
        </p:nvSpPr>
        <p:spPr bwMode="auto">
          <a:xfrm>
            <a:off x="6361234" y="4358989"/>
            <a:ext cx="896629" cy="224580"/>
          </a:xfrm>
          <a:custGeom>
            <a:avLst/>
            <a:gdLst>
              <a:gd name="T0" fmla="*/ 0 w 815"/>
              <a:gd name="T1" fmla="*/ 0 h 204"/>
              <a:gd name="T2" fmla="*/ 408 w 815"/>
              <a:gd name="T3" fmla="*/ 204 h 204"/>
              <a:gd name="T4" fmla="*/ 815 w 815"/>
              <a:gd name="T5" fmla="*/ 0 h 204"/>
              <a:gd name="T6" fmla="*/ 0 w 815"/>
              <a:gd name="T7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5" h="204">
                <a:moveTo>
                  <a:pt x="0" y="0"/>
                </a:moveTo>
                <a:cubicBezTo>
                  <a:pt x="93" y="124"/>
                  <a:pt x="241" y="204"/>
                  <a:pt x="408" y="204"/>
                </a:cubicBezTo>
                <a:cubicBezTo>
                  <a:pt x="575" y="204"/>
                  <a:pt x="723" y="124"/>
                  <a:pt x="8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787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67539E31-708A-4A96-BE15-4E003EA671E1}"/>
              </a:ext>
            </a:extLst>
          </p:cNvPr>
          <p:cNvGrpSpPr/>
          <p:nvPr/>
        </p:nvGrpSpPr>
        <p:grpSpPr>
          <a:xfrm>
            <a:off x="6601009" y="3590691"/>
            <a:ext cx="420454" cy="866235"/>
            <a:chOff x="6529388" y="1279525"/>
            <a:chExt cx="395288" cy="814388"/>
          </a:xfrm>
        </p:grpSpPr>
        <p:sp>
          <p:nvSpPr>
            <p:cNvPr id="96" name="Freeform 96">
              <a:extLst>
                <a:ext uri="{FF2B5EF4-FFF2-40B4-BE49-F238E27FC236}">
                  <a16:creationId xmlns:a16="http://schemas.microsoft.com/office/drawing/2014/main" id="{7C49A4FE-5331-4861-92EA-6F2A4FF8EA95}"/>
                </a:ext>
              </a:extLst>
            </p:cNvPr>
            <p:cNvSpPr/>
            <p:nvPr/>
          </p:nvSpPr>
          <p:spPr bwMode="auto">
            <a:xfrm>
              <a:off x="6553201" y="1443038"/>
              <a:ext cx="346075" cy="650875"/>
            </a:xfrm>
            <a:custGeom>
              <a:avLst/>
              <a:gdLst>
                <a:gd name="T0" fmla="*/ 311 w 334"/>
                <a:gd name="T1" fmla="*/ 0 h 630"/>
                <a:gd name="T2" fmla="*/ 22 w 334"/>
                <a:gd name="T3" fmla="*/ 0 h 630"/>
                <a:gd name="T4" fmla="*/ 0 w 334"/>
                <a:gd name="T5" fmla="*/ 18 h 630"/>
                <a:gd name="T6" fmla="*/ 0 w 334"/>
                <a:gd name="T7" fmla="*/ 609 h 630"/>
                <a:gd name="T8" fmla="*/ 26 w 334"/>
                <a:gd name="T9" fmla="*/ 630 h 630"/>
                <a:gd name="T10" fmla="*/ 308 w 334"/>
                <a:gd name="T11" fmla="*/ 630 h 630"/>
                <a:gd name="T12" fmla="*/ 334 w 334"/>
                <a:gd name="T13" fmla="*/ 609 h 630"/>
                <a:gd name="T14" fmla="*/ 334 w 334"/>
                <a:gd name="T15" fmla="*/ 18 h 630"/>
                <a:gd name="T16" fmla="*/ 311 w 334"/>
                <a:gd name="T17" fmla="*/ 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630">
                  <a:moveTo>
                    <a:pt x="311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8"/>
                    <a:pt x="0" y="18"/>
                  </a:cubicBezTo>
                  <a:cubicBezTo>
                    <a:pt x="0" y="609"/>
                    <a:pt x="0" y="609"/>
                    <a:pt x="0" y="609"/>
                  </a:cubicBezTo>
                  <a:cubicBezTo>
                    <a:pt x="0" y="621"/>
                    <a:pt x="11" y="630"/>
                    <a:pt x="26" y="630"/>
                  </a:cubicBezTo>
                  <a:cubicBezTo>
                    <a:pt x="308" y="630"/>
                    <a:pt x="308" y="630"/>
                    <a:pt x="308" y="630"/>
                  </a:cubicBezTo>
                  <a:cubicBezTo>
                    <a:pt x="322" y="630"/>
                    <a:pt x="334" y="621"/>
                    <a:pt x="334" y="609"/>
                  </a:cubicBezTo>
                  <a:cubicBezTo>
                    <a:pt x="334" y="18"/>
                    <a:pt x="334" y="18"/>
                    <a:pt x="334" y="18"/>
                  </a:cubicBezTo>
                  <a:cubicBezTo>
                    <a:pt x="334" y="8"/>
                    <a:pt x="324" y="0"/>
                    <a:pt x="311" y="0"/>
                  </a:cubicBez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97">
              <a:extLst>
                <a:ext uri="{FF2B5EF4-FFF2-40B4-BE49-F238E27FC236}">
                  <a16:creationId xmlns:a16="http://schemas.microsoft.com/office/drawing/2014/main" id="{579C566F-9E56-4E63-A97A-3566D9F975CD}"/>
                </a:ext>
              </a:extLst>
            </p:cNvPr>
            <p:cNvSpPr/>
            <p:nvPr/>
          </p:nvSpPr>
          <p:spPr bwMode="auto">
            <a:xfrm>
              <a:off x="6529388" y="1476375"/>
              <a:ext cx="395288" cy="41275"/>
            </a:xfrm>
            <a:custGeom>
              <a:avLst/>
              <a:gdLst>
                <a:gd name="T0" fmla="*/ 362 w 382"/>
                <a:gd name="T1" fmla="*/ 0 h 39"/>
                <a:gd name="T2" fmla="*/ 19 w 382"/>
                <a:gd name="T3" fmla="*/ 0 h 39"/>
                <a:gd name="T4" fmla="*/ 0 w 382"/>
                <a:gd name="T5" fmla="*/ 20 h 39"/>
                <a:gd name="T6" fmla="*/ 19 w 382"/>
                <a:gd name="T7" fmla="*/ 39 h 39"/>
                <a:gd name="T8" fmla="*/ 362 w 382"/>
                <a:gd name="T9" fmla="*/ 39 h 39"/>
                <a:gd name="T10" fmla="*/ 382 w 382"/>
                <a:gd name="T11" fmla="*/ 20 h 39"/>
                <a:gd name="T12" fmla="*/ 362 w 382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2" h="39">
                  <a:moveTo>
                    <a:pt x="362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20"/>
                  </a:cubicBezTo>
                  <a:cubicBezTo>
                    <a:pt x="0" y="31"/>
                    <a:pt x="8" y="39"/>
                    <a:pt x="19" y="39"/>
                  </a:cubicBezTo>
                  <a:cubicBezTo>
                    <a:pt x="362" y="39"/>
                    <a:pt x="362" y="39"/>
                    <a:pt x="362" y="39"/>
                  </a:cubicBezTo>
                  <a:cubicBezTo>
                    <a:pt x="373" y="39"/>
                    <a:pt x="382" y="31"/>
                    <a:pt x="382" y="20"/>
                  </a:cubicBezTo>
                  <a:cubicBezTo>
                    <a:pt x="382" y="9"/>
                    <a:pt x="373" y="0"/>
                    <a:pt x="362" y="0"/>
                  </a:cubicBezTo>
                  <a:close/>
                </a:path>
              </a:pathLst>
            </a:custGeom>
            <a:solidFill>
              <a:srgbClr val="0C6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98">
              <a:extLst>
                <a:ext uri="{FF2B5EF4-FFF2-40B4-BE49-F238E27FC236}">
                  <a16:creationId xmlns:a16="http://schemas.microsoft.com/office/drawing/2014/main" id="{CC718126-2D34-4595-9EFD-A64FBC12ED77}"/>
                </a:ext>
              </a:extLst>
            </p:cNvPr>
            <p:cNvSpPr/>
            <p:nvPr/>
          </p:nvSpPr>
          <p:spPr bwMode="auto">
            <a:xfrm>
              <a:off x="6577013" y="1387475"/>
              <a:ext cx="300038" cy="57150"/>
            </a:xfrm>
            <a:custGeom>
              <a:avLst/>
              <a:gdLst>
                <a:gd name="T0" fmla="*/ 290 w 290"/>
                <a:gd name="T1" fmla="*/ 55 h 55"/>
                <a:gd name="T2" fmla="*/ 145 w 290"/>
                <a:gd name="T3" fmla="*/ 0 h 55"/>
                <a:gd name="T4" fmla="*/ 0 w 290"/>
                <a:gd name="T5" fmla="*/ 55 h 55"/>
                <a:gd name="T6" fmla="*/ 290 w 290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0" h="55">
                  <a:moveTo>
                    <a:pt x="290" y="55"/>
                  </a:moveTo>
                  <a:cubicBezTo>
                    <a:pt x="255" y="22"/>
                    <a:pt x="203" y="0"/>
                    <a:pt x="145" y="0"/>
                  </a:cubicBezTo>
                  <a:cubicBezTo>
                    <a:pt x="87" y="0"/>
                    <a:pt x="35" y="22"/>
                    <a:pt x="0" y="55"/>
                  </a:cubicBezTo>
                  <a:lnTo>
                    <a:pt x="290" y="55"/>
                  </a:lnTo>
                  <a:close/>
                </a:path>
              </a:pathLst>
            </a:custGeom>
            <a:solidFill>
              <a:srgbClr val="34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99">
              <a:extLst>
                <a:ext uri="{FF2B5EF4-FFF2-40B4-BE49-F238E27FC236}">
                  <a16:creationId xmlns:a16="http://schemas.microsoft.com/office/drawing/2014/main" id="{A68FC3C5-8AC4-418A-A5AB-67F439DBE91D}"/>
                </a:ext>
              </a:extLst>
            </p:cNvPr>
            <p:cNvSpPr/>
            <p:nvPr/>
          </p:nvSpPr>
          <p:spPr bwMode="auto">
            <a:xfrm>
              <a:off x="6691313" y="1311275"/>
              <a:ext cx="69850" cy="79375"/>
            </a:xfrm>
            <a:custGeom>
              <a:avLst/>
              <a:gdLst>
                <a:gd name="T0" fmla="*/ 64 w 67"/>
                <a:gd name="T1" fmla="*/ 46 h 77"/>
                <a:gd name="T2" fmla="*/ 55 w 67"/>
                <a:gd name="T3" fmla="*/ 37 h 77"/>
                <a:gd name="T4" fmla="*/ 64 w 67"/>
                <a:gd name="T5" fmla="*/ 29 h 77"/>
                <a:gd name="T6" fmla="*/ 64 w 67"/>
                <a:gd name="T7" fmla="*/ 29 h 77"/>
                <a:gd name="T8" fmla="*/ 63 w 67"/>
                <a:gd name="T9" fmla="*/ 11 h 77"/>
                <a:gd name="T10" fmla="*/ 50 w 67"/>
                <a:gd name="T11" fmla="*/ 0 h 77"/>
                <a:gd name="T12" fmla="*/ 18 w 67"/>
                <a:gd name="T13" fmla="*/ 0 h 77"/>
                <a:gd name="T14" fmla="*/ 4 w 67"/>
                <a:gd name="T15" fmla="*/ 11 h 77"/>
                <a:gd name="T16" fmla="*/ 0 w 67"/>
                <a:gd name="T17" fmla="*/ 77 h 77"/>
                <a:gd name="T18" fmla="*/ 67 w 67"/>
                <a:gd name="T19" fmla="*/ 77 h 77"/>
                <a:gd name="T20" fmla="*/ 65 w 67"/>
                <a:gd name="T21" fmla="*/ 46 h 77"/>
                <a:gd name="T22" fmla="*/ 64 w 67"/>
                <a:gd name="T23" fmla="*/ 4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77">
                  <a:moveTo>
                    <a:pt x="64" y="46"/>
                  </a:moveTo>
                  <a:cubicBezTo>
                    <a:pt x="59" y="46"/>
                    <a:pt x="55" y="42"/>
                    <a:pt x="55" y="37"/>
                  </a:cubicBezTo>
                  <a:cubicBezTo>
                    <a:pt x="55" y="33"/>
                    <a:pt x="59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5"/>
                    <a:pt x="57" y="0"/>
                    <a:pt x="5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1" y="0"/>
                    <a:pt x="5" y="5"/>
                    <a:pt x="4" y="1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5" y="46"/>
                    <a:pt x="65" y="46"/>
                    <a:pt x="65" y="46"/>
                  </a:cubicBezTo>
                  <a:lnTo>
                    <a:pt x="64" y="46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100">
              <a:extLst>
                <a:ext uri="{FF2B5EF4-FFF2-40B4-BE49-F238E27FC236}">
                  <a16:creationId xmlns:a16="http://schemas.microsoft.com/office/drawing/2014/main" id="{369918A9-58D5-4940-852A-228B05E04899}"/>
                </a:ext>
              </a:extLst>
            </p:cNvPr>
            <p:cNvSpPr/>
            <p:nvPr/>
          </p:nvSpPr>
          <p:spPr bwMode="auto">
            <a:xfrm>
              <a:off x="6764338" y="1279525"/>
              <a:ext cx="158750" cy="61913"/>
            </a:xfrm>
            <a:custGeom>
              <a:avLst/>
              <a:gdLst>
                <a:gd name="T0" fmla="*/ 0 w 100"/>
                <a:gd name="T1" fmla="*/ 38 h 39"/>
                <a:gd name="T2" fmla="*/ 0 w 100"/>
                <a:gd name="T3" fmla="*/ 39 h 39"/>
                <a:gd name="T4" fmla="*/ 100 w 100"/>
                <a:gd name="T5" fmla="*/ 7 h 39"/>
                <a:gd name="T6" fmla="*/ 100 w 100"/>
                <a:gd name="T7" fmla="*/ 0 h 39"/>
                <a:gd name="T8" fmla="*/ 0 w 100"/>
                <a:gd name="T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9">
                  <a:moveTo>
                    <a:pt x="0" y="38"/>
                  </a:moveTo>
                  <a:lnTo>
                    <a:pt x="0" y="39"/>
                  </a:lnTo>
                  <a:lnTo>
                    <a:pt x="100" y="7"/>
                  </a:lnTo>
                  <a:lnTo>
                    <a:pt x="100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101">
              <a:extLst>
                <a:ext uri="{FF2B5EF4-FFF2-40B4-BE49-F238E27FC236}">
                  <a16:creationId xmlns:a16="http://schemas.microsoft.com/office/drawing/2014/main" id="{4EC7274F-DEC2-4A90-9526-C6901EB4DCC2}"/>
                </a:ext>
              </a:extLst>
            </p:cNvPr>
            <p:cNvSpPr/>
            <p:nvPr/>
          </p:nvSpPr>
          <p:spPr bwMode="auto">
            <a:xfrm>
              <a:off x="6764338" y="1312863"/>
              <a:ext cx="158750" cy="33338"/>
            </a:xfrm>
            <a:custGeom>
              <a:avLst/>
              <a:gdLst>
                <a:gd name="T0" fmla="*/ 0 w 100"/>
                <a:gd name="T1" fmla="*/ 21 h 21"/>
                <a:gd name="T2" fmla="*/ 100 w 100"/>
                <a:gd name="T3" fmla="*/ 8 h 21"/>
                <a:gd name="T4" fmla="*/ 100 w 100"/>
                <a:gd name="T5" fmla="*/ 0 h 21"/>
                <a:gd name="T6" fmla="*/ 0 w 100"/>
                <a:gd name="T7" fmla="*/ 20 h 21"/>
                <a:gd name="T8" fmla="*/ 0 w 100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21">
                  <a:moveTo>
                    <a:pt x="0" y="21"/>
                  </a:moveTo>
                  <a:lnTo>
                    <a:pt x="100" y="8"/>
                  </a:lnTo>
                  <a:lnTo>
                    <a:pt x="100" y="0"/>
                  </a:lnTo>
                  <a:lnTo>
                    <a:pt x="0" y="2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102">
              <a:extLst>
                <a:ext uri="{FF2B5EF4-FFF2-40B4-BE49-F238E27FC236}">
                  <a16:creationId xmlns:a16="http://schemas.microsoft.com/office/drawing/2014/main" id="{8908EB19-FEDA-42DB-92EA-3DFE7BEB67D3}"/>
                </a:ext>
              </a:extLst>
            </p:cNvPr>
            <p:cNvSpPr/>
            <p:nvPr/>
          </p:nvSpPr>
          <p:spPr bwMode="auto">
            <a:xfrm>
              <a:off x="6764338" y="1357313"/>
              <a:ext cx="158750" cy="63500"/>
            </a:xfrm>
            <a:custGeom>
              <a:avLst/>
              <a:gdLst>
                <a:gd name="T0" fmla="*/ 0 w 100"/>
                <a:gd name="T1" fmla="*/ 1 h 40"/>
                <a:gd name="T2" fmla="*/ 100 w 100"/>
                <a:gd name="T3" fmla="*/ 40 h 40"/>
                <a:gd name="T4" fmla="*/ 100 w 100"/>
                <a:gd name="T5" fmla="*/ 32 h 40"/>
                <a:gd name="T6" fmla="*/ 0 w 100"/>
                <a:gd name="T7" fmla="*/ 0 h 40"/>
                <a:gd name="T8" fmla="*/ 0 w 100"/>
                <a:gd name="T9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40">
                  <a:moveTo>
                    <a:pt x="0" y="1"/>
                  </a:moveTo>
                  <a:lnTo>
                    <a:pt x="100" y="40"/>
                  </a:lnTo>
                  <a:lnTo>
                    <a:pt x="100" y="32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103">
              <a:extLst>
                <a:ext uri="{FF2B5EF4-FFF2-40B4-BE49-F238E27FC236}">
                  <a16:creationId xmlns:a16="http://schemas.microsoft.com/office/drawing/2014/main" id="{5D4ECE37-7CEC-4E90-B04B-FCCB91A6147F}"/>
                </a:ext>
              </a:extLst>
            </p:cNvPr>
            <p:cNvSpPr/>
            <p:nvPr/>
          </p:nvSpPr>
          <p:spPr bwMode="auto">
            <a:xfrm>
              <a:off x="6764338" y="1352550"/>
              <a:ext cx="158750" cy="31750"/>
            </a:xfrm>
            <a:custGeom>
              <a:avLst/>
              <a:gdLst>
                <a:gd name="T0" fmla="*/ 0 w 100"/>
                <a:gd name="T1" fmla="*/ 1 h 20"/>
                <a:gd name="T2" fmla="*/ 100 w 100"/>
                <a:gd name="T3" fmla="*/ 20 h 20"/>
                <a:gd name="T4" fmla="*/ 100 w 100"/>
                <a:gd name="T5" fmla="*/ 14 h 20"/>
                <a:gd name="T6" fmla="*/ 0 w 100"/>
                <a:gd name="T7" fmla="*/ 0 h 20"/>
                <a:gd name="T8" fmla="*/ 0 w 10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20">
                  <a:moveTo>
                    <a:pt x="0" y="1"/>
                  </a:moveTo>
                  <a:lnTo>
                    <a:pt x="100" y="20"/>
                  </a:lnTo>
                  <a:lnTo>
                    <a:pt x="100" y="14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104">
              <a:extLst>
                <a:ext uri="{FF2B5EF4-FFF2-40B4-BE49-F238E27FC236}">
                  <a16:creationId xmlns:a16="http://schemas.microsoft.com/office/drawing/2014/main" id="{A46C3518-DD5C-4C30-A44C-D543E59423BD}"/>
                </a:ext>
              </a:extLst>
            </p:cNvPr>
            <p:cNvSpPr/>
            <p:nvPr/>
          </p:nvSpPr>
          <p:spPr bwMode="auto">
            <a:xfrm>
              <a:off x="6764338" y="1343025"/>
              <a:ext cx="158750" cy="12700"/>
            </a:xfrm>
            <a:custGeom>
              <a:avLst/>
              <a:gdLst>
                <a:gd name="T0" fmla="*/ 0 w 100"/>
                <a:gd name="T1" fmla="*/ 4 h 8"/>
                <a:gd name="T2" fmla="*/ 100 w 100"/>
                <a:gd name="T3" fmla="*/ 8 h 8"/>
                <a:gd name="T4" fmla="*/ 100 w 100"/>
                <a:gd name="T5" fmla="*/ 0 h 8"/>
                <a:gd name="T6" fmla="*/ 0 w 100"/>
                <a:gd name="T7" fmla="*/ 4 h 8"/>
                <a:gd name="T8" fmla="*/ 0 w 100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8">
                  <a:moveTo>
                    <a:pt x="0" y="4"/>
                  </a:moveTo>
                  <a:lnTo>
                    <a:pt x="100" y="8"/>
                  </a:lnTo>
                  <a:lnTo>
                    <a:pt x="10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05" name="Freeform 105">
            <a:extLst>
              <a:ext uri="{FF2B5EF4-FFF2-40B4-BE49-F238E27FC236}">
                <a16:creationId xmlns:a16="http://schemas.microsoft.com/office/drawing/2014/main" id="{CE6A4612-592C-4CF8-9A75-A5D3DC2BBD41}"/>
              </a:ext>
            </a:extLst>
          </p:cNvPr>
          <p:cNvSpPr/>
          <p:nvPr/>
        </p:nvSpPr>
        <p:spPr bwMode="auto">
          <a:xfrm>
            <a:off x="3431828" y="3465736"/>
            <a:ext cx="1117831" cy="1117831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28 w 1016"/>
              <a:gd name="T5" fmla="*/ 673 h 1016"/>
              <a:gd name="T6" fmla="*/ 508 w 1016"/>
              <a:gd name="T7" fmla="*/ 1016 h 1016"/>
              <a:gd name="T8" fmla="*/ 989 w 1016"/>
              <a:gd name="T9" fmla="*/ 673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8"/>
                  <a:pt x="0" y="508"/>
                </a:cubicBezTo>
                <a:cubicBezTo>
                  <a:pt x="0" y="566"/>
                  <a:pt x="10" y="621"/>
                  <a:pt x="28" y="673"/>
                </a:cubicBezTo>
                <a:cubicBezTo>
                  <a:pt x="96" y="873"/>
                  <a:pt x="285" y="1016"/>
                  <a:pt x="508" y="1016"/>
                </a:cubicBezTo>
                <a:cubicBezTo>
                  <a:pt x="731" y="1016"/>
                  <a:pt x="921" y="873"/>
                  <a:pt x="989" y="673"/>
                </a:cubicBezTo>
                <a:cubicBezTo>
                  <a:pt x="1007" y="621"/>
                  <a:pt x="1016" y="566"/>
                  <a:pt x="1016" y="508"/>
                </a:cubicBezTo>
                <a:cubicBezTo>
                  <a:pt x="1016" y="228"/>
                  <a:pt x="789" y="0"/>
                  <a:pt x="508" y="0"/>
                </a:cubicBezTo>
                <a:close/>
              </a:path>
            </a:pathLst>
          </a:custGeom>
          <a:solidFill>
            <a:srgbClr val="1D83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06" name="组合 105">
            <a:extLst>
              <a:ext uri="{FF2B5EF4-FFF2-40B4-BE49-F238E27FC236}">
                <a16:creationId xmlns:a16="http://schemas.microsoft.com/office/drawing/2014/main" id="{B5213FDF-1F22-482D-BC75-167324227CD4}"/>
              </a:ext>
            </a:extLst>
          </p:cNvPr>
          <p:cNvGrpSpPr/>
          <p:nvPr/>
        </p:nvGrpSpPr>
        <p:grpSpPr>
          <a:xfrm>
            <a:off x="3631079" y="3664987"/>
            <a:ext cx="719329" cy="719329"/>
            <a:chOff x="4010026" y="1349375"/>
            <a:chExt cx="676275" cy="676275"/>
          </a:xfrm>
        </p:grpSpPr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97372B1C-9AC9-41A7-9A42-8AEBF0D3E125}"/>
                </a:ext>
              </a:extLst>
            </p:cNvPr>
            <p:cNvSpPr/>
            <p:nvPr/>
          </p:nvSpPr>
          <p:spPr bwMode="auto">
            <a:xfrm>
              <a:off x="4259263" y="1349375"/>
              <a:ext cx="303213" cy="246063"/>
            </a:xfrm>
            <a:custGeom>
              <a:avLst/>
              <a:gdLst>
                <a:gd name="T0" fmla="*/ 0 w 293"/>
                <a:gd name="T1" fmla="*/ 239 h 239"/>
                <a:gd name="T2" fmla="*/ 87 w 293"/>
                <a:gd name="T3" fmla="*/ 189 h 239"/>
                <a:gd name="T4" fmla="*/ 293 w 293"/>
                <a:gd name="T5" fmla="*/ 74 h 239"/>
                <a:gd name="T6" fmla="*/ 86 w 293"/>
                <a:gd name="T7" fmla="*/ 0 h 239"/>
                <a:gd name="T8" fmla="*/ 0 w 293"/>
                <a:gd name="T9" fmla="*/ 12 h 239"/>
                <a:gd name="T10" fmla="*/ 0 w 293"/>
                <a:gd name="T11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239">
                  <a:moveTo>
                    <a:pt x="0" y="239"/>
                  </a:moveTo>
                  <a:cubicBezTo>
                    <a:pt x="87" y="189"/>
                    <a:pt x="87" y="189"/>
                    <a:pt x="87" y="189"/>
                  </a:cubicBezTo>
                  <a:cubicBezTo>
                    <a:pt x="293" y="74"/>
                    <a:pt x="293" y="74"/>
                    <a:pt x="293" y="74"/>
                  </a:cubicBezTo>
                  <a:cubicBezTo>
                    <a:pt x="237" y="28"/>
                    <a:pt x="165" y="0"/>
                    <a:pt x="86" y="0"/>
                  </a:cubicBezTo>
                  <a:cubicBezTo>
                    <a:pt x="56" y="0"/>
                    <a:pt x="27" y="4"/>
                    <a:pt x="0" y="12"/>
                  </a:cubicBezTo>
                  <a:lnTo>
                    <a:pt x="0" y="239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BCFE910D-3229-4EBF-8091-8F53A1FCA143}"/>
                </a:ext>
              </a:extLst>
            </p:cNvPr>
            <p:cNvSpPr/>
            <p:nvPr/>
          </p:nvSpPr>
          <p:spPr bwMode="auto">
            <a:xfrm>
              <a:off x="4383088" y="1449388"/>
              <a:ext cx="303213" cy="290513"/>
            </a:xfrm>
            <a:custGeom>
              <a:avLst/>
              <a:gdLst>
                <a:gd name="T0" fmla="*/ 0 w 293"/>
                <a:gd name="T1" fmla="*/ 112 h 281"/>
                <a:gd name="T2" fmla="*/ 86 w 293"/>
                <a:gd name="T3" fmla="*/ 162 h 281"/>
                <a:gd name="T4" fmla="*/ 289 w 293"/>
                <a:gd name="T5" fmla="*/ 281 h 281"/>
                <a:gd name="T6" fmla="*/ 293 w 293"/>
                <a:gd name="T7" fmla="*/ 230 h 281"/>
                <a:gd name="T8" fmla="*/ 199 w 293"/>
                <a:gd name="T9" fmla="*/ 0 h 281"/>
                <a:gd name="T10" fmla="*/ 0 w 293"/>
                <a:gd name="T11" fmla="*/ 11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281">
                  <a:moveTo>
                    <a:pt x="0" y="112"/>
                  </a:moveTo>
                  <a:cubicBezTo>
                    <a:pt x="86" y="162"/>
                    <a:pt x="86" y="162"/>
                    <a:pt x="86" y="162"/>
                  </a:cubicBezTo>
                  <a:cubicBezTo>
                    <a:pt x="289" y="281"/>
                    <a:pt x="289" y="281"/>
                    <a:pt x="289" y="281"/>
                  </a:cubicBezTo>
                  <a:cubicBezTo>
                    <a:pt x="292" y="264"/>
                    <a:pt x="293" y="247"/>
                    <a:pt x="293" y="230"/>
                  </a:cubicBezTo>
                  <a:cubicBezTo>
                    <a:pt x="293" y="140"/>
                    <a:pt x="257" y="59"/>
                    <a:pt x="199" y="0"/>
                  </a:cubicBezTo>
                  <a:lnTo>
                    <a:pt x="0" y="112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B3149BF4-0FAE-4C81-898D-FA15E25C493C}"/>
                </a:ext>
              </a:extLst>
            </p:cNvPr>
            <p:cNvSpPr/>
            <p:nvPr/>
          </p:nvSpPr>
          <p:spPr bwMode="auto">
            <a:xfrm>
              <a:off x="4021138" y="1373188"/>
              <a:ext cx="204788" cy="346075"/>
            </a:xfrm>
            <a:custGeom>
              <a:avLst/>
              <a:gdLst>
                <a:gd name="T0" fmla="*/ 197 w 197"/>
                <a:gd name="T1" fmla="*/ 335 h 335"/>
                <a:gd name="T2" fmla="*/ 197 w 197"/>
                <a:gd name="T3" fmla="*/ 264 h 335"/>
                <a:gd name="T4" fmla="*/ 197 w 197"/>
                <a:gd name="T5" fmla="*/ 0 h 335"/>
                <a:gd name="T6" fmla="*/ 0 w 197"/>
                <a:gd name="T7" fmla="*/ 220 h 335"/>
                <a:gd name="T8" fmla="*/ 197 w 197"/>
                <a:gd name="T9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335">
                  <a:moveTo>
                    <a:pt x="197" y="335"/>
                  </a:moveTo>
                  <a:cubicBezTo>
                    <a:pt x="197" y="264"/>
                    <a:pt x="197" y="264"/>
                    <a:pt x="197" y="264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01" y="38"/>
                    <a:pt x="27" y="119"/>
                    <a:pt x="0" y="220"/>
                  </a:cubicBezTo>
                  <a:lnTo>
                    <a:pt x="197" y="335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19E636AF-6B32-4BA2-A6BC-02C350A16ED4}"/>
                </a:ext>
              </a:extLst>
            </p:cNvPr>
            <p:cNvSpPr/>
            <p:nvPr/>
          </p:nvSpPr>
          <p:spPr bwMode="auto">
            <a:xfrm>
              <a:off x="4471988" y="1655763"/>
              <a:ext cx="203200" cy="346075"/>
            </a:xfrm>
            <a:custGeom>
              <a:avLst/>
              <a:gdLst>
                <a:gd name="T0" fmla="*/ 0 w 196"/>
                <a:gd name="T1" fmla="*/ 0 h 334"/>
                <a:gd name="T2" fmla="*/ 0 w 196"/>
                <a:gd name="T3" fmla="*/ 71 h 334"/>
                <a:gd name="T4" fmla="*/ 0 w 196"/>
                <a:gd name="T5" fmla="*/ 71 h 334"/>
                <a:gd name="T6" fmla="*/ 0 w 196"/>
                <a:gd name="T7" fmla="*/ 334 h 334"/>
                <a:gd name="T8" fmla="*/ 196 w 196"/>
                <a:gd name="T9" fmla="*/ 115 h 334"/>
                <a:gd name="T10" fmla="*/ 0 w 196"/>
                <a:gd name="T11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334">
                  <a:moveTo>
                    <a:pt x="0" y="0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96" y="297"/>
                    <a:pt x="169" y="215"/>
                    <a:pt x="196" y="1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1A57741A-F148-4614-99A8-2FDACFF0F9C1}"/>
                </a:ext>
              </a:extLst>
            </p:cNvPr>
            <p:cNvSpPr/>
            <p:nvPr/>
          </p:nvSpPr>
          <p:spPr bwMode="auto">
            <a:xfrm>
              <a:off x="4133851" y="1778000"/>
              <a:ext cx="304800" cy="247650"/>
            </a:xfrm>
            <a:custGeom>
              <a:avLst/>
              <a:gdLst>
                <a:gd name="T0" fmla="*/ 294 w 294"/>
                <a:gd name="T1" fmla="*/ 0 h 239"/>
                <a:gd name="T2" fmla="*/ 206 w 294"/>
                <a:gd name="T3" fmla="*/ 50 h 239"/>
                <a:gd name="T4" fmla="*/ 0 w 294"/>
                <a:gd name="T5" fmla="*/ 165 h 239"/>
                <a:gd name="T6" fmla="*/ 207 w 294"/>
                <a:gd name="T7" fmla="*/ 239 h 239"/>
                <a:gd name="T8" fmla="*/ 294 w 294"/>
                <a:gd name="T9" fmla="*/ 227 h 239"/>
                <a:gd name="T10" fmla="*/ 294 w 294"/>
                <a:gd name="T1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239">
                  <a:moveTo>
                    <a:pt x="294" y="0"/>
                  </a:moveTo>
                  <a:cubicBezTo>
                    <a:pt x="206" y="50"/>
                    <a:pt x="206" y="50"/>
                    <a:pt x="206" y="5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57" y="211"/>
                    <a:pt x="129" y="239"/>
                    <a:pt x="207" y="239"/>
                  </a:cubicBezTo>
                  <a:cubicBezTo>
                    <a:pt x="237" y="239"/>
                    <a:pt x="266" y="235"/>
                    <a:pt x="294" y="227"/>
                  </a:cubicBezTo>
                  <a:lnTo>
                    <a:pt x="294" y="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FF6FA844-2A79-4DCA-8C49-8B2FD4B5526F}"/>
                </a:ext>
              </a:extLst>
            </p:cNvPr>
            <p:cNvSpPr/>
            <p:nvPr/>
          </p:nvSpPr>
          <p:spPr bwMode="auto">
            <a:xfrm>
              <a:off x="4010026" y="1635125"/>
              <a:ext cx="303213" cy="290513"/>
            </a:xfrm>
            <a:custGeom>
              <a:avLst/>
              <a:gdLst>
                <a:gd name="T0" fmla="*/ 293 w 293"/>
                <a:gd name="T1" fmla="*/ 168 h 280"/>
                <a:gd name="T2" fmla="*/ 208 w 293"/>
                <a:gd name="T3" fmla="*/ 119 h 280"/>
                <a:gd name="T4" fmla="*/ 4 w 293"/>
                <a:gd name="T5" fmla="*/ 0 h 280"/>
                <a:gd name="T6" fmla="*/ 0 w 293"/>
                <a:gd name="T7" fmla="*/ 50 h 280"/>
                <a:gd name="T8" fmla="*/ 95 w 293"/>
                <a:gd name="T9" fmla="*/ 280 h 280"/>
                <a:gd name="T10" fmla="*/ 293 w 293"/>
                <a:gd name="T11" fmla="*/ 168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280">
                  <a:moveTo>
                    <a:pt x="293" y="168"/>
                  </a:moveTo>
                  <a:cubicBezTo>
                    <a:pt x="208" y="119"/>
                    <a:pt x="208" y="119"/>
                    <a:pt x="208" y="119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16"/>
                    <a:pt x="0" y="33"/>
                    <a:pt x="0" y="50"/>
                  </a:cubicBezTo>
                  <a:cubicBezTo>
                    <a:pt x="0" y="140"/>
                    <a:pt x="36" y="221"/>
                    <a:pt x="95" y="280"/>
                  </a:cubicBezTo>
                  <a:lnTo>
                    <a:pt x="293" y="168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13" name="Oval 112">
            <a:extLst>
              <a:ext uri="{FF2B5EF4-FFF2-40B4-BE49-F238E27FC236}">
                <a16:creationId xmlns:a16="http://schemas.microsoft.com/office/drawing/2014/main" id="{F348551A-BF99-463A-B5CA-04A0151F9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3627" y="3465736"/>
            <a:ext cx="1117831" cy="1117831"/>
          </a:xfrm>
          <a:prstGeom prst="ellipse">
            <a:avLst/>
          </a:prstGeom>
          <a:solidFill>
            <a:srgbClr val="92CD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14" name="组合 113">
            <a:extLst>
              <a:ext uri="{FF2B5EF4-FFF2-40B4-BE49-F238E27FC236}">
                <a16:creationId xmlns:a16="http://schemas.microsoft.com/office/drawing/2014/main" id="{E349A9D2-F87D-4CAB-A7AA-3945B5F4F636}"/>
              </a:ext>
            </a:extLst>
          </p:cNvPr>
          <p:cNvGrpSpPr/>
          <p:nvPr/>
        </p:nvGrpSpPr>
        <p:grpSpPr>
          <a:xfrm>
            <a:off x="7830159" y="3710579"/>
            <a:ext cx="628148" cy="628147"/>
            <a:chOff x="7548563" y="1392238"/>
            <a:chExt cx="590551" cy="590550"/>
          </a:xfrm>
        </p:grpSpPr>
        <p:sp>
          <p:nvSpPr>
            <p:cNvPr id="115" name="Freeform 113">
              <a:extLst>
                <a:ext uri="{FF2B5EF4-FFF2-40B4-BE49-F238E27FC236}">
                  <a16:creationId xmlns:a16="http://schemas.microsoft.com/office/drawing/2014/main" id="{A91967EB-7169-436B-B279-F78B05CE75A1}"/>
                </a:ext>
              </a:extLst>
            </p:cNvPr>
            <p:cNvSpPr/>
            <p:nvPr/>
          </p:nvSpPr>
          <p:spPr bwMode="auto">
            <a:xfrm>
              <a:off x="7548563" y="1392238"/>
              <a:ext cx="79375" cy="80963"/>
            </a:xfrm>
            <a:custGeom>
              <a:avLst/>
              <a:gdLst>
                <a:gd name="T0" fmla="*/ 20 w 50"/>
                <a:gd name="T1" fmla="*/ 51 h 51"/>
                <a:gd name="T2" fmla="*/ 0 w 50"/>
                <a:gd name="T3" fmla="*/ 51 h 51"/>
                <a:gd name="T4" fmla="*/ 0 w 50"/>
                <a:gd name="T5" fmla="*/ 0 h 51"/>
                <a:gd name="T6" fmla="*/ 50 w 50"/>
                <a:gd name="T7" fmla="*/ 0 h 51"/>
                <a:gd name="T8" fmla="*/ 50 w 50"/>
                <a:gd name="T9" fmla="*/ 20 h 51"/>
                <a:gd name="T10" fmla="*/ 20 w 50"/>
                <a:gd name="T11" fmla="*/ 20 h 51"/>
                <a:gd name="T12" fmla="*/ 20 w 50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1">
                  <a:moveTo>
                    <a:pt x="20" y="51"/>
                  </a:moveTo>
                  <a:lnTo>
                    <a:pt x="0" y="51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20"/>
                  </a:lnTo>
                  <a:lnTo>
                    <a:pt x="20" y="20"/>
                  </a:lnTo>
                  <a:lnTo>
                    <a:pt x="20" y="51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114">
              <a:extLst>
                <a:ext uri="{FF2B5EF4-FFF2-40B4-BE49-F238E27FC236}">
                  <a16:creationId xmlns:a16="http://schemas.microsoft.com/office/drawing/2014/main" id="{89C9053D-0249-4378-9633-6B29E22E803E}"/>
                </a:ext>
              </a:extLst>
            </p:cNvPr>
            <p:cNvSpPr/>
            <p:nvPr/>
          </p:nvSpPr>
          <p:spPr bwMode="auto">
            <a:xfrm>
              <a:off x="7548563" y="1901825"/>
              <a:ext cx="79375" cy="80963"/>
            </a:xfrm>
            <a:custGeom>
              <a:avLst/>
              <a:gdLst>
                <a:gd name="T0" fmla="*/ 50 w 50"/>
                <a:gd name="T1" fmla="*/ 51 h 51"/>
                <a:gd name="T2" fmla="*/ 0 w 50"/>
                <a:gd name="T3" fmla="*/ 51 h 51"/>
                <a:gd name="T4" fmla="*/ 0 w 50"/>
                <a:gd name="T5" fmla="*/ 0 h 51"/>
                <a:gd name="T6" fmla="*/ 20 w 50"/>
                <a:gd name="T7" fmla="*/ 0 h 51"/>
                <a:gd name="T8" fmla="*/ 20 w 50"/>
                <a:gd name="T9" fmla="*/ 31 h 51"/>
                <a:gd name="T10" fmla="*/ 50 w 50"/>
                <a:gd name="T11" fmla="*/ 31 h 51"/>
                <a:gd name="T12" fmla="*/ 50 w 50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1">
                  <a:moveTo>
                    <a:pt x="50" y="51"/>
                  </a:moveTo>
                  <a:lnTo>
                    <a:pt x="0" y="5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31"/>
                  </a:lnTo>
                  <a:lnTo>
                    <a:pt x="50" y="31"/>
                  </a:lnTo>
                  <a:lnTo>
                    <a:pt x="50" y="51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115">
              <a:extLst>
                <a:ext uri="{FF2B5EF4-FFF2-40B4-BE49-F238E27FC236}">
                  <a16:creationId xmlns:a16="http://schemas.microsoft.com/office/drawing/2014/main" id="{05B8F1E1-B3E5-407B-BF97-3AD7C7F70B9F}"/>
                </a:ext>
              </a:extLst>
            </p:cNvPr>
            <p:cNvSpPr/>
            <p:nvPr/>
          </p:nvSpPr>
          <p:spPr bwMode="auto">
            <a:xfrm>
              <a:off x="8058151" y="1392238"/>
              <a:ext cx="80963" cy="80963"/>
            </a:xfrm>
            <a:custGeom>
              <a:avLst/>
              <a:gdLst>
                <a:gd name="T0" fmla="*/ 51 w 51"/>
                <a:gd name="T1" fmla="*/ 51 h 51"/>
                <a:gd name="T2" fmla="*/ 31 w 51"/>
                <a:gd name="T3" fmla="*/ 51 h 51"/>
                <a:gd name="T4" fmla="*/ 31 w 51"/>
                <a:gd name="T5" fmla="*/ 20 h 51"/>
                <a:gd name="T6" fmla="*/ 0 w 51"/>
                <a:gd name="T7" fmla="*/ 20 h 51"/>
                <a:gd name="T8" fmla="*/ 0 w 51"/>
                <a:gd name="T9" fmla="*/ 0 h 51"/>
                <a:gd name="T10" fmla="*/ 51 w 51"/>
                <a:gd name="T11" fmla="*/ 0 h 51"/>
                <a:gd name="T12" fmla="*/ 51 w 51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51">
                  <a:moveTo>
                    <a:pt x="51" y="51"/>
                  </a:moveTo>
                  <a:lnTo>
                    <a:pt x="31" y="51"/>
                  </a:lnTo>
                  <a:lnTo>
                    <a:pt x="31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1" y="0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116">
              <a:extLst>
                <a:ext uri="{FF2B5EF4-FFF2-40B4-BE49-F238E27FC236}">
                  <a16:creationId xmlns:a16="http://schemas.microsoft.com/office/drawing/2014/main" id="{CAA36D37-E9E1-4199-8DB7-328F6AA24EAB}"/>
                </a:ext>
              </a:extLst>
            </p:cNvPr>
            <p:cNvSpPr/>
            <p:nvPr/>
          </p:nvSpPr>
          <p:spPr bwMode="auto">
            <a:xfrm>
              <a:off x="8058151" y="1901825"/>
              <a:ext cx="80963" cy="80963"/>
            </a:xfrm>
            <a:custGeom>
              <a:avLst/>
              <a:gdLst>
                <a:gd name="T0" fmla="*/ 51 w 51"/>
                <a:gd name="T1" fmla="*/ 51 h 51"/>
                <a:gd name="T2" fmla="*/ 0 w 51"/>
                <a:gd name="T3" fmla="*/ 51 h 51"/>
                <a:gd name="T4" fmla="*/ 0 w 51"/>
                <a:gd name="T5" fmla="*/ 31 h 51"/>
                <a:gd name="T6" fmla="*/ 31 w 51"/>
                <a:gd name="T7" fmla="*/ 31 h 51"/>
                <a:gd name="T8" fmla="*/ 31 w 51"/>
                <a:gd name="T9" fmla="*/ 0 h 51"/>
                <a:gd name="T10" fmla="*/ 51 w 51"/>
                <a:gd name="T11" fmla="*/ 0 h 51"/>
                <a:gd name="T12" fmla="*/ 51 w 51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51">
                  <a:moveTo>
                    <a:pt x="51" y="51"/>
                  </a:moveTo>
                  <a:lnTo>
                    <a:pt x="0" y="51"/>
                  </a:lnTo>
                  <a:lnTo>
                    <a:pt x="0" y="31"/>
                  </a:lnTo>
                  <a:lnTo>
                    <a:pt x="31" y="31"/>
                  </a:lnTo>
                  <a:lnTo>
                    <a:pt x="31" y="0"/>
                  </a:lnTo>
                  <a:lnTo>
                    <a:pt x="51" y="0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117">
              <a:extLst>
                <a:ext uri="{FF2B5EF4-FFF2-40B4-BE49-F238E27FC236}">
                  <a16:creationId xmlns:a16="http://schemas.microsoft.com/office/drawing/2014/main" id="{F4F2574D-E1A4-4F61-BAC7-3FEED9FA3A14}"/>
                </a:ext>
              </a:extLst>
            </p:cNvPr>
            <p:cNvSpPr/>
            <p:nvPr/>
          </p:nvSpPr>
          <p:spPr bwMode="auto">
            <a:xfrm>
              <a:off x="7777163" y="1646238"/>
              <a:ext cx="134938" cy="123825"/>
            </a:xfrm>
            <a:custGeom>
              <a:avLst/>
              <a:gdLst>
                <a:gd name="T0" fmla="*/ 3 w 130"/>
                <a:gd name="T1" fmla="*/ 55 h 119"/>
                <a:gd name="T2" fmla="*/ 1 w 130"/>
                <a:gd name="T3" fmla="*/ 68 h 119"/>
                <a:gd name="T4" fmla="*/ 2 w 130"/>
                <a:gd name="T5" fmla="*/ 90 h 119"/>
                <a:gd name="T6" fmla="*/ 8 w 130"/>
                <a:gd name="T7" fmla="*/ 100 h 119"/>
                <a:gd name="T8" fmla="*/ 16 w 130"/>
                <a:gd name="T9" fmla="*/ 109 h 119"/>
                <a:gd name="T10" fmla="*/ 51 w 130"/>
                <a:gd name="T11" fmla="*/ 118 h 119"/>
                <a:gd name="T12" fmla="*/ 79 w 130"/>
                <a:gd name="T13" fmla="*/ 119 h 119"/>
                <a:gd name="T14" fmla="*/ 96 w 130"/>
                <a:gd name="T15" fmla="*/ 117 h 119"/>
                <a:gd name="T16" fmla="*/ 107 w 130"/>
                <a:gd name="T17" fmla="*/ 103 h 119"/>
                <a:gd name="T18" fmla="*/ 122 w 130"/>
                <a:gd name="T19" fmla="*/ 85 h 119"/>
                <a:gd name="T20" fmla="*/ 130 w 130"/>
                <a:gd name="T21" fmla="*/ 63 h 119"/>
                <a:gd name="T22" fmla="*/ 123 w 130"/>
                <a:gd name="T23" fmla="*/ 43 h 119"/>
                <a:gd name="T24" fmla="*/ 121 w 130"/>
                <a:gd name="T25" fmla="*/ 0 h 119"/>
                <a:gd name="T26" fmla="*/ 13 w 130"/>
                <a:gd name="T27" fmla="*/ 12 h 119"/>
                <a:gd name="T28" fmla="*/ 8 w 130"/>
                <a:gd name="T29" fmla="*/ 11 h 119"/>
                <a:gd name="T30" fmla="*/ 8 w 130"/>
                <a:gd name="T31" fmla="*/ 7 h 119"/>
                <a:gd name="T32" fmla="*/ 1 w 130"/>
                <a:gd name="T33" fmla="*/ 3 h 119"/>
                <a:gd name="T34" fmla="*/ 6 w 130"/>
                <a:gd name="T35" fmla="*/ 40 h 119"/>
                <a:gd name="T36" fmla="*/ 6 w 130"/>
                <a:gd name="T37" fmla="*/ 47 h 119"/>
                <a:gd name="T38" fmla="*/ 3 w 130"/>
                <a:gd name="T39" fmla="*/ 5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0" h="119">
                  <a:moveTo>
                    <a:pt x="3" y="55"/>
                  </a:moveTo>
                  <a:cubicBezTo>
                    <a:pt x="2" y="59"/>
                    <a:pt x="1" y="63"/>
                    <a:pt x="1" y="68"/>
                  </a:cubicBezTo>
                  <a:cubicBezTo>
                    <a:pt x="1" y="75"/>
                    <a:pt x="0" y="83"/>
                    <a:pt x="2" y="90"/>
                  </a:cubicBezTo>
                  <a:cubicBezTo>
                    <a:pt x="4" y="94"/>
                    <a:pt x="6" y="97"/>
                    <a:pt x="8" y="100"/>
                  </a:cubicBezTo>
                  <a:cubicBezTo>
                    <a:pt x="10" y="103"/>
                    <a:pt x="13" y="107"/>
                    <a:pt x="16" y="109"/>
                  </a:cubicBezTo>
                  <a:cubicBezTo>
                    <a:pt x="26" y="116"/>
                    <a:pt x="39" y="117"/>
                    <a:pt x="51" y="118"/>
                  </a:cubicBezTo>
                  <a:cubicBezTo>
                    <a:pt x="60" y="118"/>
                    <a:pt x="70" y="118"/>
                    <a:pt x="79" y="119"/>
                  </a:cubicBezTo>
                  <a:cubicBezTo>
                    <a:pt x="85" y="119"/>
                    <a:pt x="91" y="119"/>
                    <a:pt x="96" y="117"/>
                  </a:cubicBezTo>
                  <a:cubicBezTo>
                    <a:pt x="101" y="114"/>
                    <a:pt x="104" y="108"/>
                    <a:pt x="107" y="103"/>
                  </a:cubicBezTo>
                  <a:cubicBezTo>
                    <a:pt x="112" y="97"/>
                    <a:pt x="118" y="91"/>
                    <a:pt x="122" y="85"/>
                  </a:cubicBezTo>
                  <a:cubicBezTo>
                    <a:pt x="127" y="78"/>
                    <a:pt x="130" y="71"/>
                    <a:pt x="130" y="63"/>
                  </a:cubicBezTo>
                  <a:cubicBezTo>
                    <a:pt x="129" y="56"/>
                    <a:pt x="125" y="50"/>
                    <a:pt x="123" y="43"/>
                  </a:cubicBezTo>
                  <a:cubicBezTo>
                    <a:pt x="118" y="29"/>
                    <a:pt x="120" y="15"/>
                    <a:pt x="121" y="0"/>
                  </a:cubicBezTo>
                  <a:cubicBezTo>
                    <a:pt x="85" y="5"/>
                    <a:pt x="49" y="9"/>
                    <a:pt x="13" y="12"/>
                  </a:cubicBezTo>
                  <a:cubicBezTo>
                    <a:pt x="11" y="12"/>
                    <a:pt x="9" y="12"/>
                    <a:pt x="8" y="11"/>
                  </a:cubicBezTo>
                  <a:cubicBezTo>
                    <a:pt x="8" y="10"/>
                    <a:pt x="8" y="9"/>
                    <a:pt x="8" y="7"/>
                  </a:cubicBezTo>
                  <a:cubicBezTo>
                    <a:pt x="7" y="4"/>
                    <a:pt x="4" y="2"/>
                    <a:pt x="1" y="3"/>
                  </a:cubicBezTo>
                  <a:cubicBezTo>
                    <a:pt x="5" y="15"/>
                    <a:pt x="7" y="28"/>
                    <a:pt x="6" y="40"/>
                  </a:cubicBezTo>
                  <a:cubicBezTo>
                    <a:pt x="6" y="42"/>
                    <a:pt x="6" y="45"/>
                    <a:pt x="6" y="47"/>
                  </a:cubicBezTo>
                  <a:cubicBezTo>
                    <a:pt x="5" y="50"/>
                    <a:pt x="4" y="52"/>
                    <a:pt x="3" y="55"/>
                  </a:cubicBezTo>
                  <a:close/>
                </a:path>
              </a:pathLst>
            </a:custGeom>
            <a:solidFill>
              <a:srgbClr val="D3A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118">
              <a:extLst>
                <a:ext uri="{FF2B5EF4-FFF2-40B4-BE49-F238E27FC236}">
                  <a16:creationId xmlns:a16="http://schemas.microsoft.com/office/drawing/2014/main" id="{E339F454-F9F9-4507-B76B-965D377E3794}"/>
                </a:ext>
              </a:extLst>
            </p:cNvPr>
            <p:cNvSpPr/>
            <p:nvPr/>
          </p:nvSpPr>
          <p:spPr bwMode="auto">
            <a:xfrm>
              <a:off x="7799388" y="1789113"/>
              <a:ext cx="34925" cy="111125"/>
            </a:xfrm>
            <a:custGeom>
              <a:avLst/>
              <a:gdLst>
                <a:gd name="T0" fmla="*/ 21 w 34"/>
                <a:gd name="T1" fmla="*/ 0 h 107"/>
                <a:gd name="T2" fmla="*/ 5 w 34"/>
                <a:gd name="T3" fmla="*/ 24 h 107"/>
                <a:gd name="T4" fmla="*/ 0 w 34"/>
                <a:gd name="T5" fmla="*/ 36 h 107"/>
                <a:gd name="T6" fmla="*/ 20 w 34"/>
                <a:gd name="T7" fmla="*/ 107 h 107"/>
                <a:gd name="T8" fmla="*/ 34 w 34"/>
                <a:gd name="T9" fmla="*/ 16 h 107"/>
                <a:gd name="T10" fmla="*/ 21 w 34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07">
                  <a:moveTo>
                    <a:pt x="21" y="0"/>
                  </a:moveTo>
                  <a:cubicBezTo>
                    <a:pt x="15" y="8"/>
                    <a:pt x="9" y="16"/>
                    <a:pt x="5" y="24"/>
                  </a:cubicBezTo>
                  <a:cubicBezTo>
                    <a:pt x="3" y="30"/>
                    <a:pt x="1" y="34"/>
                    <a:pt x="0" y="36"/>
                  </a:cubicBezTo>
                  <a:cubicBezTo>
                    <a:pt x="5" y="56"/>
                    <a:pt x="12" y="80"/>
                    <a:pt x="20" y="107"/>
                  </a:cubicBezTo>
                  <a:cubicBezTo>
                    <a:pt x="34" y="16"/>
                    <a:pt x="34" y="16"/>
                    <a:pt x="34" y="16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3A6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119">
              <a:extLst>
                <a:ext uri="{FF2B5EF4-FFF2-40B4-BE49-F238E27FC236}">
                  <a16:creationId xmlns:a16="http://schemas.microsoft.com/office/drawing/2014/main" id="{7F8F603B-6BBD-4295-9730-63F2F74141B9}"/>
                </a:ext>
              </a:extLst>
            </p:cNvPr>
            <p:cNvSpPr/>
            <p:nvPr/>
          </p:nvSpPr>
          <p:spPr bwMode="auto">
            <a:xfrm>
              <a:off x="7854951" y="1789113"/>
              <a:ext cx="36513" cy="106363"/>
            </a:xfrm>
            <a:custGeom>
              <a:avLst/>
              <a:gdLst>
                <a:gd name="T0" fmla="*/ 13 w 36"/>
                <a:gd name="T1" fmla="*/ 0 h 104"/>
                <a:gd name="T2" fmla="*/ 0 w 36"/>
                <a:gd name="T3" fmla="*/ 17 h 104"/>
                <a:gd name="T4" fmla="*/ 17 w 36"/>
                <a:gd name="T5" fmla="*/ 104 h 104"/>
                <a:gd name="T6" fmla="*/ 36 w 36"/>
                <a:gd name="T7" fmla="*/ 37 h 104"/>
                <a:gd name="T8" fmla="*/ 30 w 36"/>
                <a:gd name="T9" fmla="*/ 25 h 104"/>
                <a:gd name="T10" fmla="*/ 13 w 36"/>
                <a:gd name="T1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04">
                  <a:moveTo>
                    <a:pt x="13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24" y="78"/>
                    <a:pt x="31" y="56"/>
                    <a:pt x="36" y="37"/>
                  </a:cubicBezTo>
                  <a:cubicBezTo>
                    <a:pt x="35" y="35"/>
                    <a:pt x="33" y="31"/>
                    <a:pt x="30" y="25"/>
                  </a:cubicBezTo>
                  <a:cubicBezTo>
                    <a:pt x="27" y="17"/>
                    <a:pt x="20" y="8"/>
                    <a:pt x="13" y="0"/>
                  </a:cubicBezTo>
                  <a:close/>
                </a:path>
              </a:pathLst>
            </a:custGeom>
            <a:solidFill>
              <a:srgbClr val="3A6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120">
              <a:extLst>
                <a:ext uri="{FF2B5EF4-FFF2-40B4-BE49-F238E27FC236}">
                  <a16:creationId xmlns:a16="http://schemas.microsoft.com/office/drawing/2014/main" id="{A666204C-57B5-4E30-BB60-9966CD524238}"/>
                </a:ext>
              </a:extLst>
            </p:cNvPr>
            <p:cNvSpPr/>
            <p:nvPr/>
          </p:nvSpPr>
          <p:spPr bwMode="auto">
            <a:xfrm>
              <a:off x="7821613" y="1765300"/>
              <a:ext cx="46038" cy="41275"/>
            </a:xfrm>
            <a:custGeom>
              <a:avLst/>
              <a:gdLst>
                <a:gd name="T0" fmla="*/ 32 w 45"/>
                <a:gd name="T1" fmla="*/ 40 h 40"/>
                <a:gd name="T2" fmla="*/ 45 w 45"/>
                <a:gd name="T3" fmla="*/ 23 h 40"/>
                <a:gd name="T4" fmla="*/ 23 w 45"/>
                <a:gd name="T5" fmla="*/ 0 h 40"/>
                <a:gd name="T6" fmla="*/ 0 w 45"/>
                <a:gd name="T7" fmla="*/ 24 h 40"/>
                <a:gd name="T8" fmla="*/ 13 w 45"/>
                <a:gd name="T9" fmla="*/ 40 h 40"/>
                <a:gd name="T10" fmla="*/ 32 w 45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0">
                  <a:moveTo>
                    <a:pt x="32" y="40"/>
                  </a:moveTo>
                  <a:cubicBezTo>
                    <a:pt x="45" y="23"/>
                    <a:pt x="45" y="23"/>
                    <a:pt x="45" y="23"/>
                  </a:cubicBezTo>
                  <a:cubicBezTo>
                    <a:pt x="35" y="10"/>
                    <a:pt x="23" y="0"/>
                    <a:pt x="23" y="0"/>
                  </a:cubicBezTo>
                  <a:cubicBezTo>
                    <a:pt x="23" y="0"/>
                    <a:pt x="11" y="11"/>
                    <a:pt x="0" y="24"/>
                  </a:cubicBezTo>
                  <a:cubicBezTo>
                    <a:pt x="13" y="40"/>
                    <a:pt x="13" y="40"/>
                    <a:pt x="13" y="40"/>
                  </a:cubicBezTo>
                  <a:lnTo>
                    <a:pt x="32" y="40"/>
                  </a:lnTo>
                  <a:close/>
                </a:path>
              </a:pathLst>
            </a:custGeom>
            <a:solidFill>
              <a:srgbClr val="B30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Rectangle 121">
              <a:extLst>
                <a:ext uri="{FF2B5EF4-FFF2-40B4-BE49-F238E27FC236}">
                  <a16:creationId xmlns:a16="http://schemas.microsoft.com/office/drawing/2014/main" id="{0121A97E-8B01-4E4F-A161-8F8E7F8905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5426" y="1765300"/>
              <a:ext cx="1588" cy="1588"/>
            </a:xfrm>
            <a:prstGeom prst="rect">
              <a:avLst/>
            </a:prstGeom>
            <a:solidFill>
              <a:srgbClr val="1F1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22">
              <a:extLst>
                <a:ext uri="{FF2B5EF4-FFF2-40B4-BE49-F238E27FC236}">
                  <a16:creationId xmlns:a16="http://schemas.microsoft.com/office/drawing/2014/main" id="{13501100-A0C5-4A94-BB14-D669F206AA51}"/>
                </a:ext>
              </a:extLst>
            </p:cNvPr>
            <p:cNvSpPr/>
            <p:nvPr/>
          </p:nvSpPr>
          <p:spPr bwMode="auto">
            <a:xfrm>
              <a:off x="7770813" y="1698625"/>
              <a:ext cx="74613" cy="128588"/>
            </a:xfrm>
            <a:custGeom>
              <a:avLst/>
              <a:gdLst>
                <a:gd name="T0" fmla="*/ 27 w 71"/>
                <a:gd name="T1" fmla="*/ 124 h 124"/>
                <a:gd name="T2" fmla="*/ 32 w 71"/>
                <a:gd name="T3" fmla="*/ 112 h 124"/>
                <a:gd name="T4" fmla="*/ 48 w 71"/>
                <a:gd name="T5" fmla="*/ 88 h 124"/>
                <a:gd name="T6" fmla="*/ 71 w 71"/>
                <a:gd name="T7" fmla="*/ 64 h 124"/>
                <a:gd name="T8" fmla="*/ 71 w 71"/>
                <a:gd name="T9" fmla="*/ 64 h 124"/>
                <a:gd name="T10" fmla="*/ 11 w 71"/>
                <a:gd name="T11" fmla="*/ 0 h 124"/>
                <a:gd name="T12" fmla="*/ 5 w 71"/>
                <a:gd name="T13" fmla="*/ 4 h 124"/>
                <a:gd name="T14" fmla="*/ 27 w 71"/>
                <a:gd name="T1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24">
                  <a:moveTo>
                    <a:pt x="27" y="124"/>
                  </a:moveTo>
                  <a:cubicBezTo>
                    <a:pt x="28" y="122"/>
                    <a:pt x="30" y="118"/>
                    <a:pt x="32" y="112"/>
                  </a:cubicBezTo>
                  <a:cubicBezTo>
                    <a:pt x="36" y="104"/>
                    <a:pt x="42" y="96"/>
                    <a:pt x="48" y="88"/>
                  </a:cubicBezTo>
                  <a:cubicBezTo>
                    <a:pt x="59" y="75"/>
                    <a:pt x="71" y="64"/>
                    <a:pt x="71" y="64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0" y="18"/>
                    <a:pt x="11" y="0"/>
                    <a:pt x="11" y="0"/>
                  </a:cubicBezTo>
                  <a:cubicBezTo>
                    <a:pt x="8" y="0"/>
                    <a:pt x="6" y="2"/>
                    <a:pt x="5" y="4"/>
                  </a:cubicBezTo>
                  <a:cubicBezTo>
                    <a:pt x="4" y="7"/>
                    <a:pt x="1" y="28"/>
                    <a:pt x="27" y="124"/>
                  </a:cubicBezTo>
                  <a:close/>
                </a:path>
              </a:pathLst>
            </a:custGeom>
            <a:solidFill>
              <a:srgbClr val="79A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123">
              <a:extLst>
                <a:ext uri="{FF2B5EF4-FFF2-40B4-BE49-F238E27FC236}">
                  <a16:creationId xmlns:a16="http://schemas.microsoft.com/office/drawing/2014/main" id="{1F9536F7-22D5-409B-B21A-8C456955CE4B}"/>
                </a:ext>
              </a:extLst>
            </p:cNvPr>
            <p:cNvSpPr/>
            <p:nvPr/>
          </p:nvSpPr>
          <p:spPr bwMode="auto">
            <a:xfrm>
              <a:off x="7845426" y="1698625"/>
              <a:ext cx="73025" cy="128588"/>
            </a:xfrm>
            <a:custGeom>
              <a:avLst/>
              <a:gdLst>
                <a:gd name="T0" fmla="*/ 22 w 71"/>
                <a:gd name="T1" fmla="*/ 87 h 124"/>
                <a:gd name="T2" fmla="*/ 39 w 71"/>
                <a:gd name="T3" fmla="*/ 112 h 124"/>
                <a:gd name="T4" fmla="*/ 45 w 71"/>
                <a:gd name="T5" fmla="*/ 124 h 124"/>
                <a:gd name="T6" fmla="*/ 66 w 71"/>
                <a:gd name="T7" fmla="*/ 4 h 124"/>
                <a:gd name="T8" fmla="*/ 61 w 71"/>
                <a:gd name="T9" fmla="*/ 0 h 124"/>
                <a:gd name="T10" fmla="*/ 1 w 71"/>
                <a:gd name="T11" fmla="*/ 64 h 124"/>
                <a:gd name="T12" fmla="*/ 0 w 71"/>
                <a:gd name="T13" fmla="*/ 64 h 124"/>
                <a:gd name="T14" fmla="*/ 22 w 71"/>
                <a:gd name="T15" fmla="*/ 8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24">
                  <a:moveTo>
                    <a:pt x="22" y="87"/>
                  </a:moveTo>
                  <a:cubicBezTo>
                    <a:pt x="29" y="95"/>
                    <a:pt x="36" y="104"/>
                    <a:pt x="39" y="112"/>
                  </a:cubicBezTo>
                  <a:cubicBezTo>
                    <a:pt x="42" y="118"/>
                    <a:pt x="44" y="122"/>
                    <a:pt x="45" y="124"/>
                  </a:cubicBezTo>
                  <a:cubicBezTo>
                    <a:pt x="70" y="28"/>
                    <a:pt x="67" y="7"/>
                    <a:pt x="66" y="4"/>
                  </a:cubicBezTo>
                  <a:cubicBezTo>
                    <a:pt x="65" y="2"/>
                    <a:pt x="63" y="0"/>
                    <a:pt x="61" y="0"/>
                  </a:cubicBezTo>
                  <a:cubicBezTo>
                    <a:pt x="61" y="0"/>
                    <a:pt x="71" y="18"/>
                    <a:pt x="1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12" y="74"/>
                    <a:pt x="22" y="87"/>
                  </a:cubicBezTo>
                  <a:close/>
                </a:path>
              </a:pathLst>
            </a:custGeom>
            <a:solidFill>
              <a:srgbClr val="79A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124">
              <a:extLst>
                <a:ext uri="{FF2B5EF4-FFF2-40B4-BE49-F238E27FC236}">
                  <a16:creationId xmlns:a16="http://schemas.microsoft.com/office/drawing/2014/main" id="{B5F2769A-20BB-44D6-A28E-B34C4E311D5C}"/>
                </a:ext>
              </a:extLst>
            </p:cNvPr>
            <p:cNvSpPr/>
            <p:nvPr/>
          </p:nvSpPr>
          <p:spPr bwMode="auto">
            <a:xfrm>
              <a:off x="7920038" y="1558925"/>
              <a:ext cx="31750" cy="69850"/>
            </a:xfrm>
            <a:custGeom>
              <a:avLst/>
              <a:gdLst>
                <a:gd name="T0" fmla="*/ 2 w 30"/>
                <a:gd name="T1" fmla="*/ 66 h 67"/>
                <a:gd name="T2" fmla="*/ 0 w 30"/>
                <a:gd name="T3" fmla="*/ 60 h 67"/>
                <a:gd name="T4" fmla="*/ 5 w 30"/>
                <a:gd name="T5" fmla="*/ 45 h 67"/>
                <a:gd name="T6" fmla="*/ 9 w 30"/>
                <a:gd name="T7" fmla="*/ 21 h 67"/>
                <a:gd name="T8" fmla="*/ 21 w 30"/>
                <a:gd name="T9" fmla="*/ 1 h 67"/>
                <a:gd name="T10" fmla="*/ 26 w 30"/>
                <a:gd name="T11" fmla="*/ 1 h 67"/>
                <a:gd name="T12" fmla="*/ 29 w 30"/>
                <a:gd name="T13" fmla="*/ 5 h 67"/>
                <a:gd name="T14" fmla="*/ 29 w 30"/>
                <a:gd name="T15" fmla="*/ 11 h 67"/>
                <a:gd name="T16" fmla="*/ 24 w 30"/>
                <a:gd name="T17" fmla="*/ 41 h 67"/>
                <a:gd name="T18" fmla="*/ 19 w 30"/>
                <a:gd name="T19" fmla="*/ 58 h 67"/>
                <a:gd name="T20" fmla="*/ 5 w 30"/>
                <a:gd name="T21" fmla="*/ 67 h 67"/>
                <a:gd name="T22" fmla="*/ 2 w 30"/>
                <a:gd name="T23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67">
                  <a:moveTo>
                    <a:pt x="2" y="66"/>
                  </a:moveTo>
                  <a:cubicBezTo>
                    <a:pt x="0" y="65"/>
                    <a:pt x="0" y="62"/>
                    <a:pt x="0" y="60"/>
                  </a:cubicBezTo>
                  <a:cubicBezTo>
                    <a:pt x="1" y="55"/>
                    <a:pt x="4" y="50"/>
                    <a:pt x="5" y="45"/>
                  </a:cubicBezTo>
                  <a:cubicBezTo>
                    <a:pt x="7" y="37"/>
                    <a:pt x="7" y="29"/>
                    <a:pt x="9" y="21"/>
                  </a:cubicBezTo>
                  <a:cubicBezTo>
                    <a:pt x="10" y="13"/>
                    <a:pt x="14" y="5"/>
                    <a:pt x="21" y="1"/>
                  </a:cubicBezTo>
                  <a:cubicBezTo>
                    <a:pt x="22" y="1"/>
                    <a:pt x="24" y="0"/>
                    <a:pt x="26" y="1"/>
                  </a:cubicBezTo>
                  <a:cubicBezTo>
                    <a:pt x="28" y="1"/>
                    <a:pt x="29" y="3"/>
                    <a:pt x="29" y="5"/>
                  </a:cubicBezTo>
                  <a:cubicBezTo>
                    <a:pt x="30" y="7"/>
                    <a:pt x="29" y="9"/>
                    <a:pt x="29" y="11"/>
                  </a:cubicBezTo>
                  <a:cubicBezTo>
                    <a:pt x="27" y="21"/>
                    <a:pt x="26" y="31"/>
                    <a:pt x="24" y="41"/>
                  </a:cubicBezTo>
                  <a:cubicBezTo>
                    <a:pt x="23" y="47"/>
                    <a:pt x="22" y="53"/>
                    <a:pt x="19" y="58"/>
                  </a:cubicBezTo>
                  <a:cubicBezTo>
                    <a:pt x="16" y="63"/>
                    <a:pt x="11" y="67"/>
                    <a:pt x="5" y="67"/>
                  </a:cubicBezTo>
                  <a:cubicBezTo>
                    <a:pt x="4" y="67"/>
                    <a:pt x="3" y="67"/>
                    <a:pt x="2" y="66"/>
                  </a:cubicBezTo>
                  <a:close/>
                </a:path>
              </a:pathLst>
            </a:custGeom>
            <a:solidFill>
              <a:srgbClr val="D3A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125">
              <a:extLst>
                <a:ext uri="{FF2B5EF4-FFF2-40B4-BE49-F238E27FC236}">
                  <a16:creationId xmlns:a16="http://schemas.microsoft.com/office/drawing/2014/main" id="{C3E3BD11-91EC-464E-95C7-2AA43E090E7F}"/>
                </a:ext>
              </a:extLst>
            </p:cNvPr>
            <p:cNvSpPr/>
            <p:nvPr/>
          </p:nvSpPr>
          <p:spPr bwMode="auto">
            <a:xfrm>
              <a:off x="7740651" y="1560513"/>
              <a:ext cx="28575" cy="65088"/>
            </a:xfrm>
            <a:custGeom>
              <a:avLst/>
              <a:gdLst>
                <a:gd name="T0" fmla="*/ 12 w 28"/>
                <a:gd name="T1" fmla="*/ 57 h 63"/>
                <a:gd name="T2" fmla="*/ 22 w 28"/>
                <a:gd name="T3" fmla="*/ 62 h 63"/>
                <a:gd name="T4" fmla="*/ 27 w 28"/>
                <a:gd name="T5" fmla="*/ 57 h 63"/>
                <a:gd name="T6" fmla="*/ 27 w 28"/>
                <a:gd name="T7" fmla="*/ 49 h 63"/>
                <a:gd name="T8" fmla="*/ 13 w 28"/>
                <a:gd name="T9" fmla="*/ 2 h 63"/>
                <a:gd name="T10" fmla="*/ 3 w 28"/>
                <a:gd name="T11" fmla="*/ 0 h 63"/>
                <a:gd name="T12" fmla="*/ 2 w 28"/>
                <a:gd name="T13" fmla="*/ 1 h 63"/>
                <a:gd name="T14" fmla="*/ 1 w 28"/>
                <a:gd name="T15" fmla="*/ 3 h 63"/>
                <a:gd name="T16" fmla="*/ 1 w 28"/>
                <a:gd name="T17" fmla="*/ 31 h 63"/>
                <a:gd name="T18" fmla="*/ 12 w 28"/>
                <a:gd name="T19" fmla="*/ 5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63">
                  <a:moveTo>
                    <a:pt x="12" y="57"/>
                  </a:moveTo>
                  <a:cubicBezTo>
                    <a:pt x="14" y="60"/>
                    <a:pt x="18" y="63"/>
                    <a:pt x="22" y="62"/>
                  </a:cubicBezTo>
                  <a:cubicBezTo>
                    <a:pt x="24" y="62"/>
                    <a:pt x="26" y="59"/>
                    <a:pt x="27" y="57"/>
                  </a:cubicBezTo>
                  <a:cubicBezTo>
                    <a:pt x="28" y="54"/>
                    <a:pt x="28" y="51"/>
                    <a:pt x="27" y="49"/>
                  </a:cubicBezTo>
                  <a:cubicBezTo>
                    <a:pt x="25" y="32"/>
                    <a:pt x="14" y="18"/>
                    <a:pt x="13" y="2"/>
                  </a:cubicBezTo>
                  <a:cubicBezTo>
                    <a:pt x="10" y="1"/>
                    <a:pt x="6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0" y="12"/>
                    <a:pt x="0" y="22"/>
                    <a:pt x="1" y="31"/>
                  </a:cubicBezTo>
                  <a:cubicBezTo>
                    <a:pt x="3" y="41"/>
                    <a:pt x="6" y="50"/>
                    <a:pt x="12" y="57"/>
                  </a:cubicBezTo>
                  <a:close/>
                </a:path>
              </a:pathLst>
            </a:custGeom>
            <a:solidFill>
              <a:srgbClr val="D3A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126">
              <a:extLst>
                <a:ext uri="{FF2B5EF4-FFF2-40B4-BE49-F238E27FC236}">
                  <a16:creationId xmlns:a16="http://schemas.microsoft.com/office/drawing/2014/main" id="{20AE0853-4E1D-4FD4-87E9-E77F2E6A3156}"/>
                </a:ext>
              </a:extLst>
            </p:cNvPr>
            <p:cNvSpPr/>
            <p:nvPr/>
          </p:nvSpPr>
          <p:spPr bwMode="auto">
            <a:xfrm>
              <a:off x="7747001" y="1438275"/>
              <a:ext cx="187325" cy="285750"/>
            </a:xfrm>
            <a:custGeom>
              <a:avLst/>
              <a:gdLst>
                <a:gd name="T0" fmla="*/ 162 w 182"/>
                <a:gd name="T1" fmla="*/ 28 h 276"/>
                <a:gd name="T2" fmla="*/ 92 w 182"/>
                <a:gd name="T3" fmla="*/ 4 h 276"/>
                <a:gd name="T4" fmla="*/ 18 w 182"/>
                <a:gd name="T5" fmla="*/ 24 h 276"/>
                <a:gd name="T6" fmla="*/ 15 w 182"/>
                <a:gd name="T7" fmla="*/ 25 h 276"/>
                <a:gd name="T8" fmla="*/ 0 w 182"/>
                <a:gd name="T9" fmla="*/ 113 h 276"/>
                <a:gd name="T10" fmla="*/ 91 w 182"/>
                <a:gd name="T11" fmla="*/ 276 h 276"/>
                <a:gd name="T12" fmla="*/ 182 w 182"/>
                <a:gd name="T13" fmla="*/ 113 h 276"/>
                <a:gd name="T14" fmla="*/ 169 w 182"/>
                <a:gd name="T15" fmla="*/ 31 h 276"/>
                <a:gd name="T16" fmla="*/ 162 w 182"/>
                <a:gd name="T17" fmla="*/ 2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276">
                  <a:moveTo>
                    <a:pt x="162" y="28"/>
                  </a:moveTo>
                  <a:cubicBezTo>
                    <a:pt x="143" y="14"/>
                    <a:pt x="115" y="7"/>
                    <a:pt x="92" y="4"/>
                  </a:cubicBezTo>
                  <a:cubicBezTo>
                    <a:pt x="64" y="0"/>
                    <a:pt x="42" y="11"/>
                    <a:pt x="18" y="24"/>
                  </a:cubicBezTo>
                  <a:cubicBezTo>
                    <a:pt x="17" y="24"/>
                    <a:pt x="16" y="25"/>
                    <a:pt x="15" y="25"/>
                  </a:cubicBezTo>
                  <a:cubicBezTo>
                    <a:pt x="6" y="51"/>
                    <a:pt x="0" y="81"/>
                    <a:pt x="0" y="113"/>
                  </a:cubicBezTo>
                  <a:cubicBezTo>
                    <a:pt x="0" y="203"/>
                    <a:pt x="41" y="276"/>
                    <a:pt x="91" y="276"/>
                  </a:cubicBezTo>
                  <a:cubicBezTo>
                    <a:pt x="141" y="276"/>
                    <a:pt x="182" y="203"/>
                    <a:pt x="182" y="113"/>
                  </a:cubicBezTo>
                  <a:cubicBezTo>
                    <a:pt x="182" y="83"/>
                    <a:pt x="177" y="55"/>
                    <a:pt x="169" y="31"/>
                  </a:cubicBezTo>
                  <a:cubicBezTo>
                    <a:pt x="167" y="30"/>
                    <a:pt x="164" y="29"/>
                    <a:pt x="162" y="28"/>
                  </a:cubicBezTo>
                  <a:close/>
                </a:path>
              </a:pathLst>
            </a:custGeom>
            <a:solidFill>
              <a:srgbClr val="EDC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127">
              <a:extLst>
                <a:ext uri="{FF2B5EF4-FFF2-40B4-BE49-F238E27FC236}">
                  <a16:creationId xmlns:a16="http://schemas.microsoft.com/office/drawing/2014/main" id="{0D147C5D-308F-4E3B-85D5-8D4CF5221B5B}"/>
                </a:ext>
              </a:extLst>
            </p:cNvPr>
            <p:cNvSpPr/>
            <p:nvPr/>
          </p:nvSpPr>
          <p:spPr bwMode="auto">
            <a:xfrm>
              <a:off x="7726363" y="1416050"/>
              <a:ext cx="228600" cy="165100"/>
            </a:xfrm>
            <a:custGeom>
              <a:avLst/>
              <a:gdLst>
                <a:gd name="T0" fmla="*/ 29 w 221"/>
                <a:gd name="T1" fmla="*/ 153 h 159"/>
                <a:gd name="T2" fmla="*/ 27 w 221"/>
                <a:gd name="T3" fmla="*/ 116 h 159"/>
                <a:gd name="T4" fmla="*/ 28 w 221"/>
                <a:gd name="T5" fmla="*/ 91 h 159"/>
                <a:gd name="T6" fmla="*/ 40 w 221"/>
                <a:gd name="T7" fmla="*/ 72 h 159"/>
                <a:gd name="T8" fmla="*/ 59 w 221"/>
                <a:gd name="T9" fmla="*/ 61 h 159"/>
                <a:gd name="T10" fmla="*/ 68 w 221"/>
                <a:gd name="T11" fmla="*/ 65 h 159"/>
                <a:gd name="T12" fmla="*/ 91 w 221"/>
                <a:gd name="T13" fmla="*/ 69 h 159"/>
                <a:gd name="T14" fmla="*/ 118 w 221"/>
                <a:gd name="T15" fmla="*/ 65 h 159"/>
                <a:gd name="T16" fmla="*/ 140 w 221"/>
                <a:gd name="T17" fmla="*/ 54 h 159"/>
                <a:gd name="T18" fmla="*/ 172 w 221"/>
                <a:gd name="T19" fmla="*/ 61 h 159"/>
                <a:gd name="T20" fmla="*/ 186 w 221"/>
                <a:gd name="T21" fmla="*/ 110 h 159"/>
                <a:gd name="T22" fmla="*/ 197 w 221"/>
                <a:gd name="T23" fmla="*/ 159 h 159"/>
                <a:gd name="T24" fmla="*/ 217 w 221"/>
                <a:gd name="T25" fmla="*/ 119 h 159"/>
                <a:gd name="T26" fmla="*/ 213 w 221"/>
                <a:gd name="T27" fmla="*/ 66 h 159"/>
                <a:gd name="T28" fmla="*/ 186 w 221"/>
                <a:gd name="T29" fmla="*/ 32 h 159"/>
                <a:gd name="T30" fmla="*/ 168 w 221"/>
                <a:gd name="T31" fmla="*/ 17 h 159"/>
                <a:gd name="T32" fmla="*/ 152 w 221"/>
                <a:gd name="T33" fmla="*/ 9 h 159"/>
                <a:gd name="T34" fmla="*/ 93 w 221"/>
                <a:gd name="T35" fmla="*/ 2 h 159"/>
                <a:gd name="T36" fmla="*/ 16 w 221"/>
                <a:gd name="T37" fmla="*/ 46 h 159"/>
                <a:gd name="T38" fmla="*/ 3 w 221"/>
                <a:gd name="T39" fmla="*/ 93 h 159"/>
                <a:gd name="T40" fmla="*/ 2 w 221"/>
                <a:gd name="T41" fmla="*/ 121 h 159"/>
                <a:gd name="T42" fmla="*/ 17 w 221"/>
                <a:gd name="T43" fmla="*/ 145 h 159"/>
                <a:gd name="T44" fmla="*/ 29 w 221"/>
                <a:gd name="T45" fmla="*/ 15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1" h="159">
                  <a:moveTo>
                    <a:pt x="29" y="153"/>
                  </a:moveTo>
                  <a:cubicBezTo>
                    <a:pt x="28" y="140"/>
                    <a:pt x="27" y="128"/>
                    <a:pt x="27" y="116"/>
                  </a:cubicBezTo>
                  <a:cubicBezTo>
                    <a:pt x="26" y="108"/>
                    <a:pt x="25" y="99"/>
                    <a:pt x="28" y="91"/>
                  </a:cubicBezTo>
                  <a:cubicBezTo>
                    <a:pt x="30" y="84"/>
                    <a:pt x="35" y="78"/>
                    <a:pt x="40" y="72"/>
                  </a:cubicBezTo>
                  <a:cubicBezTo>
                    <a:pt x="45" y="66"/>
                    <a:pt x="52" y="58"/>
                    <a:pt x="59" y="61"/>
                  </a:cubicBezTo>
                  <a:cubicBezTo>
                    <a:pt x="63" y="62"/>
                    <a:pt x="65" y="64"/>
                    <a:pt x="68" y="65"/>
                  </a:cubicBezTo>
                  <a:cubicBezTo>
                    <a:pt x="75" y="69"/>
                    <a:pt x="83" y="69"/>
                    <a:pt x="91" y="69"/>
                  </a:cubicBezTo>
                  <a:cubicBezTo>
                    <a:pt x="100" y="69"/>
                    <a:pt x="110" y="68"/>
                    <a:pt x="118" y="65"/>
                  </a:cubicBezTo>
                  <a:cubicBezTo>
                    <a:pt x="126" y="62"/>
                    <a:pt x="132" y="57"/>
                    <a:pt x="140" y="54"/>
                  </a:cubicBezTo>
                  <a:cubicBezTo>
                    <a:pt x="151" y="51"/>
                    <a:pt x="164" y="53"/>
                    <a:pt x="172" y="61"/>
                  </a:cubicBezTo>
                  <a:cubicBezTo>
                    <a:pt x="185" y="73"/>
                    <a:pt x="186" y="92"/>
                    <a:pt x="186" y="110"/>
                  </a:cubicBezTo>
                  <a:cubicBezTo>
                    <a:pt x="186" y="127"/>
                    <a:pt x="186" y="146"/>
                    <a:pt x="197" y="159"/>
                  </a:cubicBezTo>
                  <a:cubicBezTo>
                    <a:pt x="206" y="142"/>
                    <a:pt x="213" y="138"/>
                    <a:pt x="217" y="119"/>
                  </a:cubicBezTo>
                  <a:cubicBezTo>
                    <a:pt x="220" y="105"/>
                    <a:pt x="221" y="78"/>
                    <a:pt x="213" y="66"/>
                  </a:cubicBezTo>
                  <a:cubicBezTo>
                    <a:pt x="206" y="53"/>
                    <a:pt x="196" y="42"/>
                    <a:pt x="186" y="32"/>
                  </a:cubicBezTo>
                  <a:cubicBezTo>
                    <a:pt x="180" y="26"/>
                    <a:pt x="175" y="21"/>
                    <a:pt x="168" y="17"/>
                  </a:cubicBezTo>
                  <a:cubicBezTo>
                    <a:pt x="163" y="13"/>
                    <a:pt x="158" y="11"/>
                    <a:pt x="152" y="9"/>
                  </a:cubicBezTo>
                  <a:cubicBezTo>
                    <a:pt x="133" y="3"/>
                    <a:pt x="113" y="0"/>
                    <a:pt x="93" y="2"/>
                  </a:cubicBezTo>
                  <a:cubicBezTo>
                    <a:pt x="63" y="5"/>
                    <a:pt x="31" y="20"/>
                    <a:pt x="16" y="46"/>
                  </a:cubicBezTo>
                  <a:cubicBezTo>
                    <a:pt x="8" y="61"/>
                    <a:pt x="5" y="77"/>
                    <a:pt x="3" y="93"/>
                  </a:cubicBezTo>
                  <a:cubicBezTo>
                    <a:pt x="1" y="102"/>
                    <a:pt x="0" y="112"/>
                    <a:pt x="2" y="121"/>
                  </a:cubicBezTo>
                  <a:cubicBezTo>
                    <a:pt x="4" y="131"/>
                    <a:pt x="9" y="140"/>
                    <a:pt x="17" y="145"/>
                  </a:cubicBezTo>
                  <a:cubicBezTo>
                    <a:pt x="22" y="147"/>
                    <a:pt x="27" y="148"/>
                    <a:pt x="29" y="153"/>
                  </a:cubicBezTo>
                  <a:close/>
                </a:path>
              </a:pathLst>
            </a:custGeom>
            <a:solidFill>
              <a:srgbClr val="39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128">
              <a:extLst>
                <a:ext uri="{FF2B5EF4-FFF2-40B4-BE49-F238E27FC236}">
                  <a16:creationId xmlns:a16="http://schemas.microsoft.com/office/drawing/2014/main" id="{C77B4EDF-196D-4DC2-B08D-FBF132807F26}"/>
                </a:ext>
              </a:extLst>
            </p:cNvPr>
            <p:cNvSpPr/>
            <p:nvPr/>
          </p:nvSpPr>
          <p:spPr bwMode="auto">
            <a:xfrm>
              <a:off x="7739063" y="1547813"/>
              <a:ext cx="17463" cy="38100"/>
            </a:xfrm>
            <a:custGeom>
              <a:avLst/>
              <a:gdLst>
                <a:gd name="T0" fmla="*/ 5 w 17"/>
                <a:gd name="T1" fmla="*/ 0 h 37"/>
                <a:gd name="T2" fmla="*/ 6 w 17"/>
                <a:gd name="T3" fmla="*/ 0 h 37"/>
                <a:gd name="T4" fmla="*/ 7 w 17"/>
                <a:gd name="T5" fmla="*/ 1 h 37"/>
                <a:gd name="T6" fmla="*/ 16 w 17"/>
                <a:gd name="T7" fmla="*/ 18 h 37"/>
                <a:gd name="T8" fmla="*/ 17 w 17"/>
                <a:gd name="T9" fmla="*/ 24 h 37"/>
                <a:gd name="T10" fmla="*/ 17 w 17"/>
                <a:gd name="T11" fmla="*/ 27 h 37"/>
                <a:gd name="T12" fmla="*/ 17 w 17"/>
                <a:gd name="T13" fmla="*/ 36 h 37"/>
                <a:gd name="T14" fmla="*/ 17 w 17"/>
                <a:gd name="T15" fmla="*/ 37 h 37"/>
                <a:gd name="T16" fmla="*/ 16 w 17"/>
                <a:gd name="T17" fmla="*/ 37 h 37"/>
                <a:gd name="T18" fmla="*/ 11 w 17"/>
                <a:gd name="T19" fmla="*/ 37 h 37"/>
                <a:gd name="T20" fmla="*/ 8 w 17"/>
                <a:gd name="T21" fmla="*/ 23 h 37"/>
                <a:gd name="T22" fmla="*/ 7 w 17"/>
                <a:gd name="T23" fmla="*/ 19 h 37"/>
                <a:gd name="T24" fmla="*/ 2 w 17"/>
                <a:gd name="T25" fmla="*/ 15 h 37"/>
                <a:gd name="T26" fmla="*/ 0 w 17"/>
                <a:gd name="T27" fmla="*/ 7 h 37"/>
                <a:gd name="T28" fmla="*/ 1 w 17"/>
                <a:gd name="T29" fmla="*/ 4 h 37"/>
                <a:gd name="T30" fmla="*/ 3 w 17"/>
                <a:gd name="T31" fmla="*/ 2 h 37"/>
                <a:gd name="T32" fmla="*/ 5 w 17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37">
                  <a:moveTo>
                    <a:pt x="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0" y="6"/>
                    <a:pt x="13" y="12"/>
                    <a:pt x="16" y="18"/>
                  </a:cubicBezTo>
                  <a:cubicBezTo>
                    <a:pt x="16" y="20"/>
                    <a:pt x="17" y="22"/>
                    <a:pt x="17" y="24"/>
                  </a:cubicBezTo>
                  <a:cubicBezTo>
                    <a:pt x="17" y="25"/>
                    <a:pt x="17" y="26"/>
                    <a:pt x="17" y="27"/>
                  </a:cubicBezTo>
                  <a:cubicBezTo>
                    <a:pt x="17" y="30"/>
                    <a:pt x="17" y="33"/>
                    <a:pt x="17" y="36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4" y="37"/>
                    <a:pt x="12" y="37"/>
                    <a:pt x="11" y="37"/>
                  </a:cubicBezTo>
                  <a:cubicBezTo>
                    <a:pt x="10" y="33"/>
                    <a:pt x="9" y="28"/>
                    <a:pt x="8" y="23"/>
                  </a:cubicBezTo>
                  <a:cubicBezTo>
                    <a:pt x="8" y="21"/>
                    <a:pt x="8" y="20"/>
                    <a:pt x="7" y="19"/>
                  </a:cubicBezTo>
                  <a:cubicBezTo>
                    <a:pt x="6" y="17"/>
                    <a:pt x="4" y="17"/>
                    <a:pt x="2" y="15"/>
                  </a:cubicBezTo>
                  <a:cubicBezTo>
                    <a:pt x="0" y="13"/>
                    <a:pt x="0" y="10"/>
                    <a:pt x="0" y="7"/>
                  </a:cubicBezTo>
                  <a:cubicBezTo>
                    <a:pt x="0" y="6"/>
                    <a:pt x="0" y="4"/>
                    <a:pt x="1" y="4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4" y="1"/>
                    <a:pt x="4" y="1"/>
                    <a:pt x="5" y="0"/>
                  </a:cubicBezTo>
                  <a:close/>
                </a:path>
              </a:pathLst>
            </a:custGeom>
            <a:solidFill>
              <a:srgbClr val="39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129">
              <a:extLst>
                <a:ext uri="{FF2B5EF4-FFF2-40B4-BE49-F238E27FC236}">
                  <a16:creationId xmlns:a16="http://schemas.microsoft.com/office/drawing/2014/main" id="{9341D97E-0360-4A7F-AA06-273692C0B5DF}"/>
                </a:ext>
              </a:extLst>
            </p:cNvPr>
            <p:cNvSpPr/>
            <p:nvPr/>
          </p:nvSpPr>
          <p:spPr bwMode="auto">
            <a:xfrm>
              <a:off x="7921626" y="1557338"/>
              <a:ext cx="20638" cy="33338"/>
            </a:xfrm>
            <a:custGeom>
              <a:avLst/>
              <a:gdLst>
                <a:gd name="T0" fmla="*/ 1 w 20"/>
                <a:gd name="T1" fmla="*/ 3 h 31"/>
                <a:gd name="T2" fmla="*/ 4 w 20"/>
                <a:gd name="T3" fmla="*/ 1 h 31"/>
                <a:gd name="T4" fmla="*/ 20 w 20"/>
                <a:gd name="T5" fmla="*/ 2 h 31"/>
                <a:gd name="T6" fmla="*/ 16 w 20"/>
                <a:gd name="T7" fmla="*/ 9 h 31"/>
                <a:gd name="T8" fmla="*/ 11 w 20"/>
                <a:gd name="T9" fmla="*/ 29 h 31"/>
                <a:gd name="T10" fmla="*/ 11 w 20"/>
                <a:gd name="T11" fmla="*/ 30 h 31"/>
                <a:gd name="T12" fmla="*/ 10 w 20"/>
                <a:gd name="T13" fmla="*/ 31 h 31"/>
                <a:gd name="T14" fmla="*/ 4 w 20"/>
                <a:gd name="T15" fmla="*/ 31 h 31"/>
                <a:gd name="T16" fmla="*/ 3 w 20"/>
                <a:gd name="T17" fmla="*/ 15 h 31"/>
                <a:gd name="T18" fmla="*/ 2 w 20"/>
                <a:gd name="T19" fmla="*/ 11 h 31"/>
                <a:gd name="T20" fmla="*/ 1 w 20"/>
                <a:gd name="T21" fmla="*/ 7 h 31"/>
                <a:gd name="T22" fmla="*/ 1 w 20"/>
                <a:gd name="T23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31">
                  <a:moveTo>
                    <a:pt x="1" y="3"/>
                  </a:moveTo>
                  <a:cubicBezTo>
                    <a:pt x="2" y="2"/>
                    <a:pt x="3" y="2"/>
                    <a:pt x="4" y="1"/>
                  </a:cubicBezTo>
                  <a:cubicBezTo>
                    <a:pt x="9" y="0"/>
                    <a:pt x="14" y="0"/>
                    <a:pt x="20" y="2"/>
                  </a:cubicBezTo>
                  <a:cubicBezTo>
                    <a:pt x="19" y="4"/>
                    <a:pt x="18" y="7"/>
                    <a:pt x="16" y="9"/>
                  </a:cubicBezTo>
                  <a:cubicBezTo>
                    <a:pt x="13" y="15"/>
                    <a:pt x="11" y="22"/>
                    <a:pt x="11" y="29"/>
                  </a:cubicBezTo>
                  <a:cubicBezTo>
                    <a:pt x="11" y="29"/>
                    <a:pt x="11" y="30"/>
                    <a:pt x="11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8" y="31"/>
                    <a:pt x="6" y="31"/>
                    <a:pt x="4" y="31"/>
                  </a:cubicBezTo>
                  <a:cubicBezTo>
                    <a:pt x="5" y="25"/>
                    <a:pt x="5" y="20"/>
                    <a:pt x="3" y="15"/>
                  </a:cubicBezTo>
                  <a:cubicBezTo>
                    <a:pt x="3" y="14"/>
                    <a:pt x="3" y="12"/>
                    <a:pt x="2" y="11"/>
                  </a:cubicBezTo>
                  <a:cubicBezTo>
                    <a:pt x="2" y="10"/>
                    <a:pt x="2" y="9"/>
                    <a:pt x="1" y="7"/>
                  </a:cubicBezTo>
                  <a:cubicBezTo>
                    <a:pt x="1" y="6"/>
                    <a:pt x="0" y="4"/>
                    <a:pt x="1" y="3"/>
                  </a:cubicBezTo>
                  <a:close/>
                </a:path>
              </a:pathLst>
            </a:custGeom>
            <a:solidFill>
              <a:srgbClr val="39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130">
              <a:extLst>
                <a:ext uri="{FF2B5EF4-FFF2-40B4-BE49-F238E27FC236}">
                  <a16:creationId xmlns:a16="http://schemas.microsoft.com/office/drawing/2014/main" id="{77DBD75E-505E-4C75-926B-FD89597AE49C}"/>
                </a:ext>
              </a:extLst>
            </p:cNvPr>
            <p:cNvSpPr/>
            <p:nvPr/>
          </p:nvSpPr>
          <p:spPr bwMode="auto">
            <a:xfrm>
              <a:off x="7820026" y="1806575"/>
              <a:ext cx="52388" cy="150813"/>
            </a:xfrm>
            <a:custGeom>
              <a:avLst/>
              <a:gdLst>
                <a:gd name="T0" fmla="*/ 18 w 50"/>
                <a:gd name="T1" fmla="*/ 146 h 146"/>
                <a:gd name="T2" fmla="*/ 32 w 50"/>
                <a:gd name="T3" fmla="*/ 146 h 146"/>
                <a:gd name="T4" fmla="*/ 50 w 50"/>
                <a:gd name="T5" fmla="*/ 87 h 146"/>
                <a:gd name="T6" fmla="*/ 33 w 50"/>
                <a:gd name="T7" fmla="*/ 0 h 146"/>
                <a:gd name="T8" fmla="*/ 14 w 50"/>
                <a:gd name="T9" fmla="*/ 0 h 146"/>
                <a:gd name="T10" fmla="*/ 0 w 50"/>
                <a:gd name="T11" fmla="*/ 91 h 146"/>
                <a:gd name="T12" fmla="*/ 17 w 50"/>
                <a:gd name="T13" fmla="*/ 146 h 146"/>
                <a:gd name="T14" fmla="*/ 18 w 50"/>
                <a:gd name="T15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146">
                  <a:moveTo>
                    <a:pt x="18" y="146"/>
                  </a:moveTo>
                  <a:cubicBezTo>
                    <a:pt x="23" y="146"/>
                    <a:pt x="27" y="146"/>
                    <a:pt x="32" y="146"/>
                  </a:cubicBezTo>
                  <a:cubicBezTo>
                    <a:pt x="39" y="124"/>
                    <a:pt x="45" y="105"/>
                    <a:pt x="50" y="87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5" y="108"/>
                    <a:pt x="10" y="126"/>
                    <a:pt x="17" y="146"/>
                  </a:cubicBezTo>
                  <a:cubicBezTo>
                    <a:pt x="17" y="146"/>
                    <a:pt x="18" y="146"/>
                    <a:pt x="18" y="146"/>
                  </a:cubicBezTo>
                  <a:close/>
                </a:path>
              </a:pathLst>
            </a:custGeom>
            <a:solidFill>
              <a:srgbClr val="B30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131">
              <a:extLst>
                <a:ext uri="{FF2B5EF4-FFF2-40B4-BE49-F238E27FC236}">
                  <a16:creationId xmlns:a16="http://schemas.microsoft.com/office/drawing/2014/main" id="{4FDF0B02-E7AC-4A8B-9FA1-37A26389DBBD}"/>
                </a:ext>
              </a:extLst>
            </p:cNvPr>
            <p:cNvSpPr/>
            <p:nvPr/>
          </p:nvSpPr>
          <p:spPr bwMode="auto">
            <a:xfrm>
              <a:off x="7602538" y="1728788"/>
              <a:ext cx="190500" cy="225425"/>
            </a:xfrm>
            <a:custGeom>
              <a:avLst/>
              <a:gdLst>
                <a:gd name="T0" fmla="*/ 184 w 184"/>
                <a:gd name="T1" fmla="*/ 218 h 218"/>
                <a:gd name="T2" fmla="*/ 139 w 184"/>
                <a:gd name="T3" fmla="*/ 122 h 218"/>
                <a:gd name="T4" fmla="*/ 162 w 184"/>
                <a:gd name="T5" fmla="*/ 87 h 218"/>
                <a:gd name="T6" fmla="*/ 134 w 184"/>
                <a:gd name="T7" fmla="*/ 91 h 218"/>
                <a:gd name="T8" fmla="*/ 128 w 184"/>
                <a:gd name="T9" fmla="*/ 46 h 218"/>
                <a:gd name="T10" fmla="*/ 146 w 184"/>
                <a:gd name="T11" fmla="*/ 0 h 218"/>
                <a:gd name="T12" fmla="*/ 18 w 184"/>
                <a:gd name="T13" fmla="*/ 56 h 218"/>
                <a:gd name="T14" fmla="*/ 0 w 184"/>
                <a:gd name="T15" fmla="*/ 109 h 218"/>
                <a:gd name="T16" fmla="*/ 184 w 184"/>
                <a:gd name="T17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218">
                  <a:moveTo>
                    <a:pt x="184" y="218"/>
                  </a:moveTo>
                  <a:cubicBezTo>
                    <a:pt x="159" y="169"/>
                    <a:pt x="139" y="122"/>
                    <a:pt x="139" y="122"/>
                  </a:cubicBezTo>
                  <a:cubicBezTo>
                    <a:pt x="162" y="87"/>
                    <a:pt x="162" y="87"/>
                    <a:pt x="162" y="87"/>
                  </a:cubicBezTo>
                  <a:cubicBezTo>
                    <a:pt x="134" y="91"/>
                    <a:pt x="134" y="91"/>
                    <a:pt x="134" y="91"/>
                  </a:cubicBezTo>
                  <a:cubicBezTo>
                    <a:pt x="134" y="91"/>
                    <a:pt x="128" y="80"/>
                    <a:pt x="128" y="46"/>
                  </a:cubicBezTo>
                  <a:cubicBezTo>
                    <a:pt x="128" y="30"/>
                    <a:pt x="137" y="13"/>
                    <a:pt x="146" y="0"/>
                  </a:cubicBezTo>
                  <a:cubicBezTo>
                    <a:pt x="119" y="9"/>
                    <a:pt x="28" y="40"/>
                    <a:pt x="18" y="56"/>
                  </a:cubicBezTo>
                  <a:cubicBezTo>
                    <a:pt x="14" y="62"/>
                    <a:pt x="8" y="83"/>
                    <a:pt x="0" y="109"/>
                  </a:cubicBezTo>
                  <a:cubicBezTo>
                    <a:pt x="44" y="166"/>
                    <a:pt x="109" y="206"/>
                    <a:pt x="184" y="218"/>
                  </a:cubicBezTo>
                  <a:close/>
                </a:path>
              </a:pathLst>
            </a:custGeom>
            <a:solidFill>
              <a:srgbClr val="2F37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132">
              <a:extLst>
                <a:ext uri="{FF2B5EF4-FFF2-40B4-BE49-F238E27FC236}">
                  <a16:creationId xmlns:a16="http://schemas.microsoft.com/office/drawing/2014/main" id="{072293AF-D56A-4EF6-B571-F52CB9FE8DC7}"/>
                </a:ext>
              </a:extLst>
            </p:cNvPr>
            <p:cNvSpPr/>
            <p:nvPr/>
          </p:nvSpPr>
          <p:spPr bwMode="auto">
            <a:xfrm>
              <a:off x="7735888" y="1703388"/>
              <a:ext cx="101600" cy="254000"/>
            </a:xfrm>
            <a:custGeom>
              <a:avLst/>
              <a:gdLst>
                <a:gd name="T0" fmla="*/ 6 w 99"/>
                <a:gd name="T1" fmla="*/ 116 h 246"/>
                <a:gd name="T2" fmla="*/ 34 w 99"/>
                <a:gd name="T3" fmla="*/ 112 h 246"/>
                <a:gd name="T4" fmla="*/ 11 w 99"/>
                <a:gd name="T5" fmla="*/ 147 h 246"/>
                <a:gd name="T6" fmla="*/ 56 w 99"/>
                <a:gd name="T7" fmla="*/ 243 h 246"/>
                <a:gd name="T8" fmla="*/ 99 w 99"/>
                <a:gd name="T9" fmla="*/ 246 h 246"/>
                <a:gd name="T10" fmla="*/ 82 w 99"/>
                <a:gd name="T11" fmla="*/ 191 h 246"/>
                <a:gd name="T12" fmla="*/ 62 w 99"/>
                <a:gd name="T13" fmla="*/ 120 h 246"/>
                <a:gd name="T14" fmla="*/ 40 w 99"/>
                <a:gd name="T15" fmla="*/ 0 h 246"/>
                <a:gd name="T16" fmla="*/ 40 w 99"/>
                <a:gd name="T17" fmla="*/ 0 h 246"/>
                <a:gd name="T18" fmla="*/ 18 w 99"/>
                <a:gd name="T19" fmla="*/ 25 h 246"/>
                <a:gd name="T20" fmla="*/ 0 w 99"/>
                <a:gd name="T21" fmla="*/ 71 h 246"/>
                <a:gd name="T22" fmla="*/ 6 w 99"/>
                <a:gd name="T23" fmla="*/ 11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246">
                  <a:moveTo>
                    <a:pt x="6" y="116"/>
                  </a:moveTo>
                  <a:cubicBezTo>
                    <a:pt x="34" y="112"/>
                    <a:pt x="34" y="112"/>
                    <a:pt x="34" y="112"/>
                  </a:cubicBezTo>
                  <a:cubicBezTo>
                    <a:pt x="11" y="147"/>
                    <a:pt x="11" y="147"/>
                    <a:pt x="11" y="147"/>
                  </a:cubicBezTo>
                  <a:cubicBezTo>
                    <a:pt x="11" y="147"/>
                    <a:pt x="31" y="194"/>
                    <a:pt x="56" y="243"/>
                  </a:cubicBezTo>
                  <a:cubicBezTo>
                    <a:pt x="70" y="245"/>
                    <a:pt x="84" y="246"/>
                    <a:pt x="99" y="246"/>
                  </a:cubicBezTo>
                  <a:cubicBezTo>
                    <a:pt x="92" y="226"/>
                    <a:pt x="87" y="208"/>
                    <a:pt x="82" y="191"/>
                  </a:cubicBezTo>
                  <a:cubicBezTo>
                    <a:pt x="74" y="164"/>
                    <a:pt x="67" y="140"/>
                    <a:pt x="62" y="120"/>
                  </a:cubicBezTo>
                  <a:cubicBezTo>
                    <a:pt x="36" y="24"/>
                    <a:pt x="39" y="3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29" y="10"/>
                    <a:pt x="18" y="25"/>
                  </a:cubicBezTo>
                  <a:cubicBezTo>
                    <a:pt x="9" y="38"/>
                    <a:pt x="0" y="55"/>
                    <a:pt x="0" y="71"/>
                  </a:cubicBezTo>
                  <a:cubicBezTo>
                    <a:pt x="0" y="105"/>
                    <a:pt x="6" y="116"/>
                    <a:pt x="6" y="116"/>
                  </a:cubicBezTo>
                  <a:close/>
                </a:path>
              </a:pathLst>
            </a:custGeom>
            <a:solidFill>
              <a:srgbClr val="474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133">
              <a:extLst>
                <a:ext uri="{FF2B5EF4-FFF2-40B4-BE49-F238E27FC236}">
                  <a16:creationId xmlns:a16="http://schemas.microsoft.com/office/drawing/2014/main" id="{23F25B93-5F58-4E73-BE30-B8DBEE9EA438}"/>
                </a:ext>
              </a:extLst>
            </p:cNvPr>
            <p:cNvSpPr/>
            <p:nvPr/>
          </p:nvSpPr>
          <p:spPr bwMode="auto">
            <a:xfrm>
              <a:off x="7899401" y="1728788"/>
              <a:ext cx="184150" cy="222250"/>
            </a:xfrm>
            <a:custGeom>
              <a:avLst/>
              <a:gdLst>
                <a:gd name="T0" fmla="*/ 48 w 179"/>
                <a:gd name="T1" fmla="*/ 91 h 215"/>
                <a:gd name="T2" fmla="*/ 21 w 179"/>
                <a:gd name="T3" fmla="*/ 87 h 215"/>
                <a:gd name="T4" fmla="*/ 43 w 179"/>
                <a:gd name="T5" fmla="*/ 122 h 215"/>
                <a:gd name="T6" fmla="*/ 0 w 179"/>
                <a:gd name="T7" fmla="*/ 215 h 215"/>
                <a:gd name="T8" fmla="*/ 179 w 179"/>
                <a:gd name="T9" fmla="*/ 97 h 215"/>
                <a:gd name="T10" fmla="*/ 164 w 179"/>
                <a:gd name="T11" fmla="*/ 56 h 215"/>
                <a:gd name="T12" fmla="*/ 36 w 179"/>
                <a:gd name="T13" fmla="*/ 0 h 215"/>
                <a:gd name="T14" fmla="*/ 55 w 179"/>
                <a:gd name="T15" fmla="*/ 46 h 215"/>
                <a:gd name="T16" fmla="*/ 48 w 179"/>
                <a:gd name="T17" fmla="*/ 9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15">
                  <a:moveTo>
                    <a:pt x="48" y="91"/>
                  </a:moveTo>
                  <a:cubicBezTo>
                    <a:pt x="21" y="87"/>
                    <a:pt x="21" y="87"/>
                    <a:pt x="21" y="87"/>
                  </a:cubicBezTo>
                  <a:cubicBezTo>
                    <a:pt x="43" y="122"/>
                    <a:pt x="43" y="122"/>
                    <a:pt x="43" y="122"/>
                  </a:cubicBezTo>
                  <a:cubicBezTo>
                    <a:pt x="43" y="122"/>
                    <a:pt x="24" y="168"/>
                    <a:pt x="0" y="215"/>
                  </a:cubicBezTo>
                  <a:cubicBezTo>
                    <a:pt x="74" y="200"/>
                    <a:pt x="137" y="157"/>
                    <a:pt x="179" y="97"/>
                  </a:cubicBezTo>
                  <a:cubicBezTo>
                    <a:pt x="173" y="77"/>
                    <a:pt x="167" y="61"/>
                    <a:pt x="164" y="56"/>
                  </a:cubicBezTo>
                  <a:cubicBezTo>
                    <a:pt x="155" y="40"/>
                    <a:pt x="63" y="9"/>
                    <a:pt x="36" y="0"/>
                  </a:cubicBezTo>
                  <a:cubicBezTo>
                    <a:pt x="45" y="13"/>
                    <a:pt x="55" y="30"/>
                    <a:pt x="55" y="46"/>
                  </a:cubicBezTo>
                  <a:cubicBezTo>
                    <a:pt x="55" y="80"/>
                    <a:pt x="48" y="91"/>
                    <a:pt x="48" y="91"/>
                  </a:cubicBezTo>
                  <a:close/>
                </a:path>
              </a:pathLst>
            </a:custGeom>
            <a:solidFill>
              <a:srgbClr val="2F37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134">
              <a:extLst>
                <a:ext uri="{FF2B5EF4-FFF2-40B4-BE49-F238E27FC236}">
                  <a16:creationId xmlns:a16="http://schemas.microsoft.com/office/drawing/2014/main" id="{9BB26FEE-40B3-4BCD-A2D1-1661D8B3349A}"/>
                </a:ext>
              </a:extLst>
            </p:cNvPr>
            <p:cNvSpPr/>
            <p:nvPr/>
          </p:nvSpPr>
          <p:spPr bwMode="auto">
            <a:xfrm>
              <a:off x="7853363" y="1703388"/>
              <a:ext cx="101600" cy="254000"/>
            </a:xfrm>
            <a:custGeom>
              <a:avLst/>
              <a:gdLst>
                <a:gd name="T0" fmla="*/ 44 w 99"/>
                <a:gd name="T1" fmla="*/ 240 h 246"/>
                <a:gd name="T2" fmla="*/ 87 w 99"/>
                <a:gd name="T3" fmla="*/ 147 h 246"/>
                <a:gd name="T4" fmla="*/ 65 w 99"/>
                <a:gd name="T5" fmla="*/ 112 h 246"/>
                <a:gd name="T6" fmla="*/ 92 w 99"/>
                <a:gd name="T7" fmla="*/ 116 h 246"/>
                <a:gd name="T8" fmla="*/ 99 w 99"/>
                <a:gd name="T9" fmla="*/ 71 h 246"/>
                <a:gd name="T10" fmla="*/ 80 w 99"/>
                <a:gd name="T11" fmla="*/ 25 h 246"/>
                <a:gd name="T12" fmla="*/ 58 w 99"/>
                <a:gd name="T13" fmla="*/ 0 h 246"/>
                <a:gd name="T14" fmla="*/ 58 w 99"/>
                <a:gd name="T15" fmla="*/ 0 h 246"/>
                <a:gd name="T16" fmla="*/ 37 w 99"/>
                <a:gd name="T17" fmla="*/ 120 h 246"/>
                <a:gd name="T18" fmla="*/ 18 w 99"/>
                <a:gd name="T19" fmla="*/ 187 h 246"/>
                <a:gd name="T20" fmla="*/ 0 w 99"/>
                <a:gd name="T21" fmla="*/ 246 h 246"/>
                <a:gd name="T22" fmla="*/ 44 w 99"/>
                <a:gd name="T23" fmla="*/ 24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246">
                  <a:moveTo>
                    <a:pt x="44" y="240"/>
                  </a:moveTo>
                  <a:cubicBezTo>
                    <a:pt x="68" y="193"/>
                    <a:pt x="87" y="147"/>
                    <a:pt x="87" y="147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92" y="116"/>
                    <a:pt x="99" y="105"/>
                    <a:pt x="99" y="71"/>
                  </a:cubicBezTo>
                  <a:cubicBezTo>
                    <a:pt x="99" y="55"/>
                    <a:pt x="89" y="38"/>
                    <a:pt x="80" y="25"/>
                  </a:cubicBezTo>
                  <a:cubicBezTo>
                    <a:pt x="69" y="1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3"/>
                    <a:pt x="62" y="24"/>
                    <a:pt x="37" y="120"/>
                  </a:cubicBezTo>
                  <a:cubicBezTo>
                    <a:pt x="32" y="139"/>
                    <a:pt x="25" y="161"/>
                    <a:pt x="18" y="187"/>
                  </a:cubicBezTo>
                  <a:cubicBezTo>
                    <a:pt x="13" y="205"/>
                    <a:pt x="7" y="224"/>
                    <a:pt x="0" y="246"/>
                  </a:cubicBezTo>
                  <a:cubicBezTo>
                    <a:pt x="15" y="245"/>
                    <a:pt x="30" y="243"/>
                    <a:pt x="44" y="240"/>
                  </a:cubicBezTo>
                  <a:close/>
                </a:path>
              </a:pathLst>
            </a:custGeom>
            <a:solidFill>
              <a:srgbClr val="474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37" name="Freeform 135">
            <a:extLst>
              <a:ext uri="{FF2B5EF4-FFF2-40B4-BE49-F238E27FC236}">
                <a16:creationId xmlns:a16="http://schemas.microsoft.com/office/drawing/2014/main" id="{52DD1AAE-8F42-4E42-83EC-1B8741D8DAD4}"/>
              </a:ext>
            </a:extLst>
          </p:cNvPr>
          <p:cNvSpPr/>
          <p:nvPr/>
        </p:nvSpPr>
        <p:spPr bwMode="auto">
          <a:xfrm>
            <a:off x="4816324" y="3465736"/>
            <a:ext cx="1117831" cy="1117831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45 w 1016"/>
              <a:gd name="T5" fmla="*/ 716 h 1016"/>
              <a:gd name="T6" fmla="*/ 508 w 1016"/>
              <a:gd name="T7" fmla="*/ 1016 h 1016"/>
              <a:gd name="T8" fmla="*/ 972 w 1016"/>
              <a:gd name="T9" fmla="*/ 716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8"/>
                  <a:pt x="0" y="508"/>
                </a:cubicBezTo>
                <a:cubicBezTo>
                  <a:pt x="0" y="582"/>
                  <a:pt x="16" y="652"/>
                  <a:pt x="45" y="716"/>
                </a:cubicBezTo>
                <a:cubicBezTo>
                  <a:pt x="124" y="893"/>
                  <a:pt x="302" y="1016"/>
                  <a:pt x="508" y="1016"/>
                </a:cubicBezTo>
                <a:cubicBezTo>
                  <a:pt x="715" y="1016"/>
                  <a:pt x="893" y="893"/>
                  <a:pt x="972" y="716"/>
                </a:cubicBezTo>
                <a:cubicBezTo>
                  <a:pt x="1001" y="652"/>
                  <a:pt x="1016" y="582"/>
                  <a:pt x="1016" y="508"/>
                </a:cubicBezTo>
                <a:cubicBezTo>
                  <a:pt x="1016" y="228"/>
                  <a:pt x="789" y="0"/>
                  <a:pt x="508" y="0"/>
                </a:cubicBezTo>
                <a:close/>
              </a:path>
            </a:pathLst>
          </a:custGeom>
          <a:solidFill>
            <a:srgbClr val="BBBE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38" name="组合 137">
            <a:extLst>
              <a:ext uri="{FF2B5EF4-FFF2-40B4-BE49-F238E27FC236}">
                <a16:creationId xmlns:a16="http://schemas.microsoft.com/office/drawing/2014/main" id="{680D5CD7-B982-4039-8BC0-6D1AE44C63B0}"/>
              </a:ext>
            </a:extLst>
          </p:cNvPr>
          <p:cNvGrpSpPr/>
          <p:nvPr/>
        </p:nvGrpSpPr>
        <p:grpSpPr>
          <a:xfrm>
            <a:off x="5084806" y="3734220"/>
            <a:ext cx="580867" cy="580867"/>
            <a:chOff x="5240338" y="1414463"/>
            <a:chExt cx="546100" cy="546100"/>
          </a:xfrm>
        </p:grpSpPr>
        <p:sp>
          <p:nvSpPr>
            <p:cNvPr id="139" name="Freeform 136">
              <a:extLst>
                <a:ext uri="{FF2B5EF4-FFF2-40B4-BE49-F238E27FC236}">
                  <a16:creationId xmlns:a16="http://schemas.microsoft.com/office/drawing/2014/main" id="{32518BA8-040A-4641-A356-AE50DBF211C9}"/>
                </a:ext>
              </a:extLst>
            </p:cNvPr>
            <p:cNvSpPr/>
            <p:nvPr/>
          </p:nvSpPr>
          <p:spPr bwMode="auto">
            <a:xfrm>
              <a:off x="5303838" y="1414463"/>
              <a:ext cx="482600" cy="482600"/>
            </a:xfrm>
            <a:custGeom>
              <a:avLst/>
              <a:gdLst>
                <a:gd name="T0" fmla="*/ 0 w 304"/>
                <a:gd name="T1" fmla="*/ 0 h 304"/>
                <a:gd name="T2" fmla="*/ 44 w 304"/>
                <a:gd name="T3" fmla="*/ 0 h 304"/>
                <a:gd name="T4" fmla="*/ 44 w 304"/>
                <a:gd name="T5" fmla="*/ 260 h 304"/>
                <a:gd name="T6" fmla="*/ 304 w 304"/>
                <a:gd name="T7" fmla="*/ 260 h 304"/>
                <a:gd name="T8" fmla="*/ 304 w 304"/>
                <a:gd name="T9" fmla="*/ 304 h 304"/>
                <a:gd name="T10" fmla="*/ 0 w 304"/>
                <a:gd name="T11" fmla="*/ 304 h 304"/>
                <a:gd name="T12" fmla="*/ 0 w 304"/>
                <a:gd name="T13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304">
                  <a:moveTo>
                    <a:pt x="0" y="0"/>
                  </a:moveTo>
                  <a:lnTo>
                    <a:pt x="44" y="0"/>
                  </a:lnTo>
                  <a:lnTo>
                    <a:pt x="44" y="260"/>
                  </a:lnTo>
                  <a:lnTo>
                    <a:pt x="304" y="260"/>
                  </a:lnTo>
                  <a:lnTo>
                    <a:pt x="304" y="304"/>
                  </a:lnTo>
                  <a:lnTo>
                    <a:pt x="0" y="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137">
              <a:extLst>
                <a:ext uri="{FF2B5EF4-FFF2-40B4-BE49-F238E27FC236}">
                  <a16:creationId xmlns:a16="http://schemas.microsoft.com/office/drawing/2014/main" id="{156F0A4D-6EC5-4F57-AC7C-E28B48A58F20}"/>
                </a:ext>
              </a:extLst>
            </p:cNvPr>
            <p:cNvSpPr/>
            <p:nvPr/>
          </p:nvSpPr>
          <p:spPr bwMode="auto">
            <a:xfrm>
              <a:off x="5240338" y="1476375"/>
              <a:ext cx="482600" cy="484188"/>
            </a:xfrm>
            <a:custGeom>
              <a:avLst/>
              <a:gdLst>
                <a:gd name="T0" fmla="*/ 304 w 304"/>
                <a:gd name="T1" fmla="*/ 305 h 305"/>
                <a:gd name="T2" fmla="*/ 260 w 304"/>
                <a:gd name="T3" fmla="*/ 305 h 305"/>
                <a:gd name="T4" fmla="*/ 260 w 304"/>
                <a:gd name="T5" fmla="*/ 44 h 305"/>
                <a:gd name="T6" fmla="*/ 0 w 304"/>
                <a:gd name="T7" fmla="*/ 44 h 305"/>
                <a:gd name="T8" fmla="*/ 0 w 304"/>
                <a:gd name="T9" fmla="*/ 0 h 305"/>
                <a:gd name="T10" fmla="*/ 304 w 304"/>
                <a:gd name="T11" fmla="*/ 0 h 305"/>
                <a:gd name="T12" fmla="*/ 304 w 304"/>
                <a:gd name="T13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305">
                  <a:moveTo>
                    <a:pt x="304" y="305"/>
                  </a:moveTo>
                  <a:lnTo>
                    <a:pt x="260" y="305"/>
                  </a:lnTo>
                  <a:lnTo>
                    <a:pt x="260" y="44"/>
                  </a:lnTo>
                  <a:lnTo>
                    <a:pt x="0" y="44"/>
                  </a:lnTo>
                  <a:lnTo>
                    <a:pt x="0" y="0"/>
                  </a:lnTo>
                  <a:lnTo>
                    <a:pt x="304" y="0"/>
                  </a:lnTo>
                  <a:lnTo>
                    <a:pt x="304" y="305"/>
                  </a:lnTo>
                  <a:close/>
                </a:path>
              </a:pathLst>
            </a:custGeom>
            <a:solidFill>
              <a:srgbClr val="2D4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41" name="Oval 138">
            <a:extLst>
              <a:ext uri="{FF2B5EF4-FFF2-40B4-BE49-F238E27FC236}">
                <a16:creationId xmlns:a16="http://schemas.microsoft.com/office/drawing/2014/main" id="{65053DC6-14F9-4F3B-A71B-5BC9F23B9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701" y="4701767"/>
            <a:ext cx="1117831" cy="1117831"/>
          </a:xfrm>
          <a:prstGeom prst="ellipse">
            <a:avLst/>
          </a:prstGeom>
          <a:solidFill>
            <a:srgbClr val="92CD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42" name="组合 141">
            <a:extLst>
              <a:ext uri="{FF2B5EF4-FFF2-40B4-BE49-F238E27FC236}">
                <a16:creationId xmlns:a16="http://schemas.microsoft.com/office/drawing/2014/main" id="{4112C50E-39D1-47B7-9543-3F8DAC63A898}"/>
              </a:ext>
            </a:extLst>
          </p:cNvPr>
          <p:cNvGrpSpPr/>
          <p:nvPr/>
        </p:nvGrpSpPr>
        <p:grpSpPr>
          <a:xfrm>
            <a:off x="5047657" y="4875690"/>
            <a:ext cx="631526" cy="705821"/>
            <a:chOff x="5205413" y="2487613"/>
            <a:chExt cx="593726" cy="663575"/>
          </a:xfrm>
        </p:grpSpPr>
        <p:sp>
          <p:nvSpPr>
            <p:cNvPr id="143" name="Freeform 139">
              <a:extLst>
                <a:ext uri="{FF2B5EF4-FFF2-40B4-BE49-F238E27FC236}">
                  <a16:creationId xmlns:a16="http://schemas.microsoft.com/office/drawing/2014/main" id="{52E85510-40B9-44B3-A3B9-0268DC9FD458}"/>
                </a:ext>
              </a:extLst>
            </p:cNvPr>
            <p:cNvSpPr/>
            <p:nvPr/>
          </p:nvSpPr>
          <p:spPr bwMode="auto">
            <a:xfrm>
              <a:off x="5205413" y="2487613"/>
              <a:ext cx="501650" cy="611188"/>
            </a:xfrm>
            <a:custGeom>
              <a:avLst/>
              <a:gdLst>
                <a:gd name="T0" fmla="*/ 190 w 486"/>
                <a:gd name="T1" fmla="*/ 418 h 590"/>
                <a:gd name="T2" fmla="*/ 255 w 486"/>
                <a:gd name="T3" fmla="*/ 436 h 590"/>
                <a:gd name="T4" fmla="*/ 209 w 486"/>
                <a:gd name="T5" fmla="*/ 454 h 590"/>
                <a:gd name="T6" fmla="*/ 153 w 486"/>
                <a:gd name="T7" fmla="*/ 493 h 590"/>
                <a:gd name="T8" fmla="*/ 116 w 486"/>
                <a:gd name="T9" fmla="*/ 505 h 590"/>
                <a:gd name="T10" fmla="*/ 77 w 486"/>
                <a:gd name="T11" fmla="*/ 517 h 590"/>
                <a:gd name="T12" fmla="*/ 0 w 486"/>
                <a:gd name="T13" fmla="*/ 590 h 590"/>
                <a:gd name="T14" fmla="*/ 93 w 486"/>
                <a:gd name="T15" fmla="*/ 455 h 590"/>
                <a:gd name="T16" fmla="*/ 145 w 486"/>
                <a:gd name="T17" fmla="*/ 393 h 590"/>
                <a:gd name="T18" fmla="*/ 238 w 486"/>
                <a:gd name="T19" fmla="*/ 280 h 590"/>
                <a:gd name="T20" fmla="*/ 364 w 486"/>
                <a:gd name="T21" fmla="*/ 149 h 590"/>
                <a:gd name="T22" fmla="*/ 242 w 486"/>
                <a:gd name="T23" fmla="*/ 257 h 590"/>
                <a:gd name="T24" fmla="*/ 57 w 486"/>
                <a:gd name="T25" fmla="*/ 481 h 590"/>
                <a:gd name="T26" fmla="*/ 125 w 486"/>
                <a:gd name="T27" fmla="*/ 246 h 590"/>
                <a:gd name="T28" fmla="*/ 174 w 486"/>
                <a:gd name="T29" fmla="*/ 163 h 590"/>
                <a:gd name="T30" fmla="*/ 188 w 486"/>
                <a:gd name="T31" fmla="*/ 256 h 590"/>
                <a:gd name="T32" fmla="*/ 206 w 486"/>
                <a:gd name="T33" fmla="*/ 224 h 590"/>
                <a:gd name="T34" fmla="*/ 225 w 486"/>
                <a:gd name="T35" fmla="*/ 181 h 590"/>
                <a:gd name="T36" fmla="*/ 367 w 486"/>
                <a:gd name="T37" fmla="*/ 36 h 590"/>
                <a:gd name="T38" fmla="*/ 486 w 486"/>
                <a:gd name="T39" fmla="*/ 0 h 590"/>
                <a:gd name="T40" fmla="*/ 457 w 486"/>
                <a:gd name="T41" fmla="*/ 94 h 590"/>
                <a:gd name="T42" fmla="*/ 442 w 486"/>
                <a:gd name="T43" fmla="*/ 193 h 590"/>
                <a:gd name="T44" fmla="*/ 352 w 486"/>
                <a:gd name="T45" fmla="*/ 270 h 590"/>
                <a:gd name="T46" fmla="*/ 412 w 486"/>
                <a:gd name="T47" fmla="*/ 269 h 590"/>
                <a:gd name="T48" fmla="*/ 371 w 486"/>
                <a:gd name="T49" fmla="*/ 296 h 590"/>
                <a:gd name="T50" fmla="*/ 332 w 486"/>
                <a:gd name="T51" fmla="*/ 353 h 590"/>
                <a:gd name="T52" fmla="*/ 190 w 486"/>
                <a:gd name="T53" fmla="*/ 418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6" h="590">
                  <a:moveTo>
                    <a:pt x="190" y="418"/>
                  </a:moveTo>
                  <a:cubicBezTo>
                    <a:pt x="209" y="430"/>
                    <a:pt x="232" y="436"/>
                    <a:pt x="255" y="436"/>
                  </a:cubicBezTo>
                  <a:cubicBezTo>
                    <a:pt x="239" y="439"/>
                    <a:pt x="223" y="445"/>
                    <a:pt x="209" y="454"/>
                  </a:cubicBezTo>
                  <a:cubicBezTo>
                    <a:pt x="190" y="467"/>
                    <a:pt x="174" y="484"/>
                    <a:pt x="153" y="493"/>
                  </a:cubicBezTo>
                  <a:cubicBezTo>
                    <a:pt x="140" y="498"/>
                    <a:pt x="129" y="501"/>
                    <a:pt x="116" y="505"/>
                  </a:cubicBezTo>
                  <a:cubicBezTo>
                    <a:pt x="103" y="509"/>
                    <a:pt x="90" y="511"/>
                    <a:pt x="77" y="517"/>
                  </a:cubicBezTo>
                  <a:cubicBezTo>
                    <a:pt x="46" y="530"/>
                    <a:pt x="40" y="540"/>
                    <a:pt x="0" y="590"/>
                  </a:cubicBezTo>
                  <a:cubicBezTo>
                    <a:pt x="23" y="540"/>
                    <a:pt x="55" y="494"/>
                    <a:pt x="93" y="455"/>
                  </a:cubicBezTo>
                  <a:cubicBezTo>
                    <a:pt x="108" y="438"/>
                    <a:pt x="129" y="410"/>
                    <a:pt x="145" y="393"/>
                  </a:cubicBezTo>
                  <a:cubicBezTo>
                    <a:pt x="179" y="354"/>
                    <a:pt x="206" y="320"/>
                    <a:pt x="238" y="280"/>
                  </a:cubicBezTo>
                  <a:cubicBezTo>
                    <a:pt x="278" y="230"/>
                    <a:pt x="313" y="185"/>
                    <a:pt x="364" y="149"/>
                  </a:cubicBezTo>
                  <a:cubicBezTo>
                    <a:pt x="316" y="174"/>
                    <a:pt x="279" y="216"/>
                    <a:pt x="242" y="257"/>
                  </a:cubicBezTo>
                  <a:cubicBezTo>
                    <a:pt x="178" y="330"/>
                    <a:pt x="114" y="403"/>
                    <a:pt x="57" y="481"/>
                  </a:cubicBezTo>
                  <a:cubicBezTo>
                    <a:pt x="36" y="398"/>
                    <a:pt x="69" y="310"/>
                    <a:pt x="125" y="246"/>
                  </a:cubicBezTo>
                  <a:cubicBezTo>
                    <a:pt x="146" y="221"/>
                    <a:pt x="172" y="196"/>
                    <a:pt x="174" y="163"/>
                  </a:cubicBezTo>
                  <a:cubicBezTo>
                    <a:pt x="189" y="191"/>
                    <a:pt x="194" y="225"/>
                    <a:pt x="188" y="256"/>
                  </a:cubicBezTo>
                  <a:cubicBezTo>
                    <a:pt x="194" y="246"/>
                    <a:pt x="200" y="235"/>
                    <a:pt x="206" y="224"/>
                  </a:cubicBezTo>
                  <a:cubicBezTo>
                    <a:pt x="212" y="210"/>
                    <a:pt x="218" y="195"/>
                    <a:pt x="225" y="181"/>
                  </a:cubicBezTo>
                  <a:cubicBezTo>
                    <a:pt x="253" y="117"/>
                    <a:pt x="301" y="58"/>
                    <a:pt x="367" y="36"/>
                  </a:cubicBezTo>
                  <a:cubicBezTo>
                    <a:pt x="406" y="23"/>
                    <a:pt x="451" y="22"/>
                    <a:pt x="486" y="0"/>
                  </a:cubicBezTo>
                  <a:cubicBezTo>
                    <a:pt x="463" y="25"/>
                    <a:pt x="458" y="61"/>
                    <a:pt x="457" y="94"/>
                  </a:cubicBezTo>
                  <a:cubicBezTo>
                    <a:pt x="455" y="128"/>
                    <a:pt x="456" y="163"/>
                    <a:pt x="442" y="193"/>
                  </a:cubicBezTo>
                  <a:cubicBezTo>
                    <a:pt x="425" y="229"/>
                    <a:pt x="389" y="253"/>
                    <a:pt x="352" y="270"/>
                  </a:cubicBezTo>
                  <a:cubicBezTo>
                    <a:pt x="372" y="268"/>
                    <a:pt x="392" y="267"/>
                    <a:pt x="412" y="269"/>
                  </a:cubicBezTo>
                  <a:cubicBezTo>
                    <a:pt x="398" y="277"/>
                    <a:pt x="383" y="284"/>
                    <a:pt x="371" y="296"/>
                  </a:cubicBezTo>
                  <a:cubicBezTo>
                    <a:pt x="355" y="312"/>
                    <a:pt x="345" y="334"/>
                    <a:pt x="332" y="353"/>
                  </a:cubicBezTo>
                  <a:cubicBezTo>
                    <a:pt x="300" y="397"/>
                    <a:pt x="244" y="423"/>
                    <a:pt x="190" y="418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140">
              <a:extLst>
                <a:ext uri="{FF2B5EF4-FFF2-40B4-BE49-F238E27FC236}">
                  <a16:creationId xmlns:a16="http://schemas.microsoft.com/office/drawing/2014/main" id="{D7AC09F5-8027-4883-A61A-EDC2B32C043E}"/>
                </a:ext>
              </a:extLst>
            </p:cNvPr>
            <p:cNvSpPr/>
            <p:nvPr/>
          </p:nvSpPr>
          <p:spPr bwMode="auto">
            <a:xfrm>
              <a:off x="5534026" y="2978150"/>
              <a:ext cx="265113" cy="173038"/>
            </a:xfrm>
            <a:custGeom>
              <a:avLst/>
              <a:gdLst>
                <a:gd name="T0" fmla="*/ 237 w 256"/>
                <a:gd name="T1" fmla="*/ 18 h 168"/>
                <a:gd name="T2" fmla="*/ 219 w 256"/>
                <a:gd name="T3" fmla="*/ 0 h 168"/>
                <a:gd name="T4" fmla="*/ 37 w 256"/>
                <a:gd name="T5" fmla="*/ 0 h 168"/>
                <a:gd name="T6" fmla="*/ 19 w 256"/>
                <a:gd name="T7" fmla="*/ 18 h 168"/>
                <a:gd name="T8" fmla="*/ 0 w 256"/>
                <a:gd name="T9" fmla="*/ 168 h 168"/>
                <a:gd name="T10" fmla="*/ 256 w 256"/>
                <a:gd name="T11" fmla="*/ 168 h 168"/>
                <a:gd name="T12" fmla="*/ 237 w 256"/>
                <a:gd name="T13" fmla="*/ 1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68">
                  <a:moveTo>
                    <a:pt x="237" y="18"/>
                  </a:moveTo>
                  <a:cubicBezTo>
                    <a:pt x="236" y="8"/>
                    <a:pt x="228" y="0"/>
                    <a:pt x="21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8" y="0"/>
                    <a:pt x="20" y="8"/>
                    <a:pt x="19" y="18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256" y="168"/>
                    <a:pt x="256" y="168"/>
                    <a:pt x="256" y="168"/>
                  </a:cubicBezTo>
                  <a:lnTo>
                    <a:pt x="237" y="1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Rectangle 141">
              <a:extLst>
                <a:ext uri="{FF2B5EF4-FFF2-40B4-BE49-F238E27FC236}">
                  <a16:creationId xmlns:a16="http://schemas.microsoft.com/office/drawing/2014/main" id="{0EC817A6-651B-4C24-B0F9-D0B76CD13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1338" y="2935288"/>
              <a:ext cx="92075" cy="44450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142">
              <a:extLst>
                <a:ext uri="{FF2B5EF4-FFF2-40B4-BE49-F238E27FC236}">
                  <a16:creationId xmlns:a16="http://schemas.microsoft.com/office/drawing/2014/main" id="{CE7207AC-5C6B-42D7-8996-69813EE183B0}"/>
                </a:ext>
              </a:extLst>
            </p:cNvPr>
            <p:cNvSpPr/>
            <p:nvPr/>
          </p:nvSpPr>
          <p:spPr bwMode="auto">
            <a:xfrm>
              <a:off x="5605463" y="2916238"/>
              <a:ext cx="122238" cy="22225"/>
            </a:xfrm>
            <a:custGeom>
              <a:avLst/>
              <a:gdLst>
                <a:gd name="T0" fmla="*/ 110 w 118"/>
                <a:gd name="T1" fmla="*/ 0 h 20"/>
                <a:gd name="T2" fmla="*/ 9 w 118"/>
                <a:gd name="T3" fmla="*/ 0 h 20"/>
                <a:gd name="T4" fmla="*/ 0 w 118"/>
                <a:gd name="T5" fmla="*/ 10 h 20"/>
                <a:gd name="T6" fmla="*/ 9 w 118"/>
                <a:gd name="T7" fmla="*/ 20 h 20"/>
                <a:gd name="T8" fmla="*/ 110 w 118"/>
                <a:gd name="T9" fmla="*/ 20 h 20"/>
                <a:gd name="T10" fmla="*/ 118 w 118"/>
                <a:gd name="T11" fmla="*/ 10 h 20"/>
                <a:gd name="T12" fmla="*/ 110 w 118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20">
                  <a:moveTo>
                    <a:pt x="11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4" y="20"/>
                    <a:pt x="9" y="20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4" y="20"/>
                    <a:pt x="118" y="15"/>
                    <a:pt x="118" y="10"/>
                  </a:cubicBezTo>
                  <a:cubicBezTo>
                    <a:pt x="118" y="4"/>
                    <a:pt x="114" y="0"/>
                    <a:pt x="110" y="0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47" name="Freeform 143">
            <a:extLst>
              <a:ext uri="{FF2B5EF4-FFF2-40B4-BE49-F238E27FC236}">
                <a16:creationId xmlns:a16="http://schemas.microsoft.com/office/drawing/2014/main" id="{7D738991-2251-40B8-A142-2AC52DF32613}"/>
              </a:ext>
            </a:extLst>
          </p:cNvPr>
          <p:cNvSpPr/>
          <p:nvPr/>
        </p:nvSpPr>
        <p:spPr bwMode="auto">
          <a:xfrm>
            <a:off x="3430138" y="4698390"/>
            <a:ext cx="1121208" cy="1122898"/>
          </a:xfrm>
          <a:custGeom>
            <a:avLst/>
            <a:gdLst>
              <a:gd name="T0" fmla="*/ 1017 w 1019"/>
              <a:gd name="T1" fmla="*/ 513 h 1020"/>
              <a:gd name="T2" fmla="*/ 506 w 1019"/>
              <a:gd name="T3" fmla="*/ 1018 h 1020"/>
              <a:gd name="T4" fmla="*/ 1 w 1019"/>
              <a:gd name="T5" fmla="*/ 507 h 1020"/>
              <a:gd name="T6" fmla="*/ 513 w 1019"/>
              <a:gd name="T7" fmla="*/ 2 h 1020"/>
              <a:gd name="T8" fmla="*/ 1017 w 1019"/>
              <a:gd name="T9" fmla="*/ 513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9" h="1020">
                <a:moveTo>
                  <a:pt x="1017" y="513"/>
                </a:moveTo>
                <a:cubicBezTo>
                  <a:pt x="1016" y="794"/>
                  <a:pt x="787" y="1020"/>
                  <a:pt x="506" y="1018"/>
                </a:cubicBezTo>
                <a:cubicBezTo>
                  <a:pt x="226" y="1016"/>
                  <a:pt x="0" y="787"/>
                  <a:pt x="1" y="507"/>
                </a:cubicBezTo>
                <a:cubicBezTo>
                  <a:pt x="3" y="226"/>
                  <a:pt x="232" y="0"/>
                  <a:pt x="513" y="2"/>
                </a:cubicBezTo>
                <a:cubicBezTo>
                  <a:pt x="793" y="4"/>
                  <a:pt x="1019" y="233"/>
                  <a:pt x="1017" y="513"/>
                </a:cubicBezTo>
                <a:close/>
              </a:path>
            </a:pathLst>
          </a:custGeom>
          <a:solidFill>
            <a:srgbClr val="F79E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48" name="组合 147">
            <a:extLst>
              <a:ext uri="{FF2B5EF4-FFF2-40B4-BE49-F238E27FC236}">
                <a16:creationId xmlns:a16="http://schemas.microsoft.com/office/drawing/2014/main" id="{FBD9AD44-C7EF-424B-97ED-EE465D4F4C53}"/>
              </a:ext>
            </a:extLst>
          </p:cNvPr>
          <p:cNvGrpSpPr/>
          <p:nvPr/>
        </p:nvGrpSpPr>
        <p:grpSpPr>
          <a:xfrm>
            <a:off x="3693556" y="4961806"/>
            <a:ext cx="678806" cy="678805"/>
            <a:chOff x="4068763" y="2568575"/>
            <a:chExt cx="638176" cy="638175"/>
          </a:xfrm>
        </p:grpSpPr>
        <p:sp>
          <p:nvSpPr>
            <p:cNvPr id="149" name="Freeform 144">
              <a:extLst>
                <a:ext uri="{FF2B5EF4-FFF2-40B4-BE49-F238E27FC236}">
                  <a16:creationId xmlns:a16="http://schemas.microsoft.com/office/drawing/2014/main" id="{705946B4-8E1A-4F6A-9B23-57DBEFDF5B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3051" y="2584450"/>
              <a:ext cx="190500" cy="190500"/>
            </a:xfrm>
            <a:custGeom>
              <a:avLst/>
              <a:gdLst>
                <a:gd name="T0" fmla="*/ 33 w 184"/>
                <a:gd name="T1" fmla="*/ 33 h 184"/>
                <a:gd name="T2" fmla="*/ 33 w 184"/>
                <a:gd name="T3" fmla="*/ 151 h 184"/>
                <a:gd name="T4" fmla="*/ 152 w 184"/>
                <a:gd name="T5" fmla="*/ 151 h 184"/>
                <a:gd name="T6" fmla="*/ 152 w 184"/>
                <a:gd name="T7" fmla="*/ 33 h 184"/>
                <a:gd name="T8" fmla="*/ 33 w 184"/>
                <a:gd name="T9" fmla="*/ 33 h 184"/>
                <a:gd name="T10" fmla="*/ 136 w 184"/>
                <a:gd name="T11" fmla="*/ 135 h 184"/>
                <a:gd name="T12" fmla="*/ 49 w 184"/>
                <a:gd name="T13" fmla="*/ 135 h 184"/>
                <a:gd name="T14" fmla="*/ 49 w 184"/>
                <a:gd name="T15" fmla="*/ 49 h 184"/>
                <a:gd name="T16" fmla="*/ 136 w 184"/>
                <a:gd name="T17" fmla="*/ 49 h 184"/>
                <a:gd name="T18" fmla="*/ 136 w 184"/>
                <a:gd name="T19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84">
                  <a:moveTo>
                    <a:pt x="33" y="33"/>
                  </a:moveTo>
                  <a:cubicBezTo>
                    <a:pt x="0" y="65"/>
                    <a:pt x="0" y="118"/>
                    <a:pt x="33" y="151"/>
                  </a:cubicBezTo>
                  <a:cubicBezTo>
                    <a:pt x="66" y="184"/>
                    <a:pt x="119" y="184"/>
                    <a:pt x="152" y="151"/>
                  </a:cubicBezTo>
                  <a:cubicBezTo>
                    <a:pt x="184" y="118"/>
                    <a:pt x="184" y="65"/>
                    <a:pt x="152" y="33"/>
                  </a:cubicBezTo>
                  <a:cubicBezTo>
                    <a:pt x="119" y="0"/>
                    <a:pt x="66" y="0"/>
                    <a:pt x="33" y="33"/>
                  </a:cubicBezTo>
                  <a:close/>
                  <a:moveTo>
                    <a:pt x="136" y="135"/>
                  </a:moveTo>
                  <a:cubicBezTo>
                    <a:pt x="112" y="159"/>
                    <a:pt x="73" y="159"/>
                    <a:pt x="49" y="135"/>
                  </a:cubicBezTo>
                  <a:cubicBezTo>
                    <a:pt x="25" y="111"/>
                    <a:pt x="25" y="73"/>
                    <a:pt x="49" y="49"/>
                  </a:cubicBezTo>
                  <a:cubicBezTo>
                    <a:pt x="73" y="25"/>
                    <a:pt x="112" y="25"/>
                    <a:pt x="136" y="49"/>
                  </a:cubicBezTo>
                  <a:cubicBezTo>
                    <a:pt x="160" y="73"/>
                    <a:pt x="160" y="111"/>
                    <a:pt x="136" y="135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 145">
              <a:extLst>
                <a:ext uri="{FF2B5EF4-FFF2-40B4-BE49-F238E27FC236}">
                  <a16:creationId xmlns:a16="http://schemas.microsoft.com/office/drawing/2014/main" id="{0F90F90F-5497-46D5-96E0-F7DF02170C0A}"/>
                </a:ext>
              </a:extLst>
            </p:cNvPr>
            <p:cNvSpPr/>
            <p:nvPr/>
          </p:nvSpPr>
          <p:spPr bwMode="auto">
            <a:xfrm>
              <a:off x="4068763" y="2568575"/>
              <a:ext cx="57150" cy="57150"/>
            </a:xfrm>
            <a:custGeom>
              <a:avLst/>
              <a:gdLst>
                <a:gd name="T0" fmla="*/ 55 w 55"/>
                <a:gd name="T1" fmla="*/ 34 h 56"/>
                <a:gd name="T2" fmla="*/ 33 w 55"/>
                <a:gd name="T3" fmla="*/ 56 h 56"/>
                <a:gd name="T4" fmla="*/ 6 w 55"/>
                <a:gd name="T5" fmla="*/ 29 h 56"/>
                <a:gd name="T6" fmla="*/ 6 w 55"/>
                <a:gd name="T7" fmla="*/ 7 h 56"/>
                <a:gd name="T8" fmla="*/ 28 w 55"/>
                <a:gd name="T9" fmla="*/ 7 h 56"/>
                <a:gd name="T10" fmla="*/ 55 w 55"/>
                <a:gd name="T11" fmla="*/ 3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6">
                  <a:moveTo>
                    <a:pt x="55" y="34"/>
                  </a:moveTo>
                  <a:cubicBezTo>
                    <a:pt x="33" y="56"/>
                    <a:pt x="33" y="56"/>
                    <a:pt x="33" y="56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0" y="23"/>
                    <a:pt x="0" y="13"/>
                    <a:pt x="6" y="7"/>
                  </a:cubicBezTo>
                  <a:cubicBezTo>
                    <a:pt x="12" y="0"/>
                    <a:pt x="22" y="0"/>
                    <a:pt x="28" y="7"/>
                  </a:cubicBezTo>
                  <a:lnTo>
                    <a:pt x="55" y="34"/>
                  </a:lnTo>
                  <a:close/>
                </a:path>
              </a:pathLst>
            </a:custGeom>
            <a:solidFill>
              <a:srgbClr val="34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146">
              <a:extLst>
                <a:ext uri="{FF2B5EF4-FFF2-40B4-BE49-F238E27FC236}">
                  <a16:creationId xmlns:a16="http://schemas.microsoft.com/office/drawing/2014/main" id="{E28972D1-8228-4092-A4FA-06530DACF1DC}"/>
                </a:ext>
              </a:extLst>
            </p:cNvPr>
            <p:cNvSpPr/>
            <p:nvPr/>
          </p:nvSpPr>
          <p:spPr bwMode="auto">
            <a:xfrm>
              <a:off x="4227513" y="2727325"/>
              <a:ext cx="77788" cy="77788"/>
            </a:xfrm>
            <a:custGeom>
              <a:avLst/>
              <a:gdLst>
                <a:gd name="T0" fmla="*/ 66 w 76"/>
                <a:gd name="T1" fmla="*/ 66 h 75"/>
                <a:gd name="T2" fmla="*/ 66 w 76"/>
                <a:gd name="T3" fmla="*/ 66 h 75"/>
                <a:gd name="T4" fmla="*/ 31 w 76"/>
                <a:gd name="T5" fmla="*/ 66 h 75"/>
                <a:gd name="T6" fmla="*/ 0 w 76"/>
                <a:gd name="T7" fmla="*/ 35 h 75"/>
                <a:gd name="T8" fmla="*/ 35 w 76"/>
                <a:gd name="T9" fmla="*/ 0 h 75"/>
                <a:gd name="T10" fmla="*/ 66 w 76"/>
                <a:gd name="T11" fmla="*/ 30 h 75"/>
                <a:gd name="T12" fmla="*/ 66 w 76"/>
                <a:gd name="T13" fmla="*/ 6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75">
                  <a:moveTo>
                    <a:pt x="66" y="66"/>
                  </a:moveTo>
                  <a:cubicBezTo>
                    <a:pt x="66" y="66"/>
                    <a:pt x="66" y="66"/>
                    <a:pt x="66" y="66"/>
                  </a:cubicBezTo>
                  <a:cubicBezTo>
                    <a:pt x="56" y="75"/>
                    <a:pt x="40" y="75"/>
                    <a:pt x="31" y="6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76" y="40"/>
                    <a:pt x="76" y="56"/>
                    <a:pt x="66" y="66"/>
                  </a:cubicBezTo>
                  <a:close/>
                </a:path>
              </a:pathLst>
            </a:custGeom>
            <a:solidFill>
              <a:srgbClr val="34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147">
              <a:extLst>
                <a:ext uri="{FF2B5EF4-FFF2-40B4-BE49-F238E27FC236}">
                  <a16:creationId xmlns:a16="http://schemas.microsoft.com/office/drawing/2014/main" id="{441B6843-6B4A-4CB5-A3EF-2AED65391796}"/>
                </a:ext>
              </a:extLst>
            </p:cNvPr>
            <p:cNvSpPr/>
            <p:nvPr/>
          </p:nvSpPr>
          <p:spPr bwMode="auto">
            <a:xfrm>
              <a:off x="4127501" y="3035300"/>
              <a:ext cx="31750" cy="158750"/>
            </a:xfrm>
            <a:custGeom>
              <a:avLst/>
              <a:gdLst>
                <a:gd name="T0" fmla="*/ 0 w 31"/>
                <a:gd name="T1" fmla="*/ 0 h 154"/>
                <a:gd name="T2" fmla="*/ 25 w 31"/>
                <a:gd name="T3" fmla="*/ 151 h 154"/>
                <a:gd name="T4" fmla="*/ 30 w 31"/>
                <a:gd name="T5" fmla="*/ 151 h 154"/>
                <a:gd name="T6" fmla="*/ 31 w 31"/>
                <a:gd name="T7" fmla="*/ 25 h 154"/>
                <a:gd name="T8" fmla="*/ 0 w 31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54">
                  <a:moveTo>
                    <a:pt x="0" y="0"/>
                  </a:moveTo>
                  <a:cubicBezTo>
                    <a:pt x="25" y="151"/>
                    <a:pt x="25" y="151"/>
                    <a:pt x="25" y="151"/>
                  </a:cubicBezTo>
                  <a:cubicBezTo>
                    <a:pt x="25" y="154"/>
                    <a:pt x="30" y="154"/>
                    <a:pt x="30" y="151"/>
                  </a:cubicBezTo>
                  <a:cubicBezTo>
                    <a:pt x="31" y="25"/>
                    <a:pt x="31" y="25"/>
                    <a:pt x="31" y="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148">
              <a:extLst>
                <a:ext uri="{FF2B5EF4-FFF2-40B4-BE49-F238E27FC236}">
                  <a16:creationId xmlns:a16="http://schemas.microsoft.com/office/drawing/2014/main" id="{950192CF-8E75-4665-BBBB-CA7DE74238FF}"/>
                </a:ext>
              </a:extLst>
            </p:cNvPr>
            <p:cNvSpPr/>
            <p:nvPr/>
          </p:nvSpPr>
          <p:spPr bwMode="auto">
            <a:xfrm>
              <a:off x="4113213" y="2713038"/>
              <a:ext cx="49213" cy="374650"/>
            </a:xfrm>
            <a:custGeom>
              <a:avLst/>
              <a:gdLst>
                <a:gd name="T0" fmla="*/ 31 w 31"/>
                <a:gd name="T1" fmla="*/ 236 h 236"/>
                <a:gd name="T2" fmla="*/ 0 w 31"/>
                <a:gd name="T3" fmla="*/ 201 h 236"/>
                <a:gd name="T4" fmla="*/ 0 w 31"/>
                <a:gd name="T5" fmla="*/ 0 h 236"/>
                <a:gd name="T6" fmla="*/ 31 w 31"/>
                <a:gd name="T7" fmla="*/ 26 h 236"/>
                <a:gd name="T8" fmla="*/ 31 w 31"/>
                <a:gd name="T9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36">
                  <a:moveTo>
                    <a:pt x="31" y="236"/>
                  </a:moveTo>
                  <a:lnTo>
                    <a:pt x="0" y="201"/>
                  </a:lnTo>
                  <a:lnTo>
                    <a:pt x="0" y="0"/>
                  </a:lnTo>
                  <a:lnTo>
                    <a:pt x="31" y="26"/>
                  </a:lnTo>
                  <a:lnTo>
                    <a:pt x="31" y="236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Oval 149">
              <a:extLst>
                <a:ext uri="{FF2B5EF4-FFF2-40B4-BE49-F238E27FC236}">
                  <a16:creationId xmlns:a16="http://schemas.microsoft.com/office/drawing/2014/main" id="{90A57CED-7963-4A7C-83E7-7A6D2C08A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2101" y="3000375"/>
              <a:ext cx="46038" cy="46038"/>
            </a:xfrm>
            <a:prstGeom prst="ellipse">
              <a:avLst/>
            </a:pr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150">
              <a:extLst>
                <a:ext uri="{FF2B5EF4-FFF2-40B4-BE49-F238E27FC236}">
                  <a16:creationId xmlns:a16="http://schemas.microsoft.com/office/drawing/2014/main" id="{59A63A6E-A7B4-4849-8DE5-D1E7132EDA0D}"/>
                </a:ext>
              </a:extLst>
            </p:cNvPr>
            <p:cNvSpPr/>
            <p:nvPr/>
          </p:nvSpPr>
          <p:spPr bwMode="auto">
            <a:xfrm>
              <a:off x="4543426" y="2632075"/>
              <a:ext cx="158750" cy="31750"/>
            </a:xfrm>
            <a:custGeom>
              <a:avLst/>
              <a:gdLst>
                <a:gd name="T0" fmla="*/ 0 w 154"/>
                <a:gd name="T1" fmla="*/ 0 h 31"/>
                <a:gd name="T2" fmla="*/ 151 w 154"/>
                <a:gd name="T3" fmla="*/ 25 h 31"/>
                <a:gd name="T4" fmla="*/ 151 w 154"/>
                <a:gd name="T5" fmla="*/ 30 h 31"/>
                <a:gd name="T6" fmla="*/ 25 w 154"/>
                <a:gd name="T7" fmla="*/ 31 h 31"/>
                <a:gd name="T8" fmla="*/ 0 w 154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31">
                  <a:moveTo>
                    <a:pt x="0" y="0"/>
                  </a:moveTo>
                  <a:cubicBezTo>
                    <a:pt x="151" y="25"/>
                    <a:pt x="151" y="25"/>
                    <a:pt x="151" y="25"/>
                  </a:cubicBezTo>
                  <a:cubicBezTo>
                    <a:pt x="154" y="25"/>
                    <a:pt x="154" y="30"/>
                    <a:pt x="151" y="30"/>
                  </a:cubicBezTo>
                  <a:cubicBezTo>
                    <a:pt x="25" y="31"/>
                    <a:pt x="25" y="31"/>
                    <a:pt x="25" y="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151">
              <a:extLst>
                <a:ext uri="{FF2B5EF4-FFF2-40B4-BE49-F238E27FC236}">
                  <a16:creationId xmlns:a16="http://schemas.microsoft.com/office/drawing/2014/main" id="{07437777-8BA0-4AB6-98A4-4C3D9EEA6138}"/>
                </a:ext>
              </a:extLst>
            </p:cNvPr>
            <p:cNvSpPr/>
            <p:nvPr/>
          </p:nvSpPr>
          <p:spPr bwMode="auto">
            <a:xfrm>
              <a:off x="4221163" y="2617788"/>
              <a:ext cx="374650" cy="49213"/>
            </a:xfrm>
            <a:custGeom>
              <a:avLst/>
              <a:gdLst>
                <a:gd name="T0" fmla="*/ 236 w 236"/>
                <a:gd name="T1" fmla="*/ 31 h 31"/>
                <a:gd name="T2" fmla="*/ 201 w 236"/>
                <a:gd name="T3" fmla="*/ 0 h 31"/>
                <a:gd name="T4" fmla="*/ 0 w 236"/>
                <a:gd name="T5" fmla="*/ 0 h 31"/>
                <a:gd name="T6" fmla="*/ 27 w 236"/>
                <a:gd name="T7" fmla="*/ 31 h 31"/>
                <a:gd name="T8" fmla="*/ 236 w 236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31">
                  <a:moveTo>
                    <a:pt x="236" y="31"/>
                  </a:moveTo>
                  <a:lnTo>
                    <a:pt x="201" y="0"/>
                  </a:lnTo>
                  <a:lnTo>
                    <a:pt x="0" y="0"/>
                  </a:lnTo>
                  <a:lnTo>
                    <a:pt x="27" y="31"/>
                  </a:lnTo>
                  <a:lnTo>
                    <a:pt x="236" y="31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Oval 152">
              <a:extLst>
                <a:ext uri="{FF2B5EF4-FFF2-40B4-BE49-F238E27FC236}">
                  <a16:creationId xmlns:a16="http://schemas.microsoft.com/office/drawing/2014/main" id="{6DC361DD-EE28-426B-BE1D-273732EAF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913" y="2606675"/>
              <a:ext cx="47625" cy="46038"/>
            </a:xfrm>
            <a:prstGeom prst="ellipse">
              <a:avLst/>
            </a:pr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153">
              <a:extLst>
                <a:ext uri="{FF2B5EF4-FFF2-40B4-BE49-F238E27FC236}">
                  <a16:creationId xmlns:a16="http://schemas.microsoft.com/office/drawing/2014/main" id="{F5ED0D17-3321-4F34-9F03-4C6C5B437D68}"/>
                </a:ext>
              </a:extLst>
            </p:cNvPr>
            <p:cNvSpPr/>
            <p:nvPr/>
          </p:nvSpPr>
          <p:spPr bwMode="auto">
            <a:xfrm>
              <a:off x="4178301" y="2679700"/>
              <a:ext cx="528638" cy="527050"/>
            </a:xfrm>
            <a:custGeom>
              <a:avLst/>
              <a:gdLst>
                <a:gd name="T0" fmla="*/ 0 w 511"/>
                <a:gd name="T1" fmla="*/ 510 h 510"/>
                <a:gd name="T2" fmla="*/ 0 w 511"/>
                <a:gd name="T3" fmla="*/ 503 h 510"/>
                <a:gd name="T4" fmla="*/ 503 w 511"/>
                <a:gd name="T5" fmla="*/ 0 h 510"/>
                <a:gd name="T6" fmla="*/ 511 w 511"/>
                <a:gd name="T7" fmla="*/ 0 h 510"/>
                <a:gd name="T8" fmla="*/ 0 w 511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10">
                  <a:moveTo>
                    <a:pt x="0" y="510"/>
                  </a:moveTo>
                  <a:cubicBezTo>
                    <a:pt x="0" y="503"/>
                    <a:pt x="0" y="503"/>
                    <a:pt x="0" y="503"/>
                  </a:cubicBezTo>
                  <a:cubicBezTo>
                    <a:pt x="278" y="503"/>
                    <a:pt x="503" y="277"/>
                    <a:pt x="503" y="0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511" y="281"/>
                    <a:pt x="282" y="510"/>
                    <a:pt x="0" y="510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59" name="Freeform 154">
            <a:extLst>
              <a:ext uri="{FF2B5EF4-FFF2-40B4-BE49-F238E27FC236}">
                <a16:creationId xmlns:a16="http://schemas.microsoft.com/office/drawing/2014/main" id="{C7DA993D-F989-494C-9C8C-23CF675AEABB}"/>
              </a:ext>
            </a:extLst>
          </p:cNvPr>
          <p:cNvSpPr/>
          <p:nvPr/>
        </p:nvSpPr>
        <p:spPr bwMode="auto">
          <a:xfrm>
            <a:off x="10357964" y="2212818"/>
            <a:ext cx="1119521" cy="739593"/>
          </a:xfrm>
          <a:custGeom>
            <a:avLst/>
            <a:gdLst>
              <a:gd name="T0" fmla="*/ 1017 w 1018"/>
              <a:gd name="T1" fmla="*/ 507 h 673"/>
              <a:gd name="T2" fmla="*/ 506 w 1018"/>
              <a:gd name="T3" fmla="*/ 2 h 673"/>
              <a:gd name="T4" fmla="*/ 2 w 1018"/>
              <a:gd name="T5" fmla="*/ 513 h 673"/>
              <a:gd name="T6" fmla="*/ 28 w 1018"/>
              <a:gd name="T7" fmla="*/ 673 h 673"/>
              <a:gd name="T8" fmla="*/ 991 w 1018"/>
              <a:gd name="T9" fmla="*/ 673 h 673"/>
              <a:gd name="T10" fmla="*/ 1017 w 1018"/>
              <a:gd name="T11" fmla="*/ 507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8" h="673">
                <a:moveTo>
                  <a:pt x="1017" y="507"/>
                </a:moveTo>
                <a:cubicBezTo>
                  <a:pt x="1016" y="226"/>
                  <a:pt x="787" y="0"/>
                  <a:pt x="506" y="2"/>
                </a:cubicBezTo>
                <a:cubicBezTo>
                  <a:pt x="226" y="4"/>
                  <a:pt x="0" y="233"/>
                  <a:pt x="2" y="513"/>
                </a:cubicBezTo>
                <a:cubicBezTo>
                  <a:pt x="2" y="569"/>
                  <a:pt x="11" y="623"/>
                  <a:pt x="28" y="673"/>
                </a:cubicBezTo>
                <a:cubicBezTo>
                  <a:pt x="991" y="673"/>
                  <a:pt x="991" y="673"/>
                  <a:pt x="991" y="673"/>
                </a:cubicBezTo>
                <a:cubicBezTo>
                  <a:pt x="1008" y="621"/>
                  <a:pt x="1018" y="565"/>
                  <a:pt x="1017" y="507"/>
                </a:cubicBezTo>
                <a:close/>
              </a:path>
            </a:pathLst>
          </a:custGeom>
          <a:solidFill>
            <a:srgbClr val="EEC7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0" name="Freeform 155">
            <a:extLst>
              <a:ext uri="{FF2B5EF4-FFF2-40B4-BE49-F238E27FC236}">
                <a16:creationId xmlns:a16="http://schemas.microsoft.com/office/drawing/2014/main" id="{5308CEC2-57B4-482F-A0FD-D99AA6EFD0D6}"/>
              </a:ext>
            </a:extLst>
          </p:cNvPr>
          <p:cNvSpPr/>
          <p:nvPr/>
        </p:nvSpPr>
        <p:spPr bwMode="auto">
          <a:xfrm>
            <a:off x="10388360" y="2952411"/>
            <a:ext cx="1058732" cy="381616"/>
          </a:xfrm>
          <a:custGeom>
            <a:avLst/>
            <a:gdLst>
              <a:gd name="T0" fmla="*/ 0 w 963"/>
              <a:gd name="T1" fmla="*/ 0 h 346"/>
              <a:gd name="T2" fmla="*/ 485 w 963"/>
              <a:gd name="T3" fmla="*/ 345 h 346"/>
              <a:gd name="T4" fmla="*/ 963 w 963"/>
              <a:gd name="T5" fmla="*/ 0 h 346"/>
              <a:gd name="T6" fmla="*/ 0 w 963"/>
              <a:gd name="T7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3" h="346">
                <a:moveTo>
                  <a:pt x="0" y="0"/>
                </a:moveTo>
                <a:cubicBezTo>
                  <a:pt x="69" y="202"/>
                  <a:pt x="260" y="346"/>
                  <a:pt x="485" y="345"/>
                </a:cubicBezTo>
                <a:cubicBezTo>
                  <a:pt x="707" y="343"/>
                  <a:pt x="895" y="200"/>
                  <a:pt x="9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94A1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61" name="组合 160">
            <a:extLst>
              <a:ext uri="{FF2B5EF4-FFF2-40B4-BE49-F238E27FC236}">
                <a16:creationId xmlns:a16="http://schemas.microsoft.com/office/drawing/2014/main" id="{BF0E381E-328E-4DF7-9FD0-370E7132CDDF}"/>
              </a:ext>
            </a:extLst>
          </p:cNvPr>
          <p:cNvGrpSpPr/>
          <p:nvPr/>
        </p:nvGrpSpPr>
        <p:grpSpPr>
          <a:xfrm>
            <a:off x="10594364" y="2347905"/>
            <a:ext cx="648411" cy="768298"/>
            <a:chOff x="7539038" y="3609975"/>
            <a:chExt cx="609601" cy="722313"/>
          </a:xfrm>
        </p:grpSpPr>
        <p:sp>
          <p:nvSpPr>
            <p:cNvPr id="162" name="Freeform 156">
              <a:extLst>
                <a:ext uri="{FF2B5EF4-FFF2-40B4-BE49-F238E27FC236}">
                  <a16:creationId xmlns:a16="http://schemas.microsoft.com/office/drawing/2014/main" id="{20FABBDD-DE96-4698-A5C7-B70EDE53E458}"/>
                </a:ext>
              </a:extLst>
            </p:cNvPr>
            <p:cNvSpPr/>
            <p:nvPr/>
          </p:nvSpPr>
          <p:spPr bwMode="auto">
            <a:xfrm>
              <a:off x="7550151" y="3609975"/>
              <a:ext cx="585788" cy="295275"/>
            </a:xfrm>
            <a:custGeom>
              <a:avLst/>
              <a:gdLst>
                <a:gd name="T0" fmla="*/ 567 w 567"/>
                <a:gd name="T1" fmla="*/ 285 h 285"/>
                <a:gd name="T2" fmla="*/ 547 w 567"/>
                <a:gd name="T3" fmla="*/ 285 h 285"/>
                <a:gd name="T4" fmla="*/ 283 w 567"/>
                <a:gd name="T5" fmla="*/ 18 h 285"/>
                <a:gd name="T6" fmla="*/ 20 w 567"/>
                <a:gd name="T7" fmla="*/ 285 h 285"/>
                <a:gd name="T8" fmla="*/ 0 w 567"/>
                <a:gd name="T9" fmla="*/ 285 h 285"/>
                <a:gd name="T10" fmla="*/ 283 w 567"/>
                <a:gd name="T11" fmla="*/ 0 h 285"/>
                <a:gd name="T12" fmla="*/ 567 w 567"/>
                <a:gd name="T1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7" h="285">
                  <a:moveTo>
                    <a:pt x="567" y="285"/>
                  </a:moveTo>
                  <a:cubicBezTo>
                    <a:pt x="547" y="285"/>
                    <a:pt x="547" y="285"/>
                    <a:pt x="547" y="285"/>
                  </a:cubicBezTo>
                  <a:cubicBezTo>
                    <a:pt x="547" y="138"/>
                    <a:pt x="429" y="18"/>
                    <a:pt x="283" y="18"/>
                  </a:cubicBezTo>
                  <a:cubicBezTo>
                    <a:pt x="138" y="18"/>
                    <a:pt x="20" y="138"/>
                    <a:pt x="20" y="285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0" y="128"/>
                    <a:pt x="127" y="0"/>
                    <a:pt x="283" y="0"/>
                  </a:cubicBezTo>
                  <a:cubicBezTo>
                    <a:pt x="440" y="0"/>
                    <a:pt x="567" y="128"/>
                    <a:pt x="567" y="285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157">
              <a:extLst>
                <a:ext uri="{FF2B5EF4-FFF2-40B4-BE49-F238E27FC236}">
                  <a16:creationId xmlns:a16="http://schemas.microsoft.com/office/drawing/2014/main" id="{2AEFBFFD-1AA7-48F3-8700-06C611337B3B}"/>
                </a:ext>
              </a:extLst>
            </p:cNvPr>
            <p:cNvSpPr/>
            <p:nvPr/>
          </p:nvSpPr>
          <p:spPr bwMode="auto">
            <a:xfrm>
              <a:off x="7564438" y="3913188"/>
              <a:ext cx="557213" cy="419100"/>
            </a:xfrm>
            <a:custGeom>
              <a:avLst/>
              <a:gdLst>
                <a:gd name="T0" fmla="*/ 300 w 351"/>
                <a:gd name="T1" fmla="*/ 264 h 264"/>
                <a:gd name="T2" fmla="*/ 52 w 351"/>
                <a:gd name="T3" fmla="*/ 264 h 264"/>
                <a:gd name="T4" fmla="*/ 0 w 351"/>
                <a:gd name="T5" fmla="*/ 0 h 264"/>
                <a:gd name="T6" fmla="*/ 351 w 351"/>
                <a:gd name="T7" fmla="*/ 0 h 264"/>
                <a:gd name="T8" fmla="*/ 300 w 351"/>
                <a:gd name="T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64">
                  <a:moveTo>
                    <a:pt x="300" y="264"/>
                  </a:moveTo>
                  <a:lnTo>
                    <a:pt x="52" y="264"/>
                  </a:lnTo>
                  <a:lnTo>
                    <a:pt x="0" y="0"/>
                  </a:lnTo>
                  <a:lnTo>
                    <a:pt x="351" y="0"/>
                  </a:lnTo>
                  <a:lnTo>
                    <a:pt x="300" y="264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158">
              <a:extLst>
                <a:ext uri="{FF2B5EF4-FFF2-40B4-BE49-F238E27FC236}">
                  <a16:creationId xmlns:a16="http://schemas.microsoft.com/office/drawing/2014/main" id="{FB6D8C09-48A8-47C8-8AF3-4B307EACDF90}"/>
                </a:ext>
              </a:extLst>
            </p:cNvPr>
            <p:cNvSpPr/>
            <p:nvPr/>
          </p:nvSpPr>
          <p:spPr bwMode="auto">
            <a:xfrm>
              <a:off x="7620001" y="3921125"/>
              <a:ext cx="482600" cy="290513"/>
            </a:xfrm>
            <a:custGeom>
              <a:avLst/>
              <a:gdLst>
                <a:gd name="T0" fmla="*/ 0 w 466"/>
                <a:gd name="T1" fmla="*/ 0 h 281"/>
                <a:gd name="T2" fmla="*/ 6 w 466"/>
                <a:gd name="T3" fmla="*/ 21 h 281"/>
                <a:gd name="T4" fmla="*/ 24 w 466"/>
                <a:gd name="T5" fmla="*/ 121 h 281"/>
                <a:gd name="T6" fmla="*/ 47 w 466"/>
                <a:gd name="T7" fmla="*/ 173 h 281"/>
                <a:gd name="T8" fmla="*/ 110 w 466"/>
                <a:gd name="T9" fmla="*/ 177 h 281"/>
                <a:gd name="T10" fmla="*/ 138 w 466"/>
                <a:gd name="T11" fmla="*/ 169 h 281"/>
                <a:gd name="T12" fmla="*/ 149 w 466"/>
                <a:gd name="T13" fmla="*/ 185 h 281"/>
                <a:gd name="T14" fmla="*/ 187 w 466"/>
                <a:gd name="T15" fmla="*/ 183 h 281"/>
                <a:gd name="T16" fmla="*/ 200 w 466"/>
                <a:gd name="T17" fmla="*/ 147 h 281"/>
                <a:gd name="T18" fmla="*/ 211 w 466"/>
                <a:gd name="T19" fmla="*/ 111 h 281"/>
                <a:gd name="T20" fmla="*/ 249 w 466"/>
                <a:gd name="T21" fmla="*/ 105 h 281"/>
                <a:gd name="T22" fmla="*/ 257 w 466"/>
                <a:gd name="T23" fmla="*/ 122 h 281"/>
                <a:gd name="T24" fmla="*/ 258 w 466"/>
                <a:gd name="T25" fmla="*/ 198 h 281"/>
                <a:gd name="T26" fmla="*/ 271 w 466"/>
                <a:gd name="T27" fmla="*/ 270 h 281"/>
                <a:gd name="T28" fmla="*/ 329 w 466"/>
                <a:gd name="T29" fmla="*/ 267 h 281"/>
                <a:gd name="T30" fmla="*/ 354 w 466"/>
                <a:gd name="T31" fmla="*/ 220 h 281"/>
                <a:gd name="T32" fmla="*/ 348 w 466"/>
                <a:gd name="T33" fmla="*/ 167 h 281"/>
                <a:gd name="T34" fmla="*/ 360 w 466"/>
                <a:gd name="T35" fmla="*/ 132 h 281"/>
                <a:gd name="T36" fmla="*/ 379 w 466"/>
                <a:gd name="T37" fmla="*/ 130 h 281"/>
                <a:gd name="T38" fmla="*/ 408 w 466"/>
                <a:gd name="T39" fmla="*/ 77 h 281"/>
                <a:gd name="T40" fmla="*/ 422 w 466"/>
                <a:gd name="T41" fmla="*/ 75 h 281"/>
                <a:gd name="T42" fmla="*/ 454 w 466"/>
                <a:gd name="T43" fmla="*/ 39 h 281"/>
                <a:gd name="T44" fmla="*/ 466 w 466"/>
                <a:gd name="T45" fmla="*/ 0 h 281"/>
                <a:gd name="T46" fmla="*/ 0 w 466"/>
                <a:gd name="T47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6" h="281">
                  <a:moveTo>
                    <a:pt x="0" y="0"/>
                  </a:moveTo>
                  <a:cubicBezTo>
                    <a:pt x="3" y="6"/>
                    <a:pt x="5" y="14"/>
                    <a:pt x="6" y="21"/>
                  </a:cubicBezTo>
                  <a:cubicBezTo>
                    <a:pt x="12" y="54"/>
                    <a:pt x="18" y="88"/>
                    <a:pt x="24" y="121"/>
                  </a:cubicBezTo>
                  <a:cubicBezTo>
                    <a:pt x="27" y="140"/>
                    <a:pt x="31" y="160"/>
                    <a:pt x="47" y="173"/>
                  </a:cubicBezTo>
                  <a:cubicBezTo>
                    <a:pt x="63" y="187"/>
                    <a:pt x="92" y="189"/>
                    <a:pt x="110" y="177"/>
                  </a:cubicBezTo>
                  <a:cubicBezTo>
                    <a:pt x="119" y="172"/>
                    <a:pt x="129" y="164"/>
                    <a:pt x="138" y="169"/>
                  </a:cubicBezTo>
                  <a:cubicBezTo>
                    <a:pt x="144" y="172"/>
                    <a:pt x="145" y="179"/>
                    <a:pt x="149" y="185"/>
                  </a:cubicBezTo>
                  <a:cubicBezTo>
                    <a:pt x="157" y="195"/>
                    <a:pt x="178" y="193"/>
                    <a:pt x="187" y="183"/>
                  </a:cubicBezTo>
                  <a:cubicBezTo>
                    <a:pt x="197" y="174"/>
                    <a:pt x="199" y="160"/>
                    <a:pt x="200" y="147"/>
                  </a:cubicBezTo>
                  <a:cubicBezTo>
                    <a:pt x="201" y="135"/>
                    <a:pt x="202" y="121"/>
                    <a:pt x="211" y="111"/>
                  </a:cubicBezTo>
                  <a:cubicBezTo>
                    <a:pt x="220" y="100"/>
                    <a:pt x="239" y="96"/>
                    <a:pt x="249" y="105"/>
                  </a:cubicBezTo>
                  <a:cubicBezTo>
                    <a:pt x="254" y="109"/>
                    <a:pt x="256" y="116"/>
                    <a:pt x="257" y="122"/>
                  </a:cubicBezTo>
                  <a:cubicBezTo>
                    <a:pt x="262" y="147"/>
                    <a:pt x="262" y="172"/>
                    <a:pt x="258" y="198"/>
                  </a:cubicBezTo>
                  <a:cubicBezTo>
                    <a:pt x="254" y="223"/>
                    <a:pt x="248" y="254"/>
                    <a:pt x="271" y="270"/>
                  </a:cubicBezTo>
                  <a:cubicBezTo>
                    <a:pt x="288" y="281"/>
                    <a:pt x="313" y="279"/>
                    <a:pt x="329" y="267"/>
                  </a:cubicBezTo>
                  <a:cubicBezTo>
                    <a:pt x="345" y="256"/>
                    <a:pt x="352" y="238"/>
                    <a:pt x="354" y="220"/>
                  </a:cubicBezTo>
                  <a:cubicBezTo>
                    <a:pt x="355" y="202"/>
                    <a:pt x="351" y="184"/>
                    <a:pt x="348" y="167"/>
                  </a:cubicBezTo>
                  <a:cubicBezTo>
                    <a:pt x="345" y="154"/>
                    <a:pt x="345" y="136"/>
                    <a:pt x="360" y="132"/>
                  </a:cubicBezTo>
                  <a:cubicBezTo>
                    <a:pt x="366" y="130"/>
                    <a:pt x="373" y="132"/>
                    <a:pt x="379" y="130"/>
                  </a:cubicBezTo>
                  <a:cubicBezTo>
                    <a:pt x="401" y="123"/>
                    <a:pt x="385" y="83"/>
                    <a:pt x="408" y="77"/>
                  </a:cubicBezTo>
                  <a:cubicBezTo>
                    <a:pt x="412" y="75"/>
                    <a:pt x="417" y="76"/>
                    <a:pt x="422" y="75"/>
                  </a:cubicBezTo>
                  <a:cubicBezTo>
                    <a:pt x="440" y="73"/>
                    <a:pt x="449" y="54"/>
                    <a:pt x="454" y="39"/>
                  </a:cubicBezTo>
                  <a:cubicBezTo>
                    <a:pt x="458" y="26"/>
                    <a:pt x="462" y="13"/>
                    <a:pt x="46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Rectangle 159">
              <a:extLst>
                <a:ext uri="{FF2B5EF4-FFF2-40B4-BE49-F238E27FC236}">
                  <a16:creationId xmlns:a16="http://schemas.microsoft.com/office/drawing/2014/main" id="{C9EF9D47-0D94-40B6-82B4-A4DAA3A66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5776" y="3900488"/>
              <a:ext cx="42863" cy="82550"/>
            </a:xfrm>
            <a:prstGeom prst="rect">
              <a:avLst/>
            </a:pr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Rectangle 160">
              <a:extLst>
                <a:ext uri="{FF2B5EF4-FFF2-40B4-BE49-F238E27FC236}">
                  <a16:creationId xmlns:a16="http://schemas.microsoft.com/office/drawing/2014/main" id="{1CBB4C3E-D997-4A6E-BBC8-7933DD175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9038" y="3900488"/>
              <a:ext cx="41275" cy="82550"/>
            </a:xfrm>
            <a:prstGeom prst="rect">
              <a:avLst/>
            </a:pr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67" name="Oval 161">
            <a:extLst>
              <a:ext uri="{FF2B5EF4-FFF2-40B4-BE49-F238E27FC236}">
                <a16:creationId xmlns:a16="http://schemas.microsoft.com/office/drawing/2014/main" id="{7EEC1718-98F2-4701-9B7A-41ACDA1DD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821" y="4700080"/>
            <a:ext cx="1117831" cy="1117831"/>
          </a:xfrm>
          <a:prstGeom prst="ellipse">
            <a:avLst/>
          </a:prstGeom>
          <a:solidFill>
            <a:srgbClr val="EC68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68" name="组合 167">
            <a:extLst>
              <a:ext uri="{FF2B5EF4-FFF2-40B4-BE49-F238E27FC236}">
                <a16:creationId xmlns:a16="http://schemas.microsoft.com/office/drawing/2014/main" id="{075C81B3-2E09-407E-80CC-283501DD54A3}"/>
              </a:ext>
            </a:extLst>
          </p:cNvPr>
          <p:cNvGrpSpPr/>
          <p:nvPr/>
        </p:nvGrpSpPr>
        <p:grpSpPr>
          <a:xfrm>
            <a:off x="6389940" y="4819967"/>
            <a:ext cx="739593" cy="783496"/>
            <a:chOff x="6330951" y="2435225"/>
            <a:chExt cx="695325" cy="736600"/>
          </a:xfrm>
        </p:grpSpPr>
        <p:sp>
          <p:nvSpPr>
            <p:cNvPr id="169" name="Freeform 162">
              <a:extLst>
                <a:ext uri="{FF2B5EF4-FFF2-40B4-BE49-F238E27FC236}">
                  <a16:creationId xmlns:a16="http://schemas.microsoft.com/office/drawing/2014/main" id="{C0F95876-D0FB-40BE-B684-20D820B16C02}"/>
                </a:ext>
              </a:extLst>
            </p:cNvPr>
            <p:cNvSpPr/>
            <p:nvPr/>
          </p:nvSpPr>
          <p:spPr bwMode="auto">
            <a:xfrm>
              <a:off x="6435726" y="2435225"/>
              <a:ext cx="484188" cy="247650"/>
            </a:xfrm>
            <a:custGeom>
              <a:avLst/>
              <a:gdLst>
                <a:gd name="T0" fmla="*/ 450 w 468"/>
                <a:gd name="T1" fmla="*/ 240 h 240"/>
                <a:gd name="T2" fmla="*/ 237 w 468"/>
                <a:gd name="T3" fmla="*/ 28 h 240"/>
                <a:gd name="T4" fmla="*/ 234 w 468"/>
                <a:gd name="T5" fmla="*/ 27 h 240"/>
                <a:gd name="T6" fmla="*/ 232 w 468"/>
                <a:gd name="T7" fmla="*/ 28 h 240"/>
                <a:gd name="T8" fmla="*/ 19 w 468"/>
                <a:gd name="T9" fmla="*/ 240 h 240"/>
                <a:gd name="T10" fmla="*/ 0 w 468"/>
                <a:gd name="T11" fmla="*/ 222 h 240"/>
                <a:gd name="T12" fmla="*/ 213 w 468"/>
                <a:gd name="T13" fmla="*/ 9 h 240"/>
                <a:gd name="T14" fmla="*/ 234 w 468"/>
                <a:gd name="T15" fmla="*/ 0 h 240"/>
                <a:gd name="T16" fmla="*/ 256 w 468"/>
                <a:gd name="T17" fmla="*/ 9 h 240"/>
                <a:gd name="T18" fmla="*/ 468 w 468"/>
                <a:gd name="T19" fmla="*/ 222 h 240"/>
                <a:gd name="T20" fmla="*/ 450 w 468"/>
                <a:gd name="T21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8" h="240">
                  <a:moveTo>
                    <a:pt x="450" y="240"/>
                  </a:moveTo>
                  <a:cubicBezTo>
                    <a:pt x="237" y="28"/>
                    <a:pt x="237" y="28"/>
                    <a:pt x="237" y="28"/>
                  </a:cubicBezTo>
                  <a:cubicBezTo>
                    <a:pt x="236" y="27"/>
                    <a:pt x="235" y="27"/>
                    <a:pt x="234" y="27"/>
                  </a:cubicBezTo>
                  <a:cubicBezTo>
                    <a:pt x="234" y="27"/>
                    <a:pt x="233" y="27"/>
                    <a:pt x="232" y="28"/>
                  </a:cubicBezTo>
                  <a:cubicBezTo>
                    <a:pt x="19" y="240"/>
                    <a:pt x="19" y="240"/>
                    <a:pt x="19" y="240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13" y="9"/>
                    <a:pt x="213" y="9"/>
                    <a:pt x="213" y="9"/>
                  </a:cubicBezTo>
                  <a:cubicBezTo>
                    <a:pt x="219" y="4"/>
                    <a:pt x="226" y="0"/>
                    <a:pt x="234" y="0"/>
                  </a:cubicBezTo>
                  <a:cubicBezTo>
                    <a:pt x="243" y="0"/>
                    <a:pt x="250" y="4"/>
                    <a:pt x="256" y="9"/>
                  </a:cubicBezTo>
                  <a:cubicBezTo>
                    <a:pt x="468" y="222"/>
                    <a:pt x="468" y="222"/>
                    <a:pt x="468" y="222"/>
                  </a:cubicBezTo>
                  <a:lnTo>
                    <a:pt x="450" y="24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163">
              <a:extLst>
                <a:ext uri="{FF2B5EF4-FFF2-40B4-BE49-F238E27FC236}">
                  <a16:creationId xmlns:a16="http://schemas.microsoft.com/office/drawing/2014/main" id="{14339E01-468B-4649-993C-050D9C783B20}"/>
                </a:ext>
              </a:extLst>
            </p:cNvPr>
            <p:cNvSpPr/>
            <p:nvPr/>
          </p:nvSpPr>
          <p:spPr bwMode="auto">
            <a:xfrm>
              <a:off x="6362701" y="2614613"/>
              <a:ext cx="630238" cy="90488"/>
            </a:xfrm>
            <a:custGeom>
              <a:avLst/>
              <a:gdLst>
                <a:gd name="T0" fmla="*/ 606 w 609"/>
                <a:gd name="T1" fmla="*/ 25 h 87"/>
                <a:gd name="T2" fmla="*/ 591 w 609"/>
                <a:gd name="T3" fmla="*/ 0 h 87"/>
                <a:gd name="T4" fmla="*/ 538 w 609"/>
                <a:gd name="T5" fmla="*/ 35 h 87"/>
                <a:gd name="T6" fmla="*/ 459 w 609"/>
                <a:gd name="T7" fmla="*/ 30 h 87"/>
                <a:gd name="T8" fmla="*/ 411 w 609"/>
                <a:gd name="T9" fmla="*/ 15 h 87"/>
                <a:gd name="T10" fmla="*/ 365 w 609"/>
                <a:gd name="T11" fmla="*/ 29 h 87"/>
                <a:gd name="T12" fmla="*/ 320 w 609"/>
                <a:gd name="T13" fmla="*/ 26 h 87"/>
                <a:gd name="T14" fmla="*/ 304 w 609"/>
                <a:gd name="T15" fmla="*/ 40 h 87"/>
                <a:gd name="T16" fmla="*/ 289 w 609"/>
                <a:gd name="T17" fmla="*/ 26 h 87"/>
                <a:gd name="T18" fmla="*/ 244 w 609"/>
                <a:gd name="T19" fmla="*/ 29 h 87"/>
                <a:gd name="T20" fmla="*/ 198 w 609"/>
                <a:gd name="T21" fmla="*/ 15 h 87"/>
                <a:gd name="T22" fmla="*/ 150 w 609"/>
                <a:gd name="T23" fmla="*/ 30 h 87"/>
                <a:gd name="T24" fmla="*/ 71 w 609"/>
                <a:gd name="T25" fmla="*/ 35 h 87"/>
                <a:gd name="T26" fmla="*/ 18 w 609"/>
                <a:gd name="T27" fmla="*/ 0 h 87"/>
                <a:gd name="T28" fmla="*/ 3 w 609"/>
                <a:gd name="T29" fmla="*/ 25 h 87"/>
                <a:gd name="T30" fmla="*/ 0 w 609"/>
                <a:gd name="T31" fmla="*/ 32 h 87"/>
                <a:gd name="T32" fmla="*/ 3 w 609"/>
                <a:gd name="T33" fmla="*/ 38 h 87"/>
                <a:gd name="T34" fmla="*/ 58 w 609"/>
                <a:gd name="T35" fmla="*/ 81 h 87"/>
                <a:gd name="T36" fmla="*/ 105 w 609"/>
                <a:gd name="T37" fmla="*/ 86 h 87"/>
                <a:gd name="T38" fmla="*/ 224 w 609"/>
                <a:gd name="T39" fmla="*/ 87 h 87"/>
                <a:gd name="T40" fmla="*/ 304 w 609"/>
                <a:gd name="T41" fmla="*/ 72 h 87"/>
                <a:gd name="T42" fmla="*/ 385 w 609"/>
                <a:gd name="T43" fmla="*/ 87 h 87"/>
                <a:gd name="T44" fmla="*/ 504 w 609"/>
                <a:gd name="T45" fmla="*/ 86 h 87"/>
                <a:gd name="T46" fmla="*/ 551 w 609"/>
                <a:gd name="T47" fmla="*/ 81 h 87"/>
                <a:gd name="T48" fmla="*/ 606 w 609"/>
                <a:gd name="T49" fmla="*/ 38 h 87"/>
                <a:gd name="T50" fmla="*/ 609 w 609"/>
                <a:gd name="T51" fmla="*/ 32 h 87"/>
                <a:gd name="T52" fmla="*/ 606 w 609"/>
                <a:gd name="T53" fmla="*/ 2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9" h="87">
                  <a:moveTo>
                    <a:pt x="606" y="25"/>
                  </a:moveTo>
                  <a:cubicBezTo>
                    <a:pt x="601" y="17"/>
                    <a:pt x="596" y="8"/>
                    <a:pt x="591" y="0"/>
                  </a:cubicBezTo>
                  <a:cubicBezTo>
                    <a:pt x="583" y="22"/>
                    <a:pt x="559" y="31"/>
                    <a:pt x="538" y="35"/>
                  </a:cubicBezTo>
                  <a:cubicBezTo>
                    <a:pt x="512" y="39"/>
                    <a:pt x="485" y="37"/>
                    <a:pt x="459" y="30"/>
                  </a:cubicBezTo>
                  <a:cubicBezTo>
                    <a:pt x="443" y="25"/>
                    <a:pt x="428" y="18"/>
                    <a:pt x="411" y="15"/>
                  </a:cubicBezTo>
                  <a:cubicBezTo>
                    <a:pt x="395" y="13"/>
                    <a:pt x="377" y="16"/>
                    <a:pt x="365" y="29"/>
                  </a:cubicBezTo>
                  <a:cubicBezTo>
                    <a:pt x="352" y="20"/>
                    <a:pt x="334" y="19"/>
                    <a:pt x="320" y="26"/>
                  </a:cubicBezTo>
                  <a:cubicBezTo>
                    <a:pt x="314" y="29"/>
                    <a:pt x="309" y="34"/>
                    <a:pt x="304" y="40"/>
                  </a:cubicBezTo>
                  <a:cubicBezTo>
                    <a:pt x="300" y="34"/>
                    <a:pt x="295" y="29"/>
                    <a:pt x="289" y="26"/>
                  </a:cubicBezTo>
                  <a:cubicBezTo>
                    <a:pt x="275" y="19"/>
                    <a:pt x="257" y="20"/>
                    <a:pt x="244" y="29"/>
                  </a:cubicBezTo>
                  <a:cubicBezTo>
                    <a:pt x="232" y="16"/>
                    <a:pt x="214" y="13"/>
                    <a:pt x="198" y="15"/>
                  </a:cubicBezTo>
                  <a:cubicBezTo>
                    <a:pt x="181" y="18"/>
                    <a:pt x="166" y="25"/>
                    <a:pt x="150" y="30"/>
                  </a:cubicBezTo>
                  <a:cubicBezTo>
                    <a:pt x="124" y="37"/>
                    <a:pt x="97" y="39"/>
                    <a:pt x="71" y="35"/>
                  </a:cubicBezTo>
                  <a:cubicBezTo>
                    <a:pt x="50" y="31"/>
                    <a:pt x="26" y="22"/>
                    <a:pt x="18" y="0"/>
                  </a:cubicBezTo>
                  <a:cubicBezTo>
                    <a:pt x="13" y="8"/>
                    <a:pt x="8" y="17"/>
                    <a:pt x="3" y="25"/>
                  </a:cubicBezTo>
                  <a:cubicBezTo>
                    <a:pt x="2" y="27"/>
                    <a:pt x="0" y="29"/>
                    <a:pt x="0" y="32"/>
                  </a:cubicBezTo>
                  <a:cubicBezTo>
                    <a:pt x="0" y="34"/>
                    <a:pt x="1" y="36"/>
                    <a:pt x="3" y="38"/>
                  </a:cubicBezTo>
                  <a:cubicBezTo>
                    <a:pt x="15" y="59"/>
                    <a:pt x="35" y="75"/>
                    <a:pt x="58" y="81"/>
                  </a:cubicBezTo>
                  <a:cubicBezTo>
                    <a:pt x="73" y="86"/>
                    <a:pt x="89" y="86"/>
                    <a:pt x="105" y="86"/>
                  </a:cubicBezTo>
                  <a:cubicBezTo>
                    <a:pt x="145" y="87"/>
                    <a:pt x="184" y="87"/>
                    <a:pt x="224" y="87"/>
                  </a:cubicBezTo>
                  <a:cubicBezTo>
                    <a:pt x="251" y="86"/>
                    <a:pt x="281" y="86"/>
                    <a:pt x="304" y="72"/>
                  </a:cubicBezTo>
                  <a:cubicBezTo>
                    <a:pt x="328" y="86"/>
                    <a:pt x="358" y="86"/>
                    <a:pt x="385" y="87"/>
                  </a:cubicBezTo>
                  <a:cubicBezTo>
                    <a:pt x="425" y="87"/>
                    <a:pt x="464" y="87"/>
                    <a:pt x="504" y="86"/>
                  </a:cubicBezTo>
                  <a:cubicBezTo>
                    <a:pt x="520" y="86"/>
                    <a:pt x="536" y="86"/>
                    <a:pt x="551" y="81"/>
                  </a:cubicBezTo>
                  <a:cubicBezTo>
                    <a:pt x="574" y="75"/>
                    <a:pt x="594" y="59"/>
                    <a:pt x="606" y="38"/>
                  </a:cubicBezTo>
                  <a:cubicBezTo>
                    <a:pt x="607" y="36"/>
                    <a:pt x="609" y="34"/>
                    <a:pt x="609" y="32"/>
                  </a:cubicBezTo>
                  <a:cubicBezTo>
                    <a:pt x="609" y="29"/>
                    <a:pt x="607" y="27"/>
                    <a:pt x="606" y="25"/>
                  </a:cubicBezTo>
                  <a:close/>
                </a:path>
              </a:pathLst>
            </a:custGeom>
            <a:solidFill>
              <a:srgbClr val="FFD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164">
              <a:extLst>
                <a:ext uri="{FF2B5EF4-FFF2-40B4-BE49-F238E27FC236}">
                  <a16:creationId xmlns:a16="http://schemas.microsoft.com/office/drawing/2014/main" id="{6756CAF0-9046-4906-B28B-A937C7C79443}"/>
                </a:ext>
              </a:extLst>
            </p:cNvPr>
            <p:cNvSpPr/>
            <p:nvPr/>
          </p:nvSpPr>
          <p:spPr bwMode="auto">
            <a:xfrm>
              <a:off x="6362701" y="3082925"/>
              <a:ext cx="630238" cy="88900"/>
            </a:xfrm>
            <a:custGeom>
              <a:avLst/>
              <a:gdLst>
                <a:gd name="T0" fmla="*/ 3 w 609"/>
                <a:gd name="T1" fmla="*/ 62 h 87"/>
                <a:gd name="T2" fmla="*/ 18 w 609"/>
                <a:gd name="T3" fmla="*/ 87 h 87"/>
                <a:gd name="T4" fmla="*/ 71 w 609"/>
                <a:gd name="T5" fmla="*/ 52 h 87"/>
                <a:gd name="T6" fmla="*/ 150 w 609"/>
                <a:gd name="T7" fmla="*/ 58 h 87"/>
                <a:gd name="T8" fmla="*/ 198 w 609"/>
                <a:gd name="T9" fmla="*/ 72 h 87"/>
                <a:gd name="T10" fmla="*/ 244 w 609"/>
                <a:gd name="T11" fmla="*/ 59 h 87"/>
                <a:gd name="T12" fmla="*/ 289 w 609"/>
                <a:gd name="T13" fmla="*/ 61 h 87"/>
                <a:gd name="T14" fmla="*/ 304 w 609"/>
                <a:gd name="T15" fmla="*/ 47 h 87"/>
                <a:gd name="T16" fmla="*/ 320 w 609"/>
                <a:gd name="T17" fmla="*/ 61 h 87"/>
                <a:gd name="T18" fmla="*/ 365 w 609"/>
                <a:gd name="T19" fmla="*/ 59 h 87"/>
                <a:gd name="T20" fmla="*/ 411 w 609"/>
                <a:gd name="T21" fmla="*/ 72 h 87"/>
                <a:gd name="T22" fmla="*/ 459 w 609"/>
                <a:gd name="T23" fmla="*/ 58 h 87"/>
                <a:gd name="T24" fmla="*/ 538 w 609"/>
                <a:gd name="T25" fmla="*/ 52 h 87"/>
                <a:gd name="T26" fmla="*/ 591 w 609"/>
                <a:gd name="T27" fmla="*/ 87 h 87"/>
                <a:gd name="T28" fmla="*/ 606 w 609"/>
                <a:gd name="T29" fmla="*/ 62 h 87"/>
                <a:gd name="T30" fmla="*/ 609 w 609"/>
                <a:gd name="T31" fmla="*/ 55 h 87"/>
                <a:gd name="T32" fmla="*/ 606 w 609"/>
                <a:gd name="T33" fmla="*/ 49 h 87"/>
                <a:gd name="T34" fmla="*/ 551 w 609"/>
                <a:gd name="T35" fmla="*/ 6 h 87"/>
                <a:gd name="T36" fmla="*/ 504 w 609"/>
                <a:gd name="T37" fmla="*/ 1 h 87"/>
                <a:gd name="T38" fmla="*/ 385 w 609"/>
                <a:gd name="T39" fmla="*/ 1 h 87"/>
                <a:gd name="T40" fmla="*/ 304 w 609"/>
                <a:gd name="T41" fmla="*/ 15 h 87"/>
                <a:gd name="T42" fmla="*/ 224 w 609"/>
                <a:gd name="T43" fmla="*/ 1 h 87"/>
                <a:gd name="T44" fmla="*/ 105 w 609"/>
                <a:gd name="T45" fmla="*/ 1 h 87"/>
                <a:gd name="T46" fmla="*/ 58 w 609"/>
                <a:gd name="T47" fmla="*/ 6 h 87"/>
                <a:gd name="T48" fmla="*/ 3 w 609"/>
                <a:gd name="T49" fmla="*/ 49 h 87"/>
                <a:gd name="T50" fmla="*/ 0 w 609"/>
                <a:gd name="T51" fmla="*/ 55 h 87"/>
                <a:gd name="T52" fmla="*/ 3 w 609"/>
                <a:gd name="T53" fmla="*/ 6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9" h="87">
                  <a:moveTo>
                    <a:pt x="3" y="62"/>
                  </a:moveTo>
                  <a:cubicBezTo>
                    <a:pt x="8" y="71"/>
                    <a:pt x="13" y="79"/>
                    <a:pt x="18" y="87"/>
                  </a:cubicBezTo>
                  <a:cubicBezTo>
                    <a:pt x="26" y="66"/>
                    <a:pt x="50" y="56"/>
                    <a:pt x="71" y="52"/>
                  </a:cubicBezTo>
                  <a:cubicBezTo>
                    <a:pt x="97" y="48"/>
                    <a:pt x="124" y="50"/>
                    <a:pt x="150" y="58"/>
                  </a:cubicBezTo>
                  <a:cubicBezTo>
                    <a:pt x="166" y="62"/>
                    <a:pt x="181" y="70"/>
                    <a:pt x="198" y="72"/>
                  </a:cubicBezTo>
                  <a:cubicBezTo>
                    <a:pt x="214" y="74"/>
                    <a:pt x="232" y="71"/>
                    <a:pt x="244" y="59"/>
                  </a:cubicBezTo>
                  <a:cubicBezTo>
                    <a:pt x="257" y="68"/>
                    <a:pt x="275" y="69"/>
                    <a:pt x="289" y="61"/>
                  </a:cubicBezTo>
                  <a:cubicBezTo>
                    <a:pt x="295" y="58"/>
                    <a:pt x="300" y="53"/>
                    <a:pt x="304" y="47"/>
                  </a:cubicBezTo>
                  <a:cubicBezTo>
                    <a:pt x="309" y="53"/>
                    <a:pt x="314" y="58"/>
                    <a:pt x="320" y="61"/>
                  </a:cubicBezTo>
                  <a:cubicBezTo>
                    <a:pt x="334" y="69"/>
                    <a:pt x="352" y="68"/>
                    <a:pt x="365" y="59"/>
                  </a:cubicBezTo>
                  <a:cubicBezTo>
                    <a:pt x="377" y="71"/>
                    <a:pt x="395" y="74"/>
                    <a:pt x="411" y="72"/>
                  </a:cubicBezTo>
                  <a:cubicBezTo>
                    <a:pt x="428" y="70"/>
                    <a:pt x="443" y="62"/>
                    <a:pt x="459" y="58"/>
                  </a:cubicBezTo>
                  <a:cubicBezTo>
                    <a:pt x="485" y="50"/>
                    <a:pt x="512" y="48"/>
                    <a:pt x="538" y="52"/>
                  </a:cubicBezTo>
                  <a:cubicBezTo>
                    <a:pt x="559" y="56"/>
                    <a:pt x="583" y="66"/>
                    <a:pt x="591" y="87"/>
                  </a:cubicBezTo>
                  <a:cubicBezTo>
                    <a:pt x="596" y="79"/>
                    <a:pt x="601" y="71"/>
                    <a:pt x="606" y="62"/>
                  </a:cubicBezTo>
                  <a:cubicBezTo>
                    <a:pt x="607" y="60"/>
                    <a:pt x="609" y="58"/>
                    <a:pt x="609" y="55"/>
                  </a:cubicBezTo>
                  <a:cubicBezTo>
                    <a:pt x="609" y="53"/>
                    <a:pt x="607" y="51"/>
                    <a:pt x="606" y="49"/>
                  </a:cubicBezTo>
                  <a:cubicBezTo>
                    <a:pt x="594" y="28"/>
                    <a:pt x="574" y="13"/>
                    <a:pt x="551" y="6"/>
                  </a:cubicBezTo>
                  <a:cubicBezTo>
                    <a:pt x="536" y="1"/>
                    <a:pt x="520" y="1"/>
                    <a:pt x="504" y="1"/>
                  </a:cubicBezTo>
                  <a:cubicBezTo>
                    <a:pt x="464" y="0"/>
                    <a:pt x="425" y="0"/>
                    <a:pt x="385" y="1"/>
                  </a:cubicBezTo>
                  <a:cubicBezTo>
                    <a:pt x="358" y="1"/>
                    <a:pt x="328" y="2"/>
                    <a:pt x="304" y="15"/>
                  </a:cubicBezTo>
                  <a:cubicBezTo>
                    <a:pt x="281" y="2"/>
                    <a:pt x="251" y="1"/>
                    <a:pt x="224" y="1"/>
                  </a:cubicBezTo>
                  <a:cubicBezTo>
                    <a:pt x="184" y="0"/>
                    <a:pt x="145" y="0"/>
                    <a:pt x="105" y="1"/>
                  </a:cubicBezTo>
                  <a:cubicBezTo>
                    <a:pt x="89" y="1"/>
                    <a:pt x="73" y="1"/>
                    <a:pt x="58" y="6"/>
                  </a:cubicBezTo>
                  <a:cubicBezTo>
                    <a:pt x="35" y="13"/>
                    <a:pt x="15" y="28"/>
                    <a:pt x="3" y="49"/>
                  </a:cubicBezTo>
                  <a:cubicBezTo>
                    <a:pt x="1" y="51"/>
                    <a:pt x="0" y="53"/>
                    <a:pt x="0" y="55"/>
                  </a:cubicBezTo>
                  <a:cubicBezTo>
                    <a:pt x="0" y="58"/>
                    <a:pt x="2" y="60"/>
                    <a:pt x="3" y="62"/>
                  </a:cubicBezTo>
                  <a:close/>
                </a:path>
              </a:pathLst>
            </a:custGeom>
            <a:solidFill>
              <a:srgbClr val="FFD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165">
              <a:extLst>
                <a:ext uri="{FF2B5EF4-FFF2-40B4-BE49-F238E27FC236}">
                  <a16:creationId xmlns:a16="http://schemas.microsoft.com/office/drawing/2014/main" id="{9B274822-61D7-43AD-8FD3-C0A83DACA101}"/>
                </a:ext>
              </a:extLst>
            </p:cNvPr>
            <p:cNvSpPr/>
            <p:nvPr/>
          </p:nvSpPr>
          <p:spPr bwMode="auto">
            <a:xfrm>
              <a:off x="6935788" y="2649538"/>
              <a:ext cx="90488" cy="487363"/>
            </a:xfrm>
            <a:custGeom>
              <a:avLst/>
              <a:gdLst>
                <a:gd name="T0" fmla="*/ 62 w 87"/>
                <a:gd name="T1" fmla="*/ 469 h 471"/>
                <a:gd name="T2" fmla="*/ 87 w 87"/>
                <a:gd name="T3" fmla="*/ 458 h 471"/>
                <a:gd name="T4" fmla="*/ 52 w 87"/>
                <a:gd name="T5" fmla="*/ 416 h 471"/>
                <a:gd name="T6" fmla="*/ 57 w 87"/>
                <a:gd name="T7" fmla="*/ 356 h 471"/>
                <a:gd name="T8" fmla="*/ 72 w 87"/>
                <a:gd name="T9" fmla="*/ 318 h 471"/>
                <a:gd name="T10" fmla="*/ 58 w 87"/>
                <a:gd name="T11" fmla="*/ 282 h 471"/>
                <a:gd name="T12" fmla="*/ 61 w 87"/>
                <a:gd name="T13" fmla="*/ 248 h 471"/>
                <a:gd name="T14" fmla="*/ 47 w 87"/>
                <a:gd name="T15" fmla="*/ 236 h 471"/>
                <a:gd name="T16" fmla="*/ 61 w 87"/>
                <a:gd name="T17" fmla="*/ 223 h 471"/>
                <a:gd name="T18" fmla="*/ 58 w 87"/>
                <a:gd name="T19" fmla="*/ 189 h 471"/>
                <a:gd name="T20" fmla="*/ 72 w 87"/>
                <a:gd name="T21" fmla="*/ 153 h 471"/>
                <a:gd name="T22" fmla="*/ 57 w 87"/>
                <a:gd name="T23" fmla="*/ 116 h 471"/>
                <a:gd name="T24" fmla="*/ 52 w 87"/>
                <a:gd name="T25" fmla="*/ 55 h 471"/>
                <a:gd name="T26" fmla="*/ 87 w 87"/>
                <a:gd name="T27" fmla="*/ 14 h 471"/>
                <a:gd name="T28" fmla="*/ 62 w 87"/>
                <a:gd name="T29" fmla="*/ 2 h 471"/>
                <a:gd name="T30" fmla="*/ 55 w 87"/>
                <a:gd name="T31" fmla="*/ 0 h 471"/>
                <a:gd name="T32" fmla="*/ 49 w 87"/>
                <a:gd name="T33" fmla="*/ 2 h 471"/>
                <a:gd name="T34" fmla="*/ 6 w 87"/>
                <a:gd name="T35" fmla="*/ 44 h 471"/>
                <a:gd name="T36" fmla="*/ 1 w 87"/>
                <a:gd name="T37" fmla="*/ 81 h 471"/>
                <a:gd name="T38" fmla="*/ 0 w 87"/>
                <a:gd name="T39" fmla="*/ 173 h 471"/>
                <a:gd name="T40" fmla="*/ 15 w 87"/>
                <a:gd name="T41" fmla="*/ 236 h 471"/>
                <a:gd name="T42" fmla="*/ 0 w 87"/>
                <a:gd name="T43" fmla="*/ 298 h 471"/>
                <a:gd name="T44" fmla="*/ 1 w 87"/>
                <a:gd name="T45" fmla="*/ 390 h 471"/>
                <a:gd name="T46" fmla="*/ 6 w 87"/>
                <a:gd name="T47" fmla="*/ 427 h 471"/>
                <a:gd name="T48" fmla="*/ 49 w 87"/>
                <a:gd name="T49" fmla="*/ 469 h 471"/>
                <a:gd name="T50" fmla="*/ 55 w 87"/>
                <a:gd name="T51" fmla="*/ 471 h 471"/>
                <a:gd name="T52" fmla="*/ 62 w 87"/>
                <a:gd name="T53" fmla="*/ 469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471">
                  <a:moveTo>
                    <a:pt x="62" y="469"/>
                  </a:moveTo>
                  <a:cubicBezTo>
                    <a:pt x="70" y="465"/>
                    <a:pt x="79" y="462"/>
                    <a:pt x="87" y="458"/>
                  </a:cubicBezTo>
                  <a:cubicBezTo>
                    <a:pt x="65" y="451"/>
                    <a:pt x="56" y="433"/>
                    <a:pt x="52" y="416"/>
                  </a:cubicBezTo>
                  <a:cubicBezTo>
                    <a:pt x="48" y="396"/>
                    <a:pt x="50" y="375"/>
                    <a:pt x="57" y="356"/>
                  </a:cubicBezTo>
                  <a:cubicBezTo>
                    <a:pt x="62" y="343"/>
                    <a:pt x="69" y="331"/>
                    <a:pt x="72" y="318"/>
                  </a:cubicBezTo>
                  <a:cubicBezTo>
                    <a:pt x="74" y="306"/>
                    <a:pt x="71" y="291"/>
                    <a:pt x="58" y="282"/>
                  </a:cubicBezTo>
                  <a:cubicBezTo>
                    <a:pt x="67" y="272"/>
                    <a:pt x="68" y="259"/>
                    <a:pt x="61" y="248"/>
                  </a:cubicBezTo>
                  <a:cubicBezTo>
                    <a:pt x="58" y="243"/>
                    <a:pt x="53" y="239"/>
                    <a:pt x="47" y="236"/>
                  </a:cubicBezTo>
                  <a:cubicBezTo>
                    <a:pt x="53" y="232"/>
                    <a:pt x="58" y="228"/>
                    <a:pt x="61" y="223"/>
                  </a:cubicBezTo>
                  <a:cubicBezTo>
                    <a:pt x="68" y="213"/>
                    <a:pt x="67" y="199"/>
                    <a:pt x="58" y="189"/>
                  </a:cubicBezTo>
                  <a:cubicBezTo>
                    <a:pt x="71" y="180"/>
                    <a:pt x="74" y="166"/>
                    <a:pt x="72" y="153"/>
                  </a:cubicBezTo>
                  <a:cubicBezTo>
                    <a:pt x="69" y="140"/>
                    <a:pt x="62" y="128"/>
                    <a:pt x="57" y="116"/>
                  </a:cubicBezTo>
                  <a:cubicBezTo>
                    <a:pt x="50" y="96"/>
                    <a:pt x="48" y="75"/>
                    <a:pt x="52" y="55"/>
                  </a:cubicBezTo>
                  <a:cubicBezTo>
                    <a:pt x="56" y="38"/>
                    <a:pt x="65" y="20"/>
                    <a:pt x="87" y="14"/>
                  </a:cubicBezTo>
                  <a:cubicBezTo>
                    <a:pt x="79" y="10"/>
                    <a:pt x="70" y="6"/>
                    <a:pt x="62" y="2"/>
                  </a:cubicBezTo>
                  <a:cubicBezTo>
                    <a:pt x="60" y="1"/>
                    <a:pt x="58" y="0"/>
                    <a:pt x="55" y="0"/>
                  </a:cubicBezTo>
                  <a:cubicBezTo>
                    <a:pt x="53" y="0"/>
                    <a:pt x="51" y="1"/>
                    <a:pt x="49" y="2"/>
                  </a:cubicBezTo>
                  <a:cubicBezTo>
                    <a:pt x="28" y="12"/>
                    <a:pt x="12" y="27"/>
                    <a:pt x="6" y="44"/>
                  </a:cubicBezTo>
                  <a:cubicBezTo>
                    <a:pt x="1" y="56"/>
                    <a:pt x="1" y="69"/>
                    <a:pt x="1" y="81"/>
                  </a:cubicBezTo>
                  <a:cubicBezTo>
                    <a:pt x="0" y="112"/>
                    <a:pt x="0" y="142"/>
                    <a:pt x="0" y="173"/>
                  </a:cubicBezTo>
                  <a:cubicBezTo>
                    <a:pt x="1" y="194"/>
                    <a:pt x="1" y="217"/>
                    <a:pt x="15" y="236"/>
                  </a:cubicBezTo>
                  <a:cubicBezTo>
                    <a:pt x="1" y="254"/>
                    <a:pt x="1" y="277"/>
                    <a:pt x="0" y="298"/>
                  </a:cubicBezTo>
                  <a:cubicBezTo>
                    <a:pt x="0" y="329"/>
                    <a:pt x="0" y="359"/>
                    <a:pt x="1" y="390"/>
                  </a:cubicBezTo>
                  <a:cubicBezTo>
                    <a:pt x="1" y="402"/>
                    <a:pt x="1" y="415"/>
                    <a:pt x="6" y="427"/>
                  </a:cubicBezTo>
                  <a:cubicBezTo>
                    <a:pt x="12" y="444"/>
                    <a:pt x="28" y="460"/>
                    <a:pt x="49" y="469"/>
                  </a:cubicBezTo>
                  <a:cubicBezTo>
                    <a:pt x="51" y="470"/>
                    <a:pt x="53" y="471"/>
                    <a:pt x="55" y="471"/>
                  </a:cubicBezTo>
                  <a:cubicBezTo>
                    <a:pt x="58" y="471"/>
                    <a:pt x="60" y="470"/>
                    <a:pt x="62" y="469"/>
                  </a:cubicBezTo>
                  <a:close/>
                </a:path>
              </a:pathLst>
            </a:custGeom>
            <a:solidFill>
              <a:srgbClr val="FFD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166">
              <a:extLst>
                <a:ext uri="{FF2B5EF4-FFF2-40B4-BE49-F238E27FC236}">
                  <a16:creationId xmlns:a16="http://schemas.microsoft.com/office/drawing/2014/main" id="{AB9A5A86-7509-4B5A-AE62-80950B81A12F}"/>
                </a:ext>
              </a:extLst>
            </p:cNvPr>
            <p:cNvSpPr/>
            <p:nvPr/>
          </p:nvSpPr>
          <p:spPr bwMode="auto">
            <a:xfrm>
              <a:off x="6330951" y="2649538"/>
              <a:ext cx="90488" cy="487363"/>
            </a:xfrm>
            <a:custGeom>
              <a:avLst/>
              <a:gdLst>
                <a:gd name="T0" fmla="*/ 25 w 87"/>
                <a:gd name="T1" fmla="*/ 2 h 471"/>
                <a:gd name="T2" fmla="*/ 0 w 87"/>
                <a:gd name="T3" fmla="*/ 14 h 471"/>
                <a:gd name="T4" fmla="*/ 35 w 87"/>
                <a:gd name="T5" fmla="*/ 55 h 471"/>
                <a:gd name="T6" fmla="*/ 29 w 87"/>
                <a:gd name="T7" fmla="*/ 116 h 471"/>
                <a:gd name="T8" fmla="*/ 15 w 87"/>
                <a:gd name="T9" fmla="*/ 153 h 471"/>
                <a:gd name="T10" fmla="*/ 29 w 87"/>
                <a:gd name="T11" fmla="*/ 189 h 471"/>
                <a:gd name="T12" fmla="*/ 26 w 87"/>
                <a:gd name="T13" fmla="*/ 223 h 471"/>
                <a:gd name="T14" fmla="*/ 40 w 87"/>
                <a:gd name="T15" fmla="*/ 236 h 471"/>
                <a:gd name="T16" fmla="*/ 26 w 87"/>
                <a:gd name="T17" fmla="*/ 248 h 471"/>
                <a:gd name="T18" fmla="*/ 29 w 87"/>
                <a:gd name="T19" fmla="*/ 282 h 471"/>
                <a:gd name="T20" fmla="*/ 15 w 87"/>
                <a:gd name="T21" fmla="*/ 318 h 471"/>
                <a:gd name="T22" fmla="*/ 29 w 87"/>
                <a:gd name="T23" fmla="*/ 356 h 471"/>
                <a:gd name="T24" fmla="*/ 35 w 87"/>
                <a:gd name="T25" fmla="*/ 416 h 471"/>
                <a:gd name="T26" fmla="*/ 0 w 87"/>
                <a:gd name="T27" fmla="*/ 458 h 471"/>
                <a:gd name="T28" fmla="*/ 25 w 87"/>
                <a:gd name="T29" fmla="*/ 469 h 471"/>
                <a:gd name="T30" fmla="*/ 32 w 87"/>
                <a:gd name="T31" fmla="*/ 471 h 471"/>
                <a:gd name="T32" fmla="*/ 38 w 87"/>
                <a:gd name="T33" fmla="*/ 469 h 471"/>
                <a:gd name="T34" fmla="*/ 81 w 87"/>
                <a:gd name="T35" fmla="*/ 427 h 471"/>
                <a:gd name="T36" fmla="*/ 86 w 87"/>
                <a:gd name="T37" fmla="*/ 390 h 471"/>
                <a:gd name="T38" fmla="*/ 86 w 87"/>
                <a:gd name="T39" fmla="*/ 298 h 471"/>
                <a:gd name="T40" fmla="*/ 72 w 87"/>
                <a:gd name="T41" fmla="*/ 236 h 471"/>
                <a:gd name="T42" fmla="*/ 86 w 87"/>
                <a:gd name="T43" fmla="*/ 173 h 471"/>
                <a:gd name="T44" fmla="*/ 86 w 87"/>
                <a:gd name="T45" fmla="*/ 81 h 471"/>
                <a:gd name="T46" fmla="*/ 81 w 87"/>
                <a:gd name="T47" fmla="*/ 44 h 471"/>
                <a:gd name="T48" fmla="*/ 38 w 87"/>
                <a:gd name="T49" fmla="*/ 2 h 471"/>
                <a:gd name="T50" fmla="*/ 32 w 87"/>
                <a:gd name="T51" fmla="*/ 0 h 471"/>
                <a:gd name="T52" fmla="*/ 25 w 87"/>
                <a:gd name="T53" fmla="*/ 2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471">
                  <a:moveTo>
                    <a:pt x="25" y="2"/>
                  </a:moveTo>
                  <a:cubicBezTo>
                    <a:pt x="17" y="6"/>
                    <a:pt x="8" y="10"/>
                    <a:pt x="0" y="14"/>
                  </a:cubicBezTo>
                  <a:cubicBezTo>
                    <a:pt x="22" y="20"/>
                    <a:pt x="31" y="38"/>
                    <a:pt x="35" y="55"/>
                  </a:cubicBezTo>
                  <a:cubicBezTo>
                    <a:pt x="39" y="75"/>
                    <a:pt x="37" y="96"/>
                    <a:pt x="29" y="116"/>
                  </a:cubicBezTo>
                  <a:cubicBezTo>
                    <a:pt x="25" y="128"/>
                    <a:pt x="18" y="140"/>
                    <a:pt x="15" y="153"/>
                  </a:cubicBezTo>
                  <a:cubicBezTo>
                    <a:pt x="13" y="166"/>
                    <a:pt x="16" y="180"/>
                    <a:pt x="29" y="189"/>
                  </a:cubicBezTo>
                  <a:cubicBezTo>
                    <a:pt x="19" y="199"/>
                    <a:pt x="18" y="213"/>
                    <a:pt x="26" y="223"/>
                  </a:cubicBezTo>
                  <a:cubicBezTo>
                    <a:pt x="29" y="228"/>
                    <a:pt x="34" y="232"/>
                    <a:pt x="40" y="236"/>
                  </a:cubicBezTo>
                  <a:cubicBezTo>
                    <a:pt x="34" y="239"/>
                    <a:pt x="29" y="243"/>
                    <a:pt x="26" y="248"/>
                  </a:cubicBezTo>
                  <a:cubicBezTo>
                    <a:pt x="18" y="259"/>
                    <a:pt x="19" y="272"/>
                    <a:pt x="29" y="282"/>
                  </a:cubicBezTo>
                  <a:cubicBezTo>
                    <a:pt x="16" y="291"/>
                    <a:pt x="13" y="306"/>
                    <a:pt x="15" y="318"/>
                  </a:cubicBezTo>
                  <a:cubicBezTo>
                    <a:pt x="18" y="331"/>
                    <a:pt x="25" y="343"/>
                    <a:pt x="29" y="356"/>
                  </a:cubicBezTo>
                  <a:cubicBezTo>
                    <a:pt x="37" y="375"/>
                    <a:pt x="39" y="396"/>
                    <a:pt x="35" y="416"/>
                  </a:cubicBezTo>
                  <a:cubicBezTo>
                    <a:pt x="31" y="433"/>
                    <a:pt x="22" y="451"/>
                    <a:pt x="0" y="458"/>
                  </a:cubicBezTo>
                  <a:cubicBezTo>
                    <a:pt x="8" y="461"/>
                    <a:pt x="17" y="465"/>
                    <a:pt x="25" y="469"/>
                  </a:cubicBezTo>
                  <a:cubicBezTo>
                    <a:pt x="27" y="470"/>
                    <a:pt x="29" y="471"/>
                    <a:pt x="32" y="471"/>
                  </a:cubicBezTo>
                  <a:cubicBezTo>
                    <a:pt x="34" y="471"/>
                    <a:pt x="36" y="470"/>
                    <a:pt x="38" y="469"/>
                  </a:cubicBezTo>
                  <a:cubicBezTo>
                    <a:pt x="59" y="460"/>
                    <a:pt x="74" y="444"/>
                    <a:pt x="81" y="427"/>
                  </a:cubicBezTo>
                  <a:cubicBezTo>
                    <a:pt x="86" y="415"/>
                    <a:pt x="86" y="402"/>
                    <a:pt x="86" y="390"/>
                  </a:cubicBezTo>
                  <a:cubicBezTo>
                    <a:pt x="87" y="359"/>
                    <a:pt x="87" y="329"/>
                    <a:pt x="86" y="298"/>
                  </a:cubicBezTo>
                  <a:cubicBezTo>
                    <a:pt x="86" y="277"/>
                    <a:pt x="85" y="254"/>
                    <a:pt x="72" y="236"/>
                  </a:cubicBezTo>
                  <a:cubicBezTo>
                    <a:pt x="85" y="217"/>
                    <a:pt x="86" y="194"/>
                    <a:pt x="86" y="173"/>
                  </a:cubicBezTo>
                  <a:cubicBezTo>
                    <a:pt x="87" y="142"/>
                    <a:pt x="87" y="112"/>
                    <a:pt x="86" y="81"/>
                  </a:cubicBezTo>
                  <a:cubicBezTo>
                    <a:pt x="86" y="69"/>
                    <a:pt x="86" y="56"/>
                    <a:pt x="81" y="44"/>
                  </a:cubicBezTo>
                  <a:cubicBezTo>
                    <a:pt x="74" y="27"/>
                    <a:pt x="59" y="12"/>
                    <a:pt x="38" y="2"/>
                  </a:cubicBezTo>
                  <a:cubicBezTo>
                    <a:pt x="36" y="1"/>
                    <a:pt x="34" y="0"/>
                    <a:pt x="32" y="0"/>
                  </a:cubicBezTo>
                  <a:cubicBezTo>
                    <a:pt x="29" y="0"/>
                    <a:pt x="27" y="1"/>
                    <a:pt x="25" y="2"/>
                  </a:cubicBezTo>
                  <a:close/>
                </a:path>
              </a:pathLst>
            </a:custGeom>
            <a:solidFill>
              <a:srgbClr val="FFD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Rectangle 167">
              <a:extLst>
                <a:ext uri="{FF2B5EF4-FFF2-40B4-BE49-F238E27FC236}">
                  <a16:creationId xmlns:a16="http://schemas.microsoft.com/office/drawing/2014/main" id="{3DE5B49B-3171-4137-A1B9-05FE01CF6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7626" y="2678113"/>
              <a:ext cx="561975" cy="431800"/>
            </a:xfrm>
            <a:prstGeom prst="rect">
              <a:avLst/>
            </a:prstGeom>
            <a:solidFill>
              <a:srgbClr val="1AA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Oval 168">
              <a:extLst>
                <a:ext uri="{FF2B5EF4-FFF2-40B4-BE49-F238E27FC236}">
                  <a16:creationId xmlns:a16="http://schemas.microsoft.com/office/drawing/2014/main" id="{ABFA2747-FCE1-4371-9E34-6812C04A1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8451" y="2447925"/>
              <a:ext cx="60325" cy="60325"/>
            </a:xfrm>
            <a:prstGeom prst="ellipse">
              <a:avLst/>
            </a:pr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6" name="Oval 169">
            <a:extLst>
              <a:ext uri="{FF2B5EF4-FFF2-40B4-BE49-F238E27FC236}">
                <a16:creationId xmlns:a16="http://schemas.microsoft.com/office/drawing/2014/main" id="{BBBABF53-5F75-4568-9008-D00C30D60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4091" y="2214508"/>
            <a:ext cx="1117831" cy="1117831"/>
          </a:xfrm>
          <a:prstGeom prst="ellipse">
            <a:avLst/>
          </a:prstGeom>
          <a:solidFill>
            <a:srgbClr val="37B1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77" name="组合 176">
            <a:extLst>
              <a:ext uri="{FF2B5EF4-FFF2-40B4-BE49-F238E27FC236}">
                <a16:creationId xmlns:a16="http://schemas.microsoft.com/office/drawing/2014/main" id="{9BA80F26-F17F-4A91-AD6F-913A573580E6}"/>
              </a:ext>
            </a:extLst>
          </p:cNvPr>
          <p:cNvGrpSpPr/>
          <p:nvPr/>
        </p:nvGrpSpPr>
        <p:grpSpPr>
          <a:xfrm>
            <a:off x="2198145" y="2513384"/>
            <a:ext cx="751413" cy="521767"/>
            <a:chOff x="5164138" y="3765550"/>
            <a:chExt cx="706438" cy="490538"/>
          </a:xfrm>
        </p:grpSpPr>
        <p:sp>
          <p:nvSpPr>
            <p:cNvPr id="178" name="Freeform 170">
              <a:extLst>
                <a:ext uri="{FF2B5EF4-FFF2-40B4-BE49-F238E27FC236}">
                  <a16:creationId xmlns:a16="http://schemas.microsoft.com/office/drawing/2014/main" id="{8D18BE21-54E2-4117-BF93-F629BB2DA91B}"/>
                </a:ext>
              </a:extLst>
            </p:cNvPr>
            <p:cNvSpPr/>
            <p:nvPr/>
          </p:nvSpPr>
          <p:spPr bwMode="auto">
            <a:xfrm>
              <a:off x="5164138" y="3765550"/>
              <a:ext cx="706438" cy="490538"/>
            </a:xfrm>
            <a:custGeom>
              <a:avLst/>
              <a:gdLst>
                <a:gd name="T0" fmla="*/ 655 w 682"/>
                <a:gd name="T1" fmla="*/ 0 h 474"/>
                <a:gd name="T2" fmla="*/ 26 w 682"/>
                <a:gd name="T3" fmla="*/ 0 h 474"/>
                <a:gd name="T4" fmla="*/ 0 w 682"/>
                <a:gd name="T5" fmla="*/ 28 h 474"/>
                <a:gd name="T6" fmla="*/ 0 w 682"/>
                <a:gd name="T7" fmla="*/ 446 h 474"/>
                <a:gd name="T8" fmla="*/ 26 w 682"/>
                <a:gd name="T9" fmla="*/ 474 h 474"/>
                <a:gd name="T10" fmla="*/ 655 w 682"/>
                <a:gd name="T11" fmla="*/ 474 h 474"/>
                <a:gd name="T12" fmla="*/ 682 w 682"/>
                <a:gd name="T13" fmla="*/ 446 h 474"/>
                <a:gd name="T14" fmla="*/ 682 w 682"/>
                <a:gd name="T15" fmla="*/ 28 h 474"/>
                <a:gd name="T16" fmla="*/ 655 w 682"/>
                <a:gd name="T17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2" h="474">
                  <a:moveTo>
                    <a:pt x="655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8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62"/>
                    <a:pt x="12" y="474"/>
                    <a:pt x="26" y="474"/>
                  </a:cubicBezTo>
                  <a:cubicBezTo>
                    <a:pt x="655" y="474"/>
                    <a:pt x="655" y="474"/>
                    <a:pt x="655" y="474"/>
                  </a:cubicBezTo>
                  <a:cubicBezTo>
                    <a:pt x="670" y="474"/>
                    <a:pt x="682" y="462"/>
                    <a:pt x="682" y="446"/>
                  </a:cubicBezTo>
                  <a:cubicBezTo>
                    <a:pt x="682" y="28"/>
                    <a:pt x="682" y="28"/>
                    <a:pt x="682" y="28"/>
                  </a:cubicBezTo>
                  <a:cubicBezTo>
                    <a:pt x="682" y="12"/>
                    <a:pt x="670" y="0"/>
                    <a:pt x="655" y="0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Oval 171">
              <a:extLst>
                <a:ext uri="{FF2B5EF4-FFF2-40B4-BE49-F238E27FC236}">
                  <a16:creationId xmlns:a16="http://schemas.microsoft.com/office/drawing/2014/main" id="{D261BE24-ADB0-4C2D-9740-1C0583C69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1763" y="3810000"/>
              <a:ext cx="128588" cy="128588"/>
            </a:xfrm>
            <a:prstGeom prst="ellipse">
              <a:avLst/>
            </a:pr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Oval 172">
              <a:extLst>
                <a:ext uri="{FF2B5EF4-FFF2-40B4-BE49-F238E27FC236}">
                  <a16:creationId xmlns:a16="http://schemas.microsoft.com/office/drawing/2014/main" id="{04C5E8D6-230E-464F-8D76-35AB81D58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2101" y="3810000"/>
              <a:ext cx="128588" cy="128588"/>
            </a:xfrm>
            <a:prstGeom prst="ellipse">
              <a:avLst/>
            </a:prstGeom>
            <a:solidFill>
              <a:srgbClr val="1AA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Oval 173">
              <a:extLst>
                <a:ext uri="{FF2B5EF4-FFF2-40B4-BE49-F238E27FC236}">
                  <a16:creationId xmlns:a16="http://schemas.microsoft.com/office/drawing/2014/main" id="{83DEEB55-2C23-4898-ABBA-B6E41CB65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2438" y="3810000"/>
              <a:ext cx="130175" cy="128588"/>
            </a:xfrm>
            <a:prstGeom prst="ellipse">
              <a:avLst/>
            </a:pr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Oval 174">
              <a:extLst>
                <a:ext uri="{FF2B5EF4-FFF2-40B4-BE49-F238E27FC236}">
                  <a16:creationId xmlns:a16="http://schemas.microsoft.com/office/drawing/2014/main" id="{357D6091-B1B0-46E0-A274-7E0A7C4E0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4363" y="3810000"/>
              <a:ext cx="128588" cy="128588"/>
            </a:xfrm>
            <a:prstGeom prst="ellipse">
              <a:avLst/>
            </a:pr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Oval 175">
              <a:extLst>
                <a:ext uri="{FF2B5EF4-FFF2-40B4-BE49-F238E27FC236}">
                  <a16:creationId xmlns:a16="http://schemas.microsoft.com/office/drawing/2014/main" id="{97973ACD-97C1-4C5C-ADDC-1DF648A69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1763" y="4081463"/>
              <a:ext cx="128588" cy="128588"/>
            </a:xfrm>
            <a:prstGeom prst="ellipse">
              <a:avLst/>
            </a:pr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Oval 176">
              <a:extLst>
                <a:ext uri="{FF2B5EF4-FFF2-40B4-BE49-F238E27FC236}">
                  <a16:creationId xmlns:a16="http://schemas.microsoft.com/office/drawing/2014/main" id="{3CD48363-0C23-4752-8DE8-F1C495C13E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2101" y="4081463"/>
              <a:ext cx="128588" cy="128588"/>
            </a:xfrm>
            <a:prstGeom prst="ellipse">
              <a:avLst/>
            </a:prstGeom>
            <a:solidFill>
              <a:srgbClr val="F79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Oval 177">
              <a:extLst>
                <a:ext uri="{FF2B5EF4-FFF2-40B4-BE49-F238E27FC236}">
                  <a16:creationId xmlns:a16="http://schemas.microsoft.com/office/drawing/2014/main" id="{CF30A069-2F80-4361-9C1D-FDB497922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2438" y="4081463"/>
              <a:ext cx="130175" cy="128588"/>
            </a:xfrm>
            <a:prstGeom prst="ellipse">
              <a:avLst/>
            </a:prstGeom>
            <a:solidFill>
              <a:srgbClr val="26A4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Oval 178">
              <a:extLst>
                <a:ext uri="{FF2B5EF4-FFF2-40B4-BE49-F238E27FC236}">
                  <a16:creationId xmlns:a16="http://schemas.microsoft.com/office/drawing/2014/main" id="{C33DED80-5577-446C-8D8E-4DEA62599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4363" y="4081463"/>
              <a:ext cx="128588" cy="128588"/>
            </a:xfrm>
            <a:prstGeom prst="ellipse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79">
              <a:extLst>
                <a:ext uri="{FF2B5EF4-FFF2-40B4-BE49-F238E27FC236}">
                  <a16:creationId xmlns:a16="http://schemas.microsoft.com/office/drawing/2014/main" id="{770EED19-7B69-49D0-9045-2F5930AE96FD}"/>
                </a:ext>
              </a:extLst>
            </p:cNvPr>
            <p:cNvSpPr/>
            <p:nvPr/>
          </p:nvSpPr>
          <p:spPr bwMode="auto">
            <a:xfrm>
              <a:off x="5673726" y="3956050"/>
              <a:ext cx="158750" cy="93663"/>
            </a:xfrm>
            <a:custGeom>
              <a:avLst/>
              <a:gdLst>
                <a:gd name="T0" fmla="*/ 26 w 152"/>
                <a:gd name="T1" fmla="*/ 83 h 91"/>
                <a:gd name="T2" fmla="*/ 9 w 152"/>
                <a:gd name="T3" fmla="*/ 72 h 91"/>
                <a:gd name="T4" fmla="*/ 1 w 152"/>
                <a:gd name="T5" fmla="*/ 54 h 91"/>
                <a:gd name="T6" fmla="*/ 2 w 152"/>
                <a:gd name="T7" fmla="*/ 41 h 91"/>
                <a:gd name="T8" fmla="*/ 10 w 152"/>
                <a:gd name="T9" fmla="*/ 17 h 91"/>
                <a:gd name="T10" fmla="*/ 45 w 152"/>
                <a:gd name="T11" fmla="*/ 1 h 91"/>
                <a:gd name="T12" fmla="*/ 60 w 152"/>
                <a:gd name="T13" fmla="*/ 1 h 91"/>
                <a:gd name="T14" fmla="*/ 77 w 152"/>
                <a:gd name="T15" fmla="*/ 8 h 91"/>
                <a:gd name="T16" fmla="*/ 95 w 152"/>
                <a:gd name="T17" fmla="*/ 17 h 91"/>
                <a:gd name="T18" fmla="*/ 116 w 152"/>
                <a:gd name="T19" fmla="*/ 19 h 91"/>
                <a:gd name="T20" fmla="*/ 105 w 152"/>
                <a:gd name="T21" fmla="*/ 25 h 91"/>
                <a:gd name="T22" fmla="*/ 124 w 152"/>
                <a:gd name="T23" fmla="*/ 26 h 91"/>
                <a:gd name="T24" fmla="*/ 152 w 152"/>
                <a:gd name="T25" fmla="*/ 23 h 91"/>
                <a:gd name="T26" fmla="*/ 128 w 152"/>
                <a:gd name="T27" fmla="*/ 40 h 91"/>
                <a:gd name="T28" fmla="*/ 79 w 152"/>
                <a:gd name="T29" fmla="*/ 77 h 91"/>
                <a:gd name="T30" fmla="*/ 35 w 152"/>
                <a:gd name="T31" fmla="*/ 87 h 91"/>
                <a:gd name="T32" fmla="*/ 26 w 152"/>
                <a:gd name="T33" fmla="*/ 8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2" h="91">
                  <a:moveTo>
                    <a:pt x="26" y="83"/>
                  </a:moveTo>
                  <a:cubicBezTo>
                    <a:pt x="20" y="80"/>
                    <a:pt x="14" y="77"/>
                    <a:pt x="9" y="72"/>
                  </a:cubicBezTo>
                  <a:cubicBezTo>
                    <a:pt x="5" y="67"/>
                    <a:pt x="1" y="61"/>
                    <a:pt x="1" y="54"/>
                  </a:cubicBezTo>
                  <a:cubicBezTo>
                    <a:pt x="0" y="50"/>
                    <a:pt x="1" y="45"/>
                    <a:pt x="2" y="41"/>
                  </a:cubicBezTo>
                  <a:cubicBezTo>
                    <a:pt x="3" y="32"/>
                    <a:pt x="5" y="24"/>
                    <a:pt x="10" y="17"/>
                  </a:cubicBezTo>
                  <a:cubicBezTo>
                    <a:pt x="18" y="7"/>
                    <a:pt x="32" y="3"/>
                    <a:pt x="45" y="1"/>
                  </a:cubicBezTo>
                  <a:cubicBezTo>
                    <a:pt x="50" y="1"/>
                    <a:pt x="55" y="0"/>
                    <a:pt x="60" y="1"/>
                  </a:cubicBezTo>
                  <a:cubicBezTo>
                    <a:pt x="66" y="2"/>
                    <a:pt x="72" y="5"/>
                    <a:pt x="77" y="8"/>
                  </a:cubicBezTo>
                  <a:cubicBezTo>
                    <a:pt x="83" y="11"/>
                    <a:pt x="89" y="14"/>
                    <a:pt x="95" y="17"/>
                  </a:cubicBezTo>
                  <a:cubicBezTo>
                    <a:pt x="102" y="19"/>
                    <a:pt x="109" y="21"/>
                    <a:pt x="116" y="19"/>
                  </a:cubicBezTo>
                  <a:cubicBezTo>
                    <a:pt x="112" y="22"/>
                    <a:pt x="109" y="24"/>
                    <a:pt x="105" y="25"/>
                  </a:cubicBezTo>
                  <a:cubicBezTo>
                    <a:pt x="111" y="26"/>
                    <a:pt x="117" y="27"/>
                    <a:pt x="124" y="26"/>
                  </a:cubicBezTo>
                  <a:cubicBezTo>
                    <a:pt x="133" y="24"/>
                    <a:pt x="144" y="19"/>
                    <a:pt x="152" y="23"/>
                  </a:cubicBezTo>
                  <a:cubicBezTo>
                    <a:pt x="144" y="28"/>
                    <a:pt x="135" y="33"/>
                    <a:pt x="128" y="40"/>
                  </a:cubicBezTo>
                  <a:cubicBezTo>
                    <a:pt x="126" y="43"/>
                    <a:pt x="95" y="70"/>
                    <a:pt x="79" y="77"/>
                  </a:cubicBezTo>
                  <a:cubicBezTo>
                    <a:pt x="66" y="84"/>
                    <a:pt x="50" y="91"/>
                    <a:pt x="35" y="87"/>
                  </a:cubicBezTo>
                  <a:cubicBezTo>
                    <a:pt x="32" y="86"/>
                    <a:pt x="29" y="85"/>
                    <a:pt x="26" y="83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180">
              <a:extLst>
                <a:ext uri="{FF2B5EF4-FFF2-40B4-BE49-F238E27FC236}">
                  <a16:creationId xmlns:a16="http://schemas.microsoft.com/office/drawing/2014/main" id="{77CB6250-A33D-4BFC-BC74-35EEC22CCF56}"/>
                </a:ext>
              </a:extLst>
            </p:cNvPr>
            <p:cNvSpPr/>
            <p:nvPr/>
          </p:nvSpPr>
          <p:spPr bwMode="auto">
            <a:xfrm>
              <a:off x="5529263" y="3967163"/>
              <a:ext cx="158750" cy="90488"/>
            </a:xfrm>
            <a:custGeom>
              <a:avLst/>
              <a:gdLst>
                <a:gd name="T0" fmla="*/ 91 w 153"/>
                <a:gd name="T1" fmla="*/ 80 h 87"/>
                <a:gd name="T2" fmla="*/ 133 w 153"/>
                <a:gd name="T3" fmla="*/ 77 h 87"/>
                <a:gd name="T4" fmla="*/ 152 w 153"/>
                <a:gd name="T5" fmla="*/ 53 h 87"/>
                <a:gd name="T6" fmla="*/ 149 w 153"/>
                <a:gd name="T7" fmla="*/ 20 h 87"/>
                <a:gd name="T8" fmla="*/ 126 w 153"/>
                <a:gd name="T9" fmla="*/ 0 h 87"/>
                <a:gd name="T10" fmla="*/ 85 w 153"/>
                <a:gd name="T11" fmla="*/ 4 h 87"/>
                <a:gd name="T12" fmla="*/ 0 w 153"/>
                <a:gd name="T13" fmla="*/ 12 h 87"/>
                <a:gd name="T14" fmla="*/ 7 w 153"/>
                <a:gd name="T15" fmla="*/ 87 h 87"/>
                <a:gd name="T16" fmla="*/ 91 w 153"/>
                <a:gd name="T17" fmla="*/ 8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87">
                  <a:moveTo>
                    <a:pt x="91" y="80"/>
                  </a:moveTo>
                  <a:cubicBezTo>
                    <a:pt x="105" y="79"/>
                    <a:pt x="119" y="78"/>
                    <a:pt x="133" y="77"/>
                  </a:cubicBezTo>
                  <a:cubicBezTo>
                    <a:pt x="144" y="76"/>
                    <a:pt x="153" y="65"/>
                    <a:pt x="152" y="53"/>
                  </a:cubicBezTo>
                  <a:cubicBezTo>
                    <a:pt x="149" y="20"/>
                    <a:pt x="149" y="20"/>
                    <a:pt x="149" y="20"/>
                  </a:cubicBezTo>
                  <a:cubicBezTo>
                    <a:pt x="148" y="8"/>
                    <a:pt x="138" y="0"/>
                    <a:pt x="126" y="0"/>
                  </a:cubicBezTo>
                  <a:cubicBezTo>
                    <a:pt x="112" y="2"/>
                    <a:pt x="99" y="3"/>
                    <a:pt x="85" y="4"/>
                  </a:cubicBezTo>
                  <a:cubicBezTo>
                    <a:pt x="56" y="6"/>
                    <a:pt x="27" y="9"/>
                    <a:pt x="0" y="12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34" y="85"/>
                    <a:pt x="62" y="83"/>
                    <a:pt x="91" y="80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181">
              <a:extLst>
                <a:ext uri="{FF2B5EF4-FFF2-40B4-BE49-F238E27FC236}">
                  <a16:creationId xmlns:a16="http://schemas.microsoft.com/office/drawing/2014/main" id="{71B0BDC7-E5E8-4233-A0FA-84FE29681DBA}"/>
                </a:ext>
              </a:extLst>
            </p:cNvPr>
            <p:cNvSpPr/>
            <p:nvPr/>
          </p:nvSpPr>
          <p:spPr bwMode="auto">
            <a:xfrm>
              <a:off x="5200651" y="3979863"/>
              <a:ext cx="336550" cy="88900"/>
            </a:xfrm>
            <a:custGeom>
              <a:avLst/>
              <a:gdLst>
                <a:gd name="T0" fmla="*/ 1 w 325"/>
                <a:gd name="T1" fmla="*/ 65 h 87"/>
                <a:gd name="T2" fmla="*/ 325 w 325"/>
                <a:gd name="T3" fmla="*/ 75 h 87"/>
                <a:gd name="T4" fmla="*/ 318 w 325"/>
                <a:gd name="T5" fmla="*/ 0 h 87"/>
                <a:gd name="T6" fmla="*/ 1 w 325"/>
                <a:gd name="T7" fmla="*/ 6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5" h="87">
                  <a:moveTo>
                    <a:pt x="1" y="65"/>
                  </a:moveTo>
                  <a:cubicBezTo>
                    <a:pt x="3" y="84"/>
                    <a:pt x="141" y="87"/>
                    <a:pt x="325" y="75"/>
                  </a:cubicBezTo>
                  <a:cubicBezTo>
                    <a:pt x="318" y="0"/>
                    <a:pt x="318" y="0"/>
                    <a:pt x="318" y="0"/>
                  </a:cubicBezTo>
                  <a:cubicBezTo>
                    <a:pt x="136" y="20"/>
                    <a:pt x="0" y="47"/>
                    <a:pt x="1" y="65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90" name="Freeform 182">
            <a:extLst>
              <a:ext uri="{FF2B5EF4-FFF2-40B4-BE49-F238E27FC236}">
                <a16:creationId xmlns:a16="http://schemas.microsoft.com/office/drawing/2014/main" id="{786C8068-FE1B-4E19-8573-54D0DB84F315}"/>
              </a:ext>
            </a:extLst>
          </p:cNvPr>
          <p:cNvSpPr/>
          <p:nvPr/>
        </p:nvSpPr>
        <p:spPr bwMode="auto">
          <a:xfrm>
            <a:off x="7583627" y="4700080"/>
            <a:ext cx="1117831" cy="1117831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28 w 1016"/>
              <a:gd name="T5" fmla="*/ 673 h 1016"/>
              <a:gd name="T6" fmla="*/ 508 w 1016"/>
              <a:gd name="T7" fmla="*/ 1016 h 1016"/>
              <a:gd name="T8" fmla="*/ 989 w 1016"/>
              <a:gd name="T9" fmla="*/ 673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566"/>
                  <a:pt x="10" y="621"/>
                  <a:pt x="28" y="673"/>
                </a:cubicBezTo>
                <a:cubicBezTo>
                  <a:pt x="96" y="872"/>
                  <a:pt x="286" y="1016"/>
                  <a:pt x="508" y="1016"/>
                </a:cubicBezTo>
                <a:cubicBezTo>
                  <a:pt x="731" y="1016"/>
                  <a:pt x="921" y="872"/>
                  <a:pt x="989" y="673"/>
                </a:cubicBezTo>
                <a:cubicBezTo>
                  <a:pt x="1007" y="621"/>
                  <a:pt x="1016" y="566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BBBE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91" name="组合 190">
            <a:extLst>
              <a:ext uri="{FF2B5EF4-FFF2-40B4-BE49-F238E27FC236}">
                <a16:creationId xmlns:a16="http://schemas.microsoft.com/office/drawing/2014/main" id="{FD841AE6-CA44-4EF3-A6B1-0EA3D8DC736A}"/>
              </a:ext>
            </a:extLst>
          </p:cNvPr>
          <p:cNvGrpSpPr/>
          <p:nvPr/>
        </p:nvGrpSpPr>
        <p:grpSpPr>
          <a:xfrm>
            <a:off x="7838601" y="4892576"/>
            <a:ext cx="618016" cy="699067"/>
            <a:chOff x="7556501" y="2503488"/>
            <a:chExt cx="581025" cy="657225"/>
          </a:xfrm>
        </p:grpSpPr>
        <p:sp>
          <p:nvSpPr>
            <p:cNvPr id="192" name="Rectangle 183">
              <a:extLst>
                <a:ext uri="{FF2B5EF4-FFF2-40B4-BE49-F238E27FC236}">
                  <a16:creationId xmlns:a16="http://schemas.microsoft.com/office/drawing/2014/main" id="{CDBCEB4D-D95E-49EB-958A-E5619C277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9838" y="3082925"/>
              <a:ext cx="46038" cy="77788"/>
            </a:xfrm>
            <a:prstGeom prst="rect">
              <a:avLst/>
            </a:prstGeom>
            <a:solidFill>
              <a:srgbClr val="994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Rectangle 184">
              <a:extLst>
                <a:ext uri="{FF2B5EF4-FFF2-40B4-BE49-F238E27FC236}">
                  <a16:creationId xmlns:a16="http://schemas.microsoft.com/office/drawing/2014/main" id="{AE873F38-8F78-4A62-8C64-5E8F355E0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4176" y="3082925"/>
              <a:ext cx="44450" cy="77788"/>
            </a:xfrm>
            <a:prstGeom prst="rect">
              <a:avLst/>
            </a:prstGeom>
            <a:solidFill>
              <a:srgbClr val="994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185">
              <a:extLst>
                <a:ext uri="{FF2B5EF4-FFF2-40B4-BE49-F238E27FC236}">
                  <a16:creationId xmlns:a16="http://schemas.microsoft.com/office/drawing/2014/main" id="{2FBA4CC2-6079-4A4B-A4DD-C9F0DABD4764}"/>
                </a:ext>
              </a:extLst>
            </p:cNvPr>
            <p:cNvSpPr/>
            <p:nvPr/>
          </p:nvSpPr>
          <p:spPr bwMode="auto">
            <a:xfrm>
              <a:off x="7975601" y="2547938"/>
              <a:ext cx="161925" cy="350838"/>
            </a:xfrm>
            <a:custGeom>
              <a:avLst/>
              <a:gdLst>
                <a:gd name="T0" fmla="*/ 46 w 157"/>
                <a:gd name="T1" fmla="*/ 340 h 340"/>
                <a:gd name="T2" fmla="*/ 29 w 157"/>
                <a:gd name="T3" fmla="*/ 332 h 340"/>
                <a:gd name="T4" fmla="*/ 127 w 157"/>
                <a:gd name="T5" fmla="*/ 136 h 340"/>
                <a:gd name="T6" fmla="*/ 113 w 157"/>
                <a:gd name="T7" fmla="*/ 88 h 340"/>
                <a:gd name="T8" fmla="*/ 0 w 157"/>
                <a:gd name="T9" fmla="*/ 16 h 340"/>
                <a:gd name="T10" fmla="*/ 10 w 157"/>
                <a:gd name="T11" fmla="*/ 0 h 340"/>
                <a:gd name="T12" fmla="*/ 123 w 157"/>
                <a:gd name="T13" fmla="*/ 72 h 340"/>
                <a:gd name="T14" fmla="*/ 144 w 157"/>
                <a:gd name="T15" fmla="*/ 144 h 340"/>
                <a:gd name="T16" fmla="*/ 46 w 157"/>
                <a:gd name="T17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340">
                  <a:moveTo>
                    <a:pt x="46" y="340"/>
                  </a:moveTo>
                  <a:cubicBezTo>
                    <a:pt x="29" y="332"/>
                    <a:pt x="29" y="332"/>
                    <a:pt x="29" y="332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35" y="118"/>
                    <a:pt x="130" y="98"/>
                    <a:pt x="113" y="8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48" y="87"/>
                    <a:pt x="157" y="118"/>
                    <a:pt x="144" y="144"/>
                  </a:cubicBezTo>
                  <a:lnTo>
                    <a:pt x="46" y="34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186">
              <a:extLst>
                <a:ext uri="{FF2B5EF4-FFF2-40B4-BE49-F238E27FC236}">
                  <a16:creationId xmlns:a16="http://schemas.microsoft.com/office/drawing/2014/main" id="{19C7486C-D880-4031-B574-770C13DF7E3B}"/>
                </a:ext>
              </a:extLst>
            </p:cNvPr>
            <p:cNvSpPr/>
            <p:nvPr/>
          </p:nvSpPr>
          <p:spPr bwMode="auto">
            <a:xfrm>
              <a:off x="7556501" y="2760663"/>
              <a:ext cx="527050" cy="279400"/>
            </a:xfrm>
            <a:custGeom>
              <a:avLst/>
              <a:gdLst>
                <a:gd name="T0" fmla="*/ 332 w 332"/>
                <a:gd name="T1" fmla="*/ 176 h 176"/>
                <a:gd name="T2" fmla="*/ 0 w 332"/>
                <a:gd name="T3" fmla="*/ 176 h 176"/>
                <a:gd name="T4" fmla="*/ 64 w 332"/>
                <a:gd name="T5" fmla="*/ 0 h 176"/>
                <a:gd name="T6" fmla="*/ 268 w 332"/>
                <a:gd name="T7" fmla="*/ 0 h 176"/>
                <a:gd name="T8" fmla="*/ 332 w 332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176">
                  <a:moveTo>
                    <a:pt x="332" y="176"/>
                  </a:moveTo>
                  <a:lnTo>
                    <a:pt x="0" y="176"/>
                  </a:lnTo>
                  <a:lnTo>
                    <a:pt x="64" y="0"/>
                  </a:lnTo>
                  <a:lnTo>
                    <a:pt x="268" y="0"/>
                  </a:lnTo>
                  <a:lnTo>
                    <a:pt x="332" y="176"/>
                  </a:lnTo>
                  <a:close/>
                </a:path>
              </a:pathLst>
            </a:custGeom>
            <a:solidFill>
              <a:srgbClr val="E37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187">
              <a:extLst>
                <a:ext uri="{FF2B5EF4-FFF2-40B4-BE49-F238E27FC236}">
                  <a16:creationId xmlns:a16="http://schemas.microsoft.com/office/drawing/2014/main" id="{99499CB2-480B-4615-B1F7-3765877A9CC7}"/>
                </a:ext>
              </a:extLst>
            </p:cNvPr>
            <p:cNvSpPr/>
            <p:nvPr/>
          </p:nvSpPr>
          <p:spPr bwMode="auto">
            <a:xfrm>
              <a:off x="7729538" y="2787650"/>
              <a:ext cx="179388" cy="188913"/>
            </a:xfrm>
            <a:custGeom>
              <a:avLst/>
              <a:gdLst>
                <a:gd name="T0" fmla="*/ 113 w 113"/>
                <a:gd name="T1" fmla="*/ 119 h 119"/>
                <a:gd name="T2" fmla="*/ 0 w 113"/>
                <a:gd name="T3" fmla="*/ 119 h 119"/>
                <a:gd name="T4" fmla="*/ 16 w 113"/>
                <a:gd name="T5" fmla="*/ 0 h 119"/>
                <a:gd name="T6" fmla="*/ 97 w 113"/>
                <a:gd name="T7" fmla="*/ 0 h 119"/>
                <a:gd name="T8" fmla="*/ 113 w 113"/>
                <a:gd name="T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9">
                  <a:moveTo>
                    <a:pt x="113" y="119"/>
                  </a:moveTo>
                  <a:lnTo>
                    <a:pt x="0" y="119"/>
                  </a:lnTo>
                  <a:lnTo>
                    <a:pt x="16" y="0"/>
                  </a:lnTo>
                  <a:lnTo>
                    <a:pt x="97" y="0"/>
                  </a:lnTo>
                  <a:lnTo>
                    <a:pt x="113" y="119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188">
              <a:extLst>
                <a:ext uri="{FF2B5EF4-FFF2-40B4-BE49-F238E27FC236}">
                  <a16:creationId xmlns:a16="http://schemas.microsoft.com/office/drawing/2014/main" id="{02562DFA-EC47-468C-A8C4-1688B8034A6F}"/>
                </a:ext>
              </a:extLst>
            </p:cNvPr>
            <p:cNvSpPr/>
            <p:nvPr/>
          </p:nvSpPr>
          <p:spPr bwMode="auto">
            <a:xfrm>
              <a:off x="7727951" y="2786063"/>
              <a:ext cx="182563" cy="193675"/>
            </a:xfrm>
            <a:custGeom>
              <a:avLst/>
              <a:gdLst>
                <a:gd name="T0" fmla="*/ 114 w 115"/>
                <a:gd name="T1" fmla="*/ 120 h 122"/>
                <a:gd name="T2" fmla="*/ 114 w 115"/>
                <a:gd name="T3" fmla="*/ 119 h 122"/>
                <a:gd name="T4" fmla="*/ 3 w 115"/>
                <a:gd name="T5" fmla="*/ 119 h 122"/>
                <a:gd name="T6" fmla="*/ 18 w 115"/>
                <a:gd name="T7" fmla="*/ 2 h 122"/>
                <a:gd name="T8" fmla="*/ 97 w 115"/>
                <a:gd name="T9" fmla="*/ 2 h 122"/>
                <a:gd name="T10" fmla="*/ 113 w 115"/>
                <a:gd name="T11" fmla="*/ 120 h 122"/>
                <a:gd name="T12" fmla="*/ 114 w 115"/>
                <a:gd name="T13" fmla="*/ 120 h 122"/>
                <a:gd name="T14" fmla="*/ 114 w 115"/>
                <a:gd name="T15" fmla="*/ 119 h 122"/>
                <a:gd name="T16" fmla="*/ 114 w 115"/>
                <a:gd name="T17" fmla="*/ 120 h 122"/>
                <a:gd name="T18" fmla="*/ 115 w 115"/>
                <a:gd name="T19" fmla="*/ 120 h 122"/>
                <a:gd name="T20" fmla="*/ 99 w 115"/>
                <a:gd name="T21" fmla="*/ 0 h 122"/>
                <a:gd name="T22" fmla="*/ 16 w 115"/>
                <a:gd name="T23" fmla="*/ 0 h 122"/>
                <a:gd name="T24" fmla="*/ 0 w 115"/>
                <a:gd name="T25" fmla="*/ 122 h 122"/>
                <a:gd name="T26" fmla="*/ 115 w 115"/>
                <a:gd name="T27" fmla="*/ 122 h 122"/>
                <a:gd name="T28" fmla="*/ 115 w 115"/>
                <a:gd name="T29" fmla="*/ 120 h 122"/>
                <a:gd name="T30" fmla="*/ 114 w 115"/>
                <a:gd name="T31" fmla="*/ 12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5" h="122">
                  <a:moveTo>
                    <a:pt x="114" y="120"/>
                  </a:moveTo>
                  <a:lnTo>
                    <a:pt x="114" y="119"/>
                  </a:lnTo>
                  <a:lnTo>
                    <a:pt x="3" y="119"/>
                  </a:lnTo>
                  <a:lnTo>
                    <a:pt x="18" y="2"/>
                  </a:lnTo>
                  <a:lnTo>
                    <a:pt x="97" y="2"/>
                  </a:lnTo>
                  <a:lnTo>
                    <a:pt x="113" y="120"/>
                  </a:lnTo>
                  <a:lnTo>
                    <a:pt x="114" y="120"/>
                  </a:lnTo>
                  <a:lnTo>
                    <a:pt x="114" y="119"/>
                  </a:lnTo>
                  <a:lnTo>
                    <a:pt x="114" y="120"/>
                  </a:lnTo>
                  <a:lnTo>
                    <a:pt x="115" y="120"/>
                  </a:lnTo>
                  <a:lnTo>
                    <a:pt x="99" y="0"/>
                  </a:lnTo>
                  <a:lnTo>
                    <a:pt x="16" y="0"/>
                  </a:lnTo>
                  <a:lnTo>
                    <a:pt x="0" y="122"/>
                  </a:lnTo>
                  <a:lnTo>
                    <a:pt x="115" y="122"/>
                  </a:lnTo>
                  <a:lnTo>
                    <a:pt x="115" y="120"/>
                  </a:lnTo>
                  <a:lnTo>
                    <a:pt x="114" y="120"/>
                  </a:lnTo>
                  <a:close/>
                </a:path>
              </a:pathLst>
            </a:custGeom>
            <a:solidFill>
              <a:srgbClr val="E37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Rectangle 189">
              <a:extLst>
                <a:ext uri="{FF2B5EF4-FFF2-40B4-BE49-F238E27FC236}">
                  <a16:creationId xmlns:a16="http://schemas.microsoft.com/office/drawing/2014/main" id="{3F53753B-4CB7-46A1-A203-29A2EF361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1" y="3040063"/>
              <a:ext cx="527050" cy="44450"/>
            </a:xfrm>
            <a:prstGeom prst="rect">
              <a:avLst/>
            </a:prstGeom>
            <a:solidFill>
              <a:srgbClr val="BF5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190">
              <a:extLst>
                <a:ext uri="{FF2B5EF4-FFF2-40B4-BE49-F238E27FC236}">
                  <a16:creationId xmlns:a16="http://schemas.microsoft.com/office/drawing/2014/main" id="{6D472DFD-5145-4807-ADAE-63E0EA3A173E}"/>
                </a:ext>
              </a:extLst>
            </p:cNvPr>
            <p:cNvSpPr/>
            <p:nvPr/>
          </p:nvSpPr>
          <p:spPr bwMode="auto">
            <a:xfrm>
              <a:off x="7910513" y="2503488"/>
              <a:ext cx="95250" cy="111125"/>
            </a:xfrm>
            <a:custGeom>
              <a:avLst/>
              <a:gdLst>
                <a:gd name="T0" fmla="*/ 43 w 93"/>
                <a:gd name="T1" fmla="*/ 107 h 107"/>
                <a:gd name="T2" fmla="*/ 0 w 93"/>
                <a:gd name="T3" fmla="*/ 78 h 107"/>
                <a:gd name="T4" fmla="*/ 44 w 93"/>
                <a:gd name="T5" fmla="*/ 11 h 107"/>
                <a:gd name="T6" fmla="*/ 68 w 93"/>
                <a:gd name="T7" fmla="*/ 5 h 107"/>
                <a:gd name="T8" fmla="*/ 82 w 93"/>
                <a:gd name="T9" fmla="*/ 15 h 107"/>
                <a:gd name="T10" fmla="*/ 87 w 93"/>
                <a:gd name="T11" fmla="*/ 39 h 107"/>
                <a:gd name="T12" fmla="*/ 43 w 93"/>
                <a:gd name="T1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107">
                  <a:moveTo>
                    <a:pt x="43" y="107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9" y="2"/>
                    <a:pt x="60" y="0"/>
                    <a:pt x="68" y="5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90" y="20"/>
                    <a:pt x="93" y="31"/>
                    <a:pt x="87" y="39"/>
                  </a:cubicBezTo>
                  <a:lnTo>
                    <a:pt x="43" y="107"/>
                  </a:lnTo>
                  <a:close/>
                </a:path>
              </a:pathLst>
            </a:custGeom>
            <a:solidFill>
              <a:srgbClr val="2D4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191">
              <a:extLst>
                <a:ext uri="{FF2B5EF4-FFF2-40B4-BE49-F238E27FC236}">
                  <a16:creationId xmlns:a16="http://schemas.microsoft.com/office/drawing/2014/main" id="{FADDFF5B-AB1B-4667-A7C4-12657F9E8BE0}"/>
                </a:ext>
              </a:extLst>
            </p:cNvPr>
            <p:cNvSpPr/>
            <p:nvPr/>
          </p:nvSpPr>
          <p:spPr bwMode="auto">
            <a:xfrm>
              <a:off x="7848601" y="2533650"/>
              <a:ext cx="157163" cy="136525"/>
            </a:xfrm>
            <a:custGeom>
              <a:avLst/>
              <a:gdLst>
                <a:gd name="T0" fmla="*/ 127 w 153"/>
                <a:gd name="T1" fmla="*/ 133 h 133"/>
                <a:gd name="T2" fmla="*/ 130 w 153"/>
                <a:gd name="T3" fmla="*/ 129 h 133"/>
                <a:gd name="T4" fmla="*/ 108 w 153"/>
                <a:gd name="T5" fmla="*/ 24 h 133"/>
                <a:gd name="T6" fmla="*/ 3 w 153"/>
                <a:gd name="T7" fmla="*/ 46 h 133"/>
                <a:gd name="T8" fmla="*/ 0 w 153"/>
                <a:gd name="T9" fmla="*/ 50 h 133"/>
                <a:gd name="T10" fmla="*/ 127 w 153"/>
                <a:gd name="T1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" h="133">
                  <a:moveTo>
                    <a:pt x="127" y="133"/>
                  </a:moveTo>
                  <a:cubicBezTo>
                    <a:pt x="128" y="132"/>
                    <a:pt x="129" y="130"/>
                    <a:pt x="130" y="129"/>
                  </a:cubicBezTo>
                  <a:cubicBezTo>
                    <a:pt x="153" y="94"/>
                    <a:pt x="143" y="47"/>
                    <a:pt x="108" y="24"/>
                  </a:cubicBezTo>
                  <a:cubicBezTo>
                    <a:pt x="73" y="0"/>
                    <a:pt x="26" y="10"/>
                    <a:pt x="3" y="46"/>
                  </a:cubicBezTo>
                  <a:cubicBezTo>
                    <a:pt x="2" y="47"/>
                    <a:pt x="1" y="49"/>
                    <a:pt x="0" y="50"/>
                  </a:cubicBezTo>
                  <a:lnTo>
                    <a:pt x="127" y="133"/>
                  </a:ln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01" name="Oval 192">
            <a:extLst>
              <a:ext uri="{FF2B5EF4-FFF2-40B4-BE49-F238E27FC236}">
                <a16:creationId xmlns:a16="http://schemas.microsoft.com/office/drawing/2014/main" id="{C4600B62-C547-443E-8475-7D18B801E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724" y="3450539"/>
            <a:ext cx="1117831" cy="1117831"/>
          </a:xfrm>
          <a:prstGeom prst="ellipse">
            <a:avLst/>
          </a:prstGeom>
          <a:solidFill>
            <a:srgbClr val="1D83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02" name="组合 201">
            <a:extLst>
              <a:ext uri="{FF2B5EF4-FFF2-40B4-BE49-F238E27FC236}">
                <a16:creationId xmlns:a16="http://schemas.microsoft.com/office/drawing/2014/main" id="{4A3C5774-3D6A-47DB-BC79-414439A5A947}"/>
              </a:ext>
            </a:extLst>
          </p:cNvPr>
          <p:cNvGrpSpPr/>
          <p:nvPr/>
        </p:nvGrpSpPr>
        <p:grpSpPr>
          <a:xfrm>
            <a:off x="816335" y="3578872"/>
            <a:ext cx="766610" cy="861170"/>
            <a:chOff x="3987801" y="4767263"/>
            <a:chExt cx="720725" cy="809625"/>
          </a:xfrm>
        </p:grpSpPr>
        <p:sp>
          <p:nvSpPr>
            <p:cNvPr id="203" name="Freeform 193">
              <a:extLst>
                <a:ext uri="{FF2B5EF4-FFF2-40B4-BE49-F238E27FC236}">
                  <a16:creationId xmlns:a16="http://schemas.microsoft.com/office/drawing/2014/main" id="{2723EEB8-E063-41C4-8EBE-52BB6D0125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7801" y="5057775"/>
              <a:ext cx="720725" cy="363538"/>
            </a:xfrm>
            <a:custGeom>
              <a:avLst/>
              <a:gdLst>
                <a:gd name="T0" fmla="*/ 0 w 454"/>
                <a:gd name="T1" fmla="*/ 0 h 229"/>
                <a:gd name="T2" fmla="*/ 148 w 454"/>
                <a:gd name="T3" fmla="*/ 229 h 229"/>
                <a:gd name="T4" fmla="*/ 454 w 454"/>
                <a:gd name="T5" fmla="*/ 32 h 229"/>
                <a:gd name="T6" fmla="*/ 0 w 454"/>
                <a:gd name="T7" fmla="*/ 0 h 229"/>
                <a:gd name="T8" fmla="*/ 99 w 454"/>
                <a:gd name="T9" fmla="*/ 58 h 229"/>
                <a:gd name="T10" fmla="*/ 297 w 454"/>
                <a:gd name="T11" fmla="*/ 72 h 229"/>
                <a:gd name="T12" fmla="*/ 163 w 454"/>
                <a:gd name="T13" fmla="*/ 159 h 229"/>
                <a:gd name="T14" fmla="*/ 99 w 454"/>
                <a:gd name="T15" fmla="*/ 5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4" h="229">
                  <a:moveTo>
                    <a:pt x="0" y="0"/>
                  </a:moveTo>
                  <a:lnTo>
                    <a:pt x="148" y="229"/>
                  </a:lnTo>
                  <a:lnTo>
                    <a:pt x="454" y="32"/>
                  </a:lnTo>
                  <a:lnTo>
                    <a:pt x="0" y="0"/>
                  </a:lnTo>
                  <a:close/>
                  <a:moveTo>
                    <a:pt x="99" y="58"/>
                  </a:moveTo>
                  <a:lnTo>
                    <a:pt x="297" y="72"/>
                  </a:lnTo>
                  <a:lnTo>
                    <a:pt x="163" y="159"/>
                  </a:lnTo>
                  <a:lnTo>
                    <a:pt x="99" y="58"/>
                  </a:lnTo>
                  <a:close/>
                </a:path>
              </a:pathLst>
            </a:custGeom>
            <a:solidFill>
              <a:srgbClr val="ECF1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194">
              <a:extLst>
                <a:ext uri="{FF2B5EF4-FFF2-40B4-BE49-F238E27FC236}">
                  <a16:creationId xmlns:a16="http://schemas.microsoft.com/office/drawing/2014/main" id="{D92A2A59-6943-4BE0-9B84-47CFB41E06A4}"/>
                </a:ext>
              </a:extLst>
            </p:cNvPr>
            <p:cNvSpPr/>
            <p:nvPr/>
          </p:nvSpPr>
          <p:spPr bwMode="auto">
            <a:xfrm>
              <a:off x="4030663" y="5089525"/>
              <a:ext cx="31750" cy="22225"/>
            </a:xfrm>
            <a:custGeom>
              <a:avLst/>
              <a:gdLst>
                <a:gd name="T0" fmla="*/ 1 w 20"/>
                <a:gd name="T1" fmla="*/ 14 h 14"/>
                <a:gd name="T2" fmla="*/ 20 w 20"/>
                <a:gd name="T3" fmla="*/ 2 h 14"/>
                <a:gd name="T4" fmla="*/ 19 w 20"/>
                <a:gd name="T5" fmla="*/ 0 h 14"/>
                <a:gd name="T6" fmla="*/ 0 w 20"/>
                <a:gd name="T7" fmla="*/ 13 h 14"/>
                <a:gd name="T8" fmla="*/ 1 w 20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4">
                  <a:moveTo>
                    <a:pt x="1" y="14"/>
                  </a:moveTo>
                  <a:lnTo>
                    <a:pt x="20" y="2"/>
                  </a:lnTo>
                  <a:lnTo>
                    <a:pt x="19" y="0"/>
                  </a:lnTo>
                  <a:lnTo>
                    <a:pt x="0" y="13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195">
              <a:extLst>
                <a:ext uri="{FF2B5EF4-FFF2-40B4-BE49-F238E27FC236}">
                  <a16:creationId xmlns:a16="http://schemas.microsoft.com/office/drawing/2014/main" id="{370358D9-73D0-41F2-B68E-182CB1075999}"/>
                </a:ext>
              </a:extLst>
            </p:cNvPr>
            <p:cNvSpPr/>
            <p:nvPr/>
          </p:nvSpPr>
          <p:spPr bwMode="auto">
            <a:xfrm>
              <a:off x="4040188" y="5114925"/>
              <a:ext cx="19050" cy="12700"/>
            </a:xfrm>
            <a:custGeom>
              <a:avLst/>
              <a:gdLst>
                <a:gd name="T0" fmla="*/ 1 w 12"/>
                <a:gd name="T1" fmla="*/ 8 h 8"/>
                <a:gd name="T2" fmla="*/ 12 w 12"/>
                <a:gd name="T3" fmla="*/ 1 h 8"/>
                <a:gd name="T4" fmla="*/ 11 w 12"/>
                <a:gd name="T5" fmla="*/ 0 h 8"/>
                <a:gd name="T6" fmla="*/ 0 w 12"/>
                <a:gd name="T7" fmla="*/ 7 h 8"/>
                <a:gd name="T8" fmla="*/ 1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" y="8"/>
                  </a:moveTo>
                  <a:lnTo>
                    <a:pt x="12" y="1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196">
              <a:extLst>
                <a:ext uri="{FF2B5EF4-FFF2-40B4-BE49-F238E27FC236}">
                  <a16:creationId xmlns:a16="http://schemas.microsoft.com/office/drawing/2014/main" id="{53444916-1062-417C-82AF-254B4895E9B2}"/>
                </a:ext>
              </a:extLst>
            </p:cNvPr>
            <p:cNvSpPr/>
            <p:nvPr/>
          </p:nvSpPr>
          <p:spPr bwMode="auto">
            <a:xfrm>
              <a:off x="4051301" y="5122863"/>
              <a:ext cx="30163" cy="20638"/>
            </a:xfrm>
            <a:custGeom>
              <a:avLst/>
              <a:gdLst>
                <a:gd name="T0" fmla="*/ 1 w 19"/>
                <a:gd name="T1" fmla="*/ 13 h 13"/>
                <a:gd name="T2" fmla="*/ 19 w 19"/>
                <a:gd name="T3" fmla="*/ 1 h 13"/>
                <a:gd name="T4" fmla="*/ 19 w 19"/>
                <a:gd name="T5" fmla="*/ 0 h 13"/>
                <a:gd name="T6" fmla="*/ 0 w 19"/>
                <a:gd name="T7" fmla="*/ 12 h 13"/>
                <a:gd name="T8" fmla="*/ 1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1" y="13"/>
                  </a:moveTo>
                  <a:lnTo>
                    <a:pt x="19" y="1"/>
                  </a:lnTo>
                  <a:lnTo>
                    <a:pt x="19" y="0"/>
                  </a:lnTo>
                  <a:lnTo>
                    <a:pt x="0" y="12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197">
              <a:extLst>
                <a:ext uri="{FF2B5EF4-FFF2-40B4-BE49-F238E27FC236}">
                  <a16:creationId xmlns:a16="http://schemas.microsoft.com/office/drawing/2014/main" id="{01C2023B-FDB6-46FD-867C-A3DC10ECB676}"/>
                </a:ext>
              </a:extLst>
            </p:cNvPr>
            <p:cNvSpPr/>
            <p:nvPr/>
          </p:nvSpPr>
          <p:spPr bwMode="auto">
            <a:xfrm>
              <a:off x="4060826" y="5146675"/>
              <a:ext cx="19050" cy="12700"/>
            </a:xfrm>
            <a:custGeom>
              <a:avLst/>
              <a:gdLst>
                <a:gd name="T0" fmla="*/ 1 w 12"/>
                <a:gd name="T1" fmla="*/ 8 h 8"/>
                <a:gd name="T2" fmla="*/ 12 w 12"/>
                <a:gd name="T3" fmla="*/ 1 h 8"/>
                <a:gd name="T4" fmla="*/ 11 w 12"/>
                <a:gd name="T5" fmla="*/ 0 h 8"/>
                <a:gd name="T6" fmla="*/ 0 w 12"/>
                <a:gd name="T7" fmla="*/ 7 h 8"/>
                <a:gd name="T8" fmla="*/ 1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" y="8"/>
                  </a:moveTo>
                  <a:lnTo>
                    <a:pt x="12" y="1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198">
              <a:extLst>
                <a:ext uri="{FF2B5EF4-FFF2-40B4-BE49-F238E27FC236}">
                  <a16:creationId xmlns:a16="http://schemas.microsoft.com/office/drawing/2014/main" id="{55B93431-BAE4-4927-BB70-4D51E9301E59}"/>
                </a:ext>
              </a:extLst>
            </p:cNvPr>
            <p:cNvSpPr/>
            <p:nvPr/>
          </p:nvSpPr>
          <p:spPr bwMode="auto">
            <a:xfrm>
              <a:off x="4071938" y="5154613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1 h 13"/>
                <a:gd name="T4" fmla="*/ 19 w 19"/>
                <a:gd name="T5" fmla="*/ 0 h 13"/>
                <a:gd name="T6" fmla="*/ 0 w 19"/>
                <a:gd name="T7" fmla="*/ 12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1"/>
                  </a:lnTo>
                  <a:lnTo>
                    <a:pt x="19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199">
              <a:extLst>
                <a:ext uri="{FF2B5EF4-FFF2-40B4-BE49-F238E27FC236}">
                  <a16:creationId xmlns:a16="http://schemas.microsoft.com/office/drawing/2014/main" id="{E1B7F485-4ED5-4AD1-8A66-E87738F59B74}"/>
                </a:ext>
              </a:extLst>
            </p:cNvPr>
            <p:cNvSpPr/>
            <p:nvPr/>
          </p:nvSpPr>
          <p:spPr bwMode="auto">
            <a:xfrm>
              <a:off x="4081463" y="5178425"/>
              <a:ext cx="19050" cy="12700"/>
            </a:xfrm>
            <a:custGeom>
              <a:avLst/>
              <a:gdLst>
                <a:gd name="T0" fmla="*/ 1 w 12"/>
                <a:gd name="T1" fmla="*/ 8 h 8"/>
                <a:gd name="T2" fmla="*/ 12 w 12"/>
                <a:gd name="T3" fmla="*/ 1 h 8"/>
                <a:gd name="T4" fmla="*/ 11 w 12"/>
                <a:gd name="T5" fmla="*/ 0 h 8"/>
                <a:gd name="T6" fmla="*/ 0 w 12"/>
                <a:gd name="T7" fmla="*/ 7 h 8"/>
                <a:gd name="T8" fmla="*/ 1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" y="8"/>
                  </a:moveTo>
                  <a:lnTo>
                    <a:pt x="12" y="1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200">
              <a:extLst>
                <a:ext uri="{FF2B5EF4-FFF2-40B4-BE49-F238E27FC236}">
                  <a16:creationId xmlns:a16="http://schemas.microsoft.com/office/drawing/2014/main" id="{AD768EB7-7BBE-401E-8046-6AB21A22185A}"/>
                </a:ext>
              </a:extLst>
            </p:cNvPr>
            <p:cNvSpPr/>
            <p:nvPr/>
          </p:nvSpPr>
          <p:spPr bwMode="auto">
            <a:xfrm>
              <a:off x="4092576" y="5186363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1 h 13"/>
                <a:gd name="T4" fmla="*/ 18 w 19"/>
                <a:gd name="T5" fmla="*/ 0 h 13"/>
                <a:gd name="T6" fmla="*/ 0 w 19"/>
                <a:gd name="T7" fmla="*/ 12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1"/>
                  </a:lnTo>
                  <a:lnTo>
                    <a:pt x="18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201">
              <a:extLst>
                <a:ext uri="{FF2B5EF4-FFF2-40B4-BE49-F238E27FC236}">
                  <a16:creationId xmlns:a16="http://schemas.microsoft.com/office/drawing/2014/main" id="{EDA4A3D3-CFEB-4518-8ACF-1934F7A45D3A}"/>
                </a:ext>
              </a:extLst>
            </p:cNvPr>
            <p:cNvSpPr/>
            <p:nvPr/>
          </p:nvSpPr>
          <p:spPr bwMode="auto">
            <a:xfrm>
              <a:off x="4102101" y="5210175"/>
              <a:ext cx="19050" cy="12700"/>
            </a:xfrm>
            <a:custGeom>
              <a:avLst/>
              <a:gdLst>
                <a:gd name="T0" fmla="*/ 1 w 12"/>
                <a:gd name="T1" fmla="*/ 8 h 8"/>
                <a:gd name="T2" fmla="*/ 12 w 12"/>
                <a:gd name="T3" fmla="*/ 1 h 8"/>
                <a:gd name="T4" fmla="*/ 11 w 12"/>
                <a:gd name="T5" fmla="*/ 0 h 8"/>
                <a:gd name="T6" fmla="*/ 0 w 12"/>
                <a:gd name="T7" fmla="*/ 7 h 8"/>
                <a:gd name="T8" fmla="*/ 1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" y="8"/>
                  </a:moveTo>
                  <a:lnTo>
                    <a:pt x="12" y="1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202">
              <a:extLst>
                <a:ext uri="{FF2B5EF4-FFF2-40B4-BE49-F238E27FC236}">
                  <a16:creationId xmlns:a16="http://schemas.microsoft.com/office/drawing/2014/main" id="{140EC838-3FB7-49A0-A62E-53DA9EF50339}"/>
                </a:ext>
              </a:extLst>
            </p:cNvPr>
            <p:cNvSpPr/>
            <p:nvPr/>
          </p:nvSpPr>
          <p:spPr bwMode="auto">
            <a:xfrm>
              <a:off x="4111626" y="5218113"/>
              <a:ext cx="31750" cy="20638"/>
            </a:xfrm>
            <a:custGeom>
              <a:avLst/>
              <a:gdLst>
                <a:gd name="T0" fmla="*/ 1 w 20"/>
                <a:gd name="T1" fmla="*/ 13 h 13"/>
                <a:gd name="T2" fmla="*/ 20 w 20"/>
                <a:gd name="T3" fmla="*/ 2 h 13"/>
                <a:gd name="T4" fmla="*/ 19 w 20"/>
                <a:gd name="T5" fmla="*/ 0 h 13"/>
                <a:gd name="T6" fmla="*/ 0 w 20"/>
                <a:gd name="T7" fmla="*/ 13 h 13"/>
                <a:gd name="T8" fmla="*/ 1 w 20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1" y="13"/>
                  </a:moveTo>
                  <a:lnTo>
                    <a:pt x="20" y="2"/>
                  </a:lnTo>
                  <a:lnTo>
                    <a:pt x="19" y="0"/>
                  </a:lnTo>
                  <a:lnTo>
                    <a:pt x="0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203">
              <a:extLst>
                <a:ext uri="{FF2B5EF4-FFF2-40B4-BE49-F238E27FC236}">
                  <a16:creationId xmlns:a16="http://schemas.microsoft.com/office/drawing/2014/main" id="{D1D2584A-B49B-46BB-A71E-AB7A6EC9BCBD}"/>
                </a:ext>
              </a:extLst>
            </p:cNvPr>
            <p:cNvSpPr/>
            <p:nvPr/>
          </p:nvSpPr>
          <p:spPr bwMode="auto">
            <a:xfrm>
              <a:off x="4122738" y="5241925"/>
              <a:ext cx="19050" cy="12700"/>
            </a:xfrm>
            <a:custGeom>
              <a:avLst/>
              <a:gdLst>
                <a:gd name="T0" fmla="*/ 1 w 12"/>
                <a:gd name="T1" fmla="*/ 8 h 8"/>
                <a:gd name="T2" fmla="*/ 12 w 12"/>
                <a:gd name="T3" fmla="*/ 2 h 8"/>
                <a:gd name="T4" fmla="*/ 11 w 12"/>
                <a:gd name="T5" fmla="*/ 0 h 8"/>
                <a:gd name="T6" fmla="*/ 0 w 12"/>
                <a:gd name="T7" fmla="*/ 7 h 8"/>
                <a:gd name="T8" fmla="*/ 1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" y="8"/>
                  </a:moveTo>
                  <a:lnTo>
                    <a:pt x="12" y="2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204">
              <a:extLst>
                <a:ext uri="{FF2B5EF4-FFF2-40B4-BE49-F238E27FC236}">
                  <a16:creationId xmlns:a16="http://schemas.microsoft.com/office/drawing/2014/main" id="{E24D5BBF-AB5E-4E89-A76A-220774C3747F}"/>
                </a:ext>
              </a:extLst>
            </p:cNvPr>
            <p:cNvSpPr/>
            <p:nvPr/>
          </p:nvSpPr>
          <p:spPr bwMode="auto">
            <a:xfrm>
              <a:off x="4133851" y="5249863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1 h 13"/>
                <a:gd name="T4" fmla="*/ 18 w 19"/>
                <a:gd name="T5" fmla="*/ 0 h 13"/>
                <a:gd name="T6" fmla="*/ 0 w 19"/>
                <a:gd name="T7" fmla="*/ 13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1"/>
                  </a:lnTo>
                  <a:lnTo>
                    <a:pt x="18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206">
              <a:extLst>
                <a:ext uri="{FF2B5EF4-FFF2-40B4-BE49-F238E27FC236}">
                  <a16:creationId xmlns:a16="http://schemas.microsoft.com/office/drawing/2014/main" id="{24D97D27-A9FC-4415-BDE3-C1E499D7E700}"/>
                </a:ext>
              </a:extLst>
            </p:cNvPr>
            <p:cNvSpPr/>
            <p:nvPr/>
          </p:nvSpPr>
          <p:spPr bwMode="auto">
            <a:xfrm>
              <a:off x="4143375" y="5273675"/>
              <a:ext cx="19050" cy="12700"/>
            </a:xfrm>
            <a:custGeom>
              <a:avLst/>
              <a:gdLst>
                <a:gd name="T0" fmla="*/ 1 w 12"/>
                <a:gd name="T1" fmla="*/ 8 h 8"/>
                <a:gd name="T2" fmla="*/ 12 w 12"/>
                <a:gd name="T3" fmla="*/ 2 h 8"/>
                <a:gd name="T4" fmla="*/ 11 w 12"/>
                <a:gd name="T5" fmla="*/ 0 h 8"/>
                <a:gd name="T6" fmla="*/ 0 w 12"/>
                <a:gd name="T7" fmla="*/ 8 h 8"/>
                <a:gd name="T8" fmla="*/ 1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" y="8"/>
                  </a:moveTo>
                  <a:lnTo>
                    <a:pt x="12" y="2"/>
                  </a:lnTo>
                  <a:lnTo>
                    <a:pt x="11" y="0"/>
                  </a:lnTo>
                  <a:lnTo>
                    <a:pt x="0" y="8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207">
              <a:extLst>
                <a:ext uri="{FF2B5EF4-FFF2-40B4-BE49-F238E27FC236}">
                  <a16:creationId xmlns:a16="http://schemas.microsoft.com/office/drawing/2014/main" id="{7A39983E-881A-4590-8429-28252D575ABD}"/>
                </a:ext>
              </a:extLst>
            </p:cNvPr>
            <p:cNvSpPr/>
            <p:nvPr/>
          </p:nvSpPr>
          <p:spPr bwMode="auto">
            <a:xfrm>
              <a:off x="4154488" y="5283200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0 h 13"/>
                <a:gd name="T4" fmla="*/ 18 w 19"/>
                <a:gd name="T5" fmla="*/ 0 h 13"/>
                <a:gd name="T6" fmla="*/ 0 w 19"/>
                <a:gd name="T7" fmla="*/ 12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0"/>
                  </a:lnTo>
                  <a:lnTo>
                    <a:pt x="18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208">
              <a:extLst>
                <a:ext uri="{FF2B5EF4-FFF2-40B4-BE49-F238E27FC236}">
                  <a16:creationId xmlns:a16="http://schemas.microsoft.com/office/drawing/2014/main" id="{2D442D95-AA3E-4148-960B-4069CA23B693}"/>
                </a:ext>
              </a:extLst>
            </p:cNvPr>
            <p:cNvSpPr/>
            <p:nvPr/>
          </p:nvSpPr>
          <p:spPr bwMode="auto">
            <a:xfrm>
              <a:off x="4164013" y="5307013"/>
              <a:ext cx="17463" cy="11113"/>
            </a:xfrm>
            <a:custGeom>
              <a:avLst/>
              <a:gdLst>
                <a:gd name="T0" fmla="*/ 1 w 11"/>
                <a:gd name="T1" fmla="*/ 7 h 7"/>
                <a:gd name="T2" fmla="*/ 11 w 11"/>
                <a:gd name="T3" fmla="*/ 1 h 7"/>
                <a:gd name="T4" fmla="*/ 11 w 11"/>
                <a:gd name="T5" fmla="*/ 0 h 7"/>
                <a:gd name="T6" fmla="*/ 0 w 11"/>
                <a:gd name="T7" fmla="*/ 7 h 7"/>
                <a:gd name="T8" fmla="*/ 1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" y="7"/>
                  </a:moveTo>
                  <a:lnTo>
                    <a:pt x="11" y="1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209">
              <a:extLst>
                <a:ext uri="{FF2B5EF4-FFF2-40B4-BE49-F238E27FC236}">
                  <a16:creationId xmlns:a16="http://schemas.microsoft.com/office/drawing/2014/main" id="{39B5A846-D8F3-44F5-A168-A9E5393494BF}"/>
                </a:ext>
              </a:extLst>
            </p:cNvPr>
            <p:cNvSpPr/>
            <p:nvPr/>
          </p:nvSpPr>
          <p:spPr bwMode="auto">
            <a:xfrm>
              <a:off x="4175125" y="5314950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0 h 13"/>
                <a:gd name="T4" fmla="*/ 18 w 19"/>
                <a:gd name="T5" fmla="*/ 0 h 13"/>
                <a:gd name="T6" fmla="*/ 0 w 19"/>
                <a:gd name="T7" fmla="*/ 12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0"/>
                  </a:lnTo>
                  <a:lnTo>
                    <a:pt x="18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210">
              <a:extLst>
                <a:ext uri="{FF2B5EF4-FFF2-40B4-BE49-F238E27FC236}">
                  <a16:creationId xmlns:a16="http://schemas.microsoft.com/office/drawing/2014/main" id="{4DBCB9E0-665C-4E3E-9D18-AB5054C3C736}"/>
                </a:ext>
              </a:extLst>
            </p:cNvPr>
            <p:cNvSpPr/>
            <p:nvPr/>
          </p:nvSpPr>
          <p:spPr bwMode="auto">
            <a:xfrm>
              <a:off x="4184650" y="5338763"/>
              <a:ext cx="17463" cy="12700"/>
            </a:xfrm>
            <a:custGeom>
              <a:avLst/>
              <a:gdLst>
                <a:gd name="T0" fmla="*/ 1 w 11"/>
                <a:gd name="T1" fmla="*/ 8 h 8"/>
                <a:gd name="T2" fmla="*/ 11 w 11"/>
                <a:gd name="T3" fmla="*/ 0 h 8"/>
                <a:gd name="T4" fmla="*/ 11 w 11"/>
                <a:gd name="T5" fmla="*/ 0 h 8"/>
                <a:gd name="T6" fmla="*/ 0 w 11"/>
                <a:gd name="T7" fmla="*/ 7 h 8"/>
                <a:gd name="T8" fmla="*/ 1 w 11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1" y="8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211">
              <a:extLst>
                <a:ext uri="{FF2B5EF4-FFF2-40B4-BE49-F238E27FC236}">
                  <a16:creationId xmlns:a16="http://schemas.microsoft.com/office/drawing/2014/main" id="{28E19691-E9F3-4288-BCD3-48497B558ED9}"/>
                </a:ext>
              </a:extLst>
            </p:cNvPr>
            <p:cNvSpPr/>
            <p:nvPr/>
          </p:nvSpPr>
          <p:spPr bwMode="auto">
            <a:xfrm>
              <a:off x="4195763" y="5346700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1 h 13"/>
                <a:gd name="T4" fmla="*/ 19 w 19"/>
                <a:gd name="T5" fmla="*/ 0 h 13"/>
                <a:gd name="T6" fmla="*/ 0 w 19"/>
                <a:gd name="T7" fmla="*/ 12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1"/>
                  </a:lnTo>
                  <a:lnTo>
                    <a:pt x="19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 212">
              <a:extLst>
                <a:ext uri="{FF2B5EF4-FFF2-40B4-BE49-F238E27FC236}">
                  <a16:creationId xmlns:a16="http://schemas.microsoft.com/office/drawing/2014/main" id="{E1655F03-BF68-44DD-97A2-7C4B735CACF8}"/>
                </a:ext>
              </a:extLst>
            </p:cNvPr>
            <p:cNvSpPr/>
            <p:nvPr/>
          </p:nvSpPr>
          <p:spPr bwMode="auto">
            <a:xfrm>
              <a:off x="4205288" y="5370513"/>
              <a:ext cx="17463" cy="12700"/>
            </a:xfrm>
            <a:custGeom>
              <a:avLst/>
              <a:gdLst>
                <a:gd name="T0" fmla="*/ 1 w 11"/>
                <a:gd name="T1" fmla="*/ 8 h 8"/>
                <a:gd name="T2" fmla="*/ 11 w 11"/>
                <a:gd name="T3" fmla="*/ 1 h 8"/>
                <a:gd name="T4" fmla="*/ 11 w 11"/>
                <a:gd name="T5" fmla="*/ 0 h 8"/>
                <a:gd name="T6" fmla="*/ 0 w 11"/>
                <a:gd name="T7" fmla="*/ 7 h 8"/>
                <a:gd name="T8" fmla="*/ 1 w 11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1" y="8"/>
                  </a:moveTo>
                  <a:lnTo>
                    <a:pt x="11" y="1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 213">
              <a:extLst>
                <a:ext uri="{FF2B5EF4-FFF2-40B4-BE49-F238E27FC236}">
                  <a16:creationId xmlns:a16="http://schemas.microsoft.com/office/drawing/2014/main" id="{F1A7B257-9EF4-4FFE-8A7F-E70C55700083}"/>
                </a:ext>
              </a:extLst>
            </p:cNvPr>
            <p:cNvSpPr/>
            <p:nvPr/>
          </p:nvSpPr>
          <p:spPr bwMode="auto">
            <a:xfrm>
              <a:off x="4216400" y="5378450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1 h 13"/>
                <a:gd name="T4" fmla="*/ 19 w 19"/>
                <a:gd name="T5" fmla="*/ 0 h 13"/>
                <a:gd name="T6" fmla="*/ 0 w 19"/>
                <a:gd name="T7" fmla="*/ 12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1"/>
                  </a:lnTo>
                  <a:lnTo>
                    <a:pt x="19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214">
              <a:extLst>
                <a:ext uri="{FF2B5EF4-FFF2-40B4-BE49-F238E27FC236}">
                  <a16:creationId xmlns:a16="http://schemas.microsoft.com/office/drawing/2014/main" id="{7F7B8D49-9AA6-4DE5-A266-04C4FBC0EFAB}"/>
                </a:ext>
              </a:extLst>
            </p:cNvPr>
            <p:cNvSpPr/>
            <p:nvPr/>
          </p:nvSpPr>
          <p:spPr bwMode="auto">
            <a:xfrm>
              <a:off x="4170363" y="4767263"/>
              <a:ext cx="384175" cy="130175"/>
            </a:xfrm>
            <a:custGeom>
              <a:avLst/>
              <a:gdLst>
                <a:gd name="T0" fmla="*/ 347 w 371"/>
                <a:gd name="T1" fmla="*/ 38 h 126"/>
                <a:gd name="T2" fmla="*/ 300 w 371"/>
                <a:gd name="T3" fmla="*/ 38 h 126"/>
                <a:gd name="T4" fmla="*/ 186 w 371"/>
                <a:gd name="T5" fmla="*/ 0 h 126"/>
                <a:gd name="T6" fmla="*/ 72 w 371"/>
                <a:gd name="T7" fmla="*/ 38 h 126"/>
                <a:gd name="T8" fmla="*/ 24 w 371"/>
                <a:gd name="T9" fmla="*/ 38 h 126"/>
                <a:gd name="T10" fmla="*/ 0 w 371"/>
                <a:gd name="T11" fmla="*/ 60 h 126"/>
                <a:gd name="T12" fmla="*/ 0 w 371"/>
                <a:gd name="T13" fmla="*/ 104 h 126"/>
                <a:gd name="T14" fmla="*/ 24 w 371"/>
                <a:gd name="T15" fmla="*/ 126 h 126"/>
                <a:gd name="T16" fmla="*/ 347 w 371"/>
                <a:gd name="T17" fmla="*/ 126 h 126"/>
                <a:gd name="T18" fmla="*/ 371 w 371"/>
                <a:gd name="T19" fmla="*/ 104 h 126"/>
                <a:gd name="T20" fmla="*/ 371 w 371"/>
                <a:gd name="T21" fmla="*/ 60 h 126"/>
                <a:gd name="T22" fmla="*/ 347 w 371"/>
                <a:gd name="T23" fmla="*/ 3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1" h="126">
                  <a:moveTo>
                    <a:pt x="347" y="38"/>
                  </a:moveTo>
                  <a:cubicBezTo>
                    <a:pt x="300" y="38"/>
                    <a:pt x="300" y="38"/>
                    <a:pt x="300" y="38"/>
                  </a:cubicBezTo>
                  <a:cubicBezTo>
                    <a:pt x="285" y="16"/>
                    <a:pt x="239" y="0"/>
                    <a:pt x="186" y="0"/>
                  </a:cubicBezTo>
                  <a:cubicBezTo>
                    <a:pt x="132" y="0"/>
                    <a:pt x="86" y="16"/>
                    <a:pt x="72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11" y="38"/>
                    <a:pt x="0" y="48"/>
                    <a:pt x="0" y="6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6"/>
                    <a:pt x="11" y="126"/>
                    <a:pt x="24" y="126"/>
                  </a:cubicBezTo>
                  <a:cubicBezTo>
                    <a:pt x="347" y="126"/>
                    <a:pt x="347" y="126"/>
                    <a:pt x="347" y="126"/>
                  </a:cubicBezTo>
                  <a:cubicBezTo>
                    <a:pt x="360" y="126"/>
                    <a:pt x="371" y="116"/>
                    <a:pt x="371" y="104"/>
                  </a:cubicBezTo>
                  <a:cubicBezTo>
                    <a:pt x="371" y="60"/>
                    <a:pt x="371" y="60"/>
                    <a:pt x="371" y="60"/>
                  </a:cubicBezTo>
                  <a:cubicBezTo>
                    <a:pt x="371" y="48"/>
                    <a:pt x="360" y="38"/>
                    <a:pt x="347" y="38"/>
                  </a:cubicBezTo>
                  <a:close/>
                </a:path>
              </a:pathLst>
            </a:custGeom>
            <a:solidFill>
              <a:srgbClr val="E07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Rectangle 215">
              <a:extLst>
                <a:ext uri="{FF2B5EF4-FFF2-40B4-BE49-F238E27FC236}">
                  <a16:creationId xmlns:a16="http://schemas.microsoft.com/office/drawing/2014/main" id="{2FD11969-7E99-4B03-9857-F3D311D3C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475" y="4897438"/>
              <a:ext cx="107950" cy="679450"/>
            </a:xfrm>
            <a:prstGeom prst="rect">
              <a:avLst/>
            </a:prstGeom>
            <a:solidFill>
              <a:srgbClr val="F79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" name="Rectangle 216">
              <a:extLst>
                <a:ext uri="{FF2B5EF4-FFF2-40B4-BE49-F238E27FC236}">
                  <a16:creationId xmlns:a16="http://schemas.microsoft.com/office/drawing/2014/main" id="{30A64F0B-C1F8-4105-BB7A-07FFF92C01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7688" y="4918075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6" name="Rectangle 217">
              <a:extLst>
                <a:ext uri="{FF2B5EF4-FFF2-40B4-BE49-F238E27FC236}">
                  <a16:creationId xmlns:a16="http://schemas.microsoft.com/office/drawing/2014/main" id="{662509CE-EB3F-4C86-BF34-B208A2689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325" y="4937125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Rectangle 218">
              <a:extLst>
                <a:ext uri="{FF2B5EF4-FFF2-40B4-BE49-F238E27FC236}">
                  <a16:creationId xmlns:a16="http://schemas.microsoft.com/office/drawing/2014/main" id="{6EC9BB07-EFC1-497F-B548-5644B11DF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7688" y="4956175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Rectangle 219">
              <a:extLst>
                <a:ext uri="{FF2B5EF4-FFF2-40B4-BE49-F238E27FC236}">
                  <a16:creationId xmlns:a16="http://schemas.microsoft.com/office/drawing/2014/main" id="{768D8887-B3A1-4A6D-9CCE-E5FD8C5EA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325" y="4973638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9" name="Rectangle 220">
              <a:extLst>
                <a:ext uri="{FF2B5EF4-FFF2-40B4-BE49-F238E27FC236}">
                  <a16:creationId xmlns:a16="http://schemas.microsoft.com/office/drawing/2014/main" id="{3B4883BC-0A12-4849-B60E-40AF914436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7688" y="4994275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0" name="Rectangle 221">
              <a:extLst>
                <a:ext uri="{FF2B5EF4-FFF2-40B4-BE49-F238E27FC236}">
                  <a16:creationId xmlns:a16="http://schemas.microsoft.com/office/drawing/2014/main" id="{1D8C4F1F-EDD9-4B22-899A-FFADA35F9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325" y="5011738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Rectangle 222">
              <a:extLst>
                <a:ext uri="{FF2B5EF4-FFF2-40B4-BE49-F238E27FC236}">
                  <a16:creationId xmlns:a16="http://schemas.microsoft.com/office/drawing/2014/main" id="{988AE0DA-5300-45D1-89C0-AD724F196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7688" y="5030788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Rectangle 223">
              <a:extLst>
                <a:ext uri="{FF2B5EF4-FFF2-40B4-BE49-F238E27FC236}">
                  <a16:creationId xmlns:a16="http://schemas.microsoft.com/office/drawing/2014/main" id="{D18C10FC-167A-4AE0-9018-792850B01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325" y="5049838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3" name="Rectangle 224">
              <a:extLst>
                <a:ext uri="{FF2B5EF4-FFF2-40B4-BE49-F238E27FC236}">
                  <a16:creationId xmlns:a16="http://schemas.microsoft.com/office/drawing/2014/main" id="{91E33B03-A9A5-4067-9996-857A93B14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7688" y="5068888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4" name="Rectangle 225">
              <a:extLst>
                <a:ext uri="{FF2B5EF4-FFF2-40B4-BE49-F238E27FC236}">
                  <a16:creationId xmlns:a16="http://schemas.microsoft.com/office/drawing/2014/main" id="{2DDECD57-6097-47B2-876B-127C20246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325" y="5086350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Rectangle 226">
              <a:extLst>
                <a:ext uri="{FF2B5EF4-FFF2-40B4-BE49-F238E27FC236}">
                  <a16:creationId xmlns:a16="http://schemas.microsoft.com/office/drawing/2014/main" id="{2691DA43-991A-4CE7-B418-27F3BCE5E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7688" y="5106988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Rectangle 227">
              <a:extLst>
                <a:ext uri="{FF2B5EF4-FFF2-40B4-BE49-F238E27FC236}">
                  <a16:creationId xmlns:a16="http://schemas.microsoft.com/office/drawing/2014/main" id="{D16D98E3-BBC9-4F5B-8651-577842C508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325" y="5126038"/>
              <a:ext cx="30163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7" name="Rectangle 228">
              <a:extLst>
                <a:ext uri="{FF2B5EF4-FFF2-40B4-BE49-F238E27FC236}">
                  <a16:creationId xmlns:a16="http://schemas.microsoft.com/office/drawing/2014/main" id="{284A1588-8BC7-49AE-B871-BC2A7A26F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7688" y="5143500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8" name="Rectangle 229">
              <a:extLst>
                <a:ext uri="{FF2B5EF4-FFF2-40B4-BE49-F238E27FC236}">
                  <a16:creationId xmlns:a16="http://schemas.microsoft.com/office/drawing/2014/main" id="{44A3D78B-71E5-4E48-99E3-7AF6F102C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325" y="5162550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Rectangle 230">
              <a:extLst>
                <a:ext uri="{FF2B5EF4-FFF2-40B4-BE49-F238E27FC236}">
                  <a16:creationId xmlns:a16="http://schemas.microsoft.com/office/drawing/2014/main" id="{F0FF1720-A404-4811-AC82-1CA732F96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7688" y="5181600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Rectangle 231">
              <a:extLst>
                <a:ext uri="{FF2B5EF4-FFF2-40B4-BE49-F238E27FC236}">
                  <a16:creationId xmlns:a16="http://schemas.microsoft.com/office/drawing/2014/main" id="{659CC4E7-36B8-49E7-9077-62CC22CC7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325" y="5200650"/>
              <a:ext cx="30163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1" name="Rectangle 232">
              <a:extLst>
                <a:ext uri="{FF2B5EF4-FFF2-40B4-BE49-F238E27FC236}">
                  <a16:creationId xmlns:a16="http://schemas.microsoft.com/office/drawing/2014/main" id="{52AC4A12-1F7A-42FA-B251-66473A953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7688" y="5219700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2" name="Rectangle 233">
              <a:extLst>
                <a:ext uri="{FF2B5EF4-FFF2-40B4-BE49-F238E27FC236}">
                  <a16:creationId xmlns:a16="http://schemas.microsoft.com/office/drawing/2014/main" id="{7252F1D5-DC51-4F3C-91D4-104540267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325" y="5238750"/>
              <a:ext cx="30163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3" name="Rectangle 234">
              <a:extLst>
                <a:ext uri="{FF2B5EF4-FFF2-40B4-BE49-F238E27FC236}">
                  <a16:creationId xmlns:a16="http://schemas.microsoft.com/office/drawing/2014/main" id="{6E1366BD-8E67-4857-A1D7-148C8459C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7688" y="5256213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4" name="Rectangle 235">
              <a:extLst>
                <a:ext uri="{FF2B5EF4-FFF2-40B4-BE49-F238E27FC236}">
                  <a16:creationId xmlns:a16="http://schemas.microsoft.com/office/drawing/2014/main" id="{2D2868EC-01F2-437C-A32C-C408C7DE5E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325" y="5275263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5" name="Rectangle 236">
              <a:extLst>
                <a:ext uri="{FF2B5EF4-FFF2-40B4-BE49-F238E27FC236}">
                  <a16:creationId xmlns:a16="http://schemas.microsoft.com/office/drawing/2014/main" id="{79CD7FE7-8DD3-472F-8EF7-32DE34F5D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7688" y="5294313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6" name="Rectangle 237">
              <a:extLst>
                <a:ext uri="{FF2B5EF4-FFF2-40B4-BE49-F238E27FC236}">
                  <a16:creationId xmlns:a16="http://schemas.microsoft.com/office/drawing/2014/main" id="{A1220847-B5EE-4C06-A39A-1D70B668F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325" y="5313363"/>
              <a:ext cx="30163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Rectangle 238">
              <a:extLst>
                <a:ext uri="{FF2B5EF4-FFF2-40B4-BE49-F238E27FC236}">
                  <a16:creationId xmlns:a16="http://schemas.microsoft.com/office/drawing/2014/main" id="{C7B6A501-2EB8-4D83-B642-260675AF6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7688" y="5332413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Rectangle 239">
              <a:extLst>
                <a:ext uri="{FF2B5EF4-FFF2-40B4-BE49-F238E27FC236}">
                  <a16:creationId xmlns:a16="http://schemas.microsoft.com/office/drawing/2014/main" id="{DC50022E-A9E8-4C3F-BF68-9BBFC5E74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325" y="5351463"/>
              <a:ext cx="30163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9" name="Rectangle 240">
              <a:extLst>
                <a:ext uri="{FF2B5EF4-FFF2-40B4-BE49-F238E27FC236}">
                  <a16:creationId xmlns:a16="http://schemas.microsoft.com/office/drawing/2014/main" id="{F347BF80-6273-422A-87F3-9E2BB5986A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7688" y="5368925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0" name="Rectangle 241">
              <a:extLst>
                <a:ext uri="{FF2B5EF4-FFF2-40B4-BE49-F238E27FC236}">
                  <a16:creationId xmlns:a16="http://schemas.microsoft.com/office/drawing/2014/main" id="{FE7B4804-2288-4F28-AC8D-730C9451D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325" y="5387975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Rectangle 242">
              <a:extLst>
                <a:ext uri="{FF2B5EF4-FFF2-40B4-BE49-F238E27FC236}">
                  <a16:creationId xmlns:a16="http://schemas.microsoft.com/office/drawing/2014/main" id="{65C90654-588A-4EE2-A166-903126162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7688" y="5407025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Rectangle 243">
              <a:extLst>
                <a:ext uri="{FF2B5EF4-FFF2-40B4-BE49-F238E27FC236}">
                  <a16:creationId xmlns:a16="http://schemas.microsoft.com/office/drawing/2014/main" id="{DD5132BE-3144-4030-BDCA-5C2ED55D25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325" y="5426075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3" name="Rectangle 244">
              <a:extLst>
                <a:ext uri="{FF2B5EF4-FFF2-40B4-BE49-F238E27FC236}">
                  <a16:creationId xmlns:a16="http://schemas.microsoft.com/office/drawing/2014/main" id="{98B3C3DD-675E-410B-89D4-4AE52BE4D9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7688" y="5446713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4" name="Rectangle 245">
              <a:extLst>
                <a:ext uri="{FF2B5EF4-FFF2-40B4-BE49-F238E27FC236}">
                  <a16:creationId xmlns:a16="http://schemas.microsoft.com/office/drawing/2014/main" id="{7D32505D-6421-4488-88BB-706EA6C06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325" y="5464175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Rectangle 246">
              <a:extLst>
                <a:ext uri="{FF2B5EF4-FFF2-40B4-BE49-F238E27FC236}">
                  <a16:creationId xmlns:a16="http://schemas.microsoft.com/office/drawing/2014/main" id="{EBACB35F-7D6F-4091-95A4-E3972C26D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7688" y="5484813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Rectangle 247">
              <a:extLst>
                <a:ext uri="{FF2B5EF4-FFF2-40B4-BE49-F238E27FC236}">
                  <a16:creationId xmlns:a16="http://schemas.microsoft.com/office/drawing/2014/main" id="{54EDBD3A-8658-4B2A-A8B8-3EF78659D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325" y="5502275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7" name="Rectangle 248">
              <a:extLst>
                <a:ext uri="{FF2B5EF4-FFF2-40B4-BE49-F238E27FC236}">
                  <a16:creationId xmlns:a16="http://schemas.microsoft.com/office/drawing/2014/main" id="{1160D397-03E1-455A-8BF3-8E857A0E2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7688" y="5522913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8" name="Rectangle 249">
              <a:extLst>
                <a:ext uri="{FF2B5EF4-FFF2-40B4-BE49-F238E27FC236}">
                  <a16:creationId xmlns:a16="http://schemas.microsoft.com/office/drawing/2014/main" id="{08BD7A0A-77CD-4AEC-BD13-4ED302657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325" y="5541963"/>
              <a:ext cx="30163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59" name="Oval 250">
            <a:extLst>
              <a:ext uri="{FF2B5EF4-FFF2-40B4-BE49-F238E27FC236}">
                <a16:creationId xmlns:a16="http://schemas.microsoft.com/office/drawing/2014/main" id="{273E897E-2631-462C-89B6-8A9F3E240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7965" y="3450539"/>
            <a:ext cx="1117831" cy="1117831"/>
          </a:xfrm>
          <a:prstGeom prst="ellipse">
            <a:avLst/>
          </a:pr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60" name="组合 259">
            <a:extLst>
              <a:ext uri="{FF2B5EF4-FFF2-40B4-BE49-F238E27FC236}">
                <a16:creationId xmlns:a16="http://schemas.microsoft.com/office/drawing/2014/main" id="{FE74A7F1-7075-4168-98F3-588463665713}"/>
              </a:ext>
            </a:extLst>
          </p:cNvPr>
          <p:cNvGrpSpPr/>
          <p:nvPr/>
        </p:nvGrpSpPr>
        <p:grpSpPr>
          <a:xfrm>
            <a:off x="10555528" y="3612642"/>
            <a:ext cx="737904" cy="805447"/>
            <a:chOff x="7502525" y="4799013"/>
            <a:chExt cx="693738" cy="757238"/>
          </a:xfrm>
        </p:grpSpPr>
        <p:sp>
          <p:nvSpPr>
            <p:cNvPr id="261" name="Freeform 251">
              <a:extLst>
                <a:ext uri="{FF2B5EF4-FFF2-40B4-BE49-F238E27FC236}">
                  <a16:creationId xmlns:a16="http://schemas.microsoft.com/office/drawing/2014/main" id="{7D7F50B8-01DC-4ADD-8302-DD7E23523AD6}"/>
                </a:ext>
              </a:extLst>
            </p:cNvPr>
            <p:cNvSpPr/>
            <p:nvPr/>
          </p:nvSpPr>
          <p:spPr bwMode="auto">
            <a:xfrm>
              <a:off x="7791450" y="4799013"/>
              <a:ext cx="150813" cy="579438"/>
            </a:xfrm>
            <a:custGeom>
              <a:avLst/>
              <a:gdLst>
                <a:gd name="T0" fmla="*/ 0 w 146"/>
                <a:gd name="T1" fmla="*/ 0 h 559"/>
                <a:gd name="T2" fmla="*/ 82 w 146"/>
                <a:gd name="T3" fmla="*/ 559 h 559"/>
                <a:gd name="T4" fmla="*/ 146 w 146"/>
                <a:gd name="T5" fmla="*/ 549 h 559"/>
                <a:gd name="T6" fmla="*/ 92 w 146"/>
                <a:gd name="T7" fmla="*/ 181 h 559"/>
                <a:gd name="T8" fmla="*/ 0 w 146"/>
                <a:gd name="T9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559">
                  <a:moveTo>
                    <a:pt x="0" y="0"/>
                  </a:moveTo>
                  <a:cubicBezTo>
                    <a:pt x="82" y="559"/>
                    <a:pt x="82" y="559"/>
                    <a:pt x="82" y="559"/>
                  </a:cubicBezTo>
                  <a:cubicBezTo>
                    <a:pt x="146" y="549"/>
                    <a:pt x="146" y="549"/>
                    <a:pt x="146" y="549"/>
                  </a:cubicBezTo>
                  <a:cubicBezTo>
                    <a:pt x="92" y="181"/>
                    <a:pt x="92" y="181"/>
                    <a:pt x="92" y="181"/>
                  </a:cubicBezTo>
                  <a:cubicBezTo>
                    <a:pt x="92" y="181"/>
                    <a:pt x="62" y="34"/>
                    <a:pt x="0" y="0"/>
                  </a:cubicBezTo>
                  <a:close/>
                </a:path>
              </a:pathLst>
            </a:custGeom>
            <a:solidFill>
              <a:srgbClr val="8289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2" name="Freeform 252">
              <a:extLst>
                <a:ext uri="{FF2B5EF4-FFF2-40B4-BE49-F238E27FC236}">
                  <a16:creationId xmlns:a16="http://schemas.microsoft.com/office/drawing/2014/main" id="{AFC46182-DAE5-4ABE-A898-2CF38C4DCE1C}"/>
                </a:ext>
              </a:extLst>
            </p:cNvPr>
            <p:cNvSpPr/>
            <p:nvPr/>
          </p:nvSpPr>
          <p:spPr bwMode="auto">
            <a:xfrm>
              <a:off x="7845425" y="5173663"/>
              <a:ext cx="87313" cy="127000"/>
            </a:xfrm>
            <a:custGeom>
              <a:avLst/>
              <a:gdLst>
                <a:gd name="T0" fmla="*/ 7 w 55"/>
                <a:gd name="T1" fmla="*/ 50 h 80"/>
                <a:gd name="T2" fmla="*/ 55 w 55"/>
                <a:gd name="T3" fmla="*/ 80 h 80"/>
                <a:gd name="T4" fmla="*/ 45 w 55"/>
                <a:gd name="T5" fmla="*/ 14 h 80"/>
                <a:gd name="T6" fmla="*/ 0 w 55"/>
                <a:gd name="T7" fmla="*/ 0 h 80"/>
                <a:gd name="T8" fmla="*/ 7 w 55"/>
                <a:gd name="T9" fmla="*/ 5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80">
                  <a:moveTo>
                    <a:pt x="7" y="50"/>
                  </a:moveTo>
                  <a:lnTo>
                    <a:pt x="55" y="80"/>
                  </a:lnTo>
                  <a:lnTo>
                    <a:pt x="45" y="14"/>
                  </a:lnTo>
                  <a:lnTo>
                    <a:pt x="0" y="0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697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 253">
              <a:extLst>
                <a:ext uri="{FF2B5EF4-FFF2-40B4-BE49-F238E27FC236}">
                  <a16:creationId xmlns:a16="http://schemas.microsoft.com/office/drawing/2014/main" id="{0CE17432-90A9-4493-A23E-AEAE2D539F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8913" y="5341938"/>
              <a:ext cx="215900" cy="214313"/>
            </a:xfrm>
            <a:custGeom>
              <a:avLst/>
              <a:gdLst>
                <a:gd name="T0" fmla="*/ 49 w 208"/>
                <a:gd name="T1" fmla="*/ 30 h 208"/>
                <a:gd name="T2" fmla="*/ 30 w 208"/>
                <a:gd name="T3" fmla="*/ 159 h 208"/>
                <a:gd name="T4" fmla="*/ 159 w 208"/>
                <a:gd name="T5" fmla="*/ 178 h 208"/>
                <a:gd name="T6" fmla="*/ 178 w 208"/>
                <a:gd name="T7" fmla="*/ 49 h 208"/>
                <a:gd name="T8" fmla="*/ 49 w 208"/>
                <a:gd name="T9" fmla="*/ 30 h 208"/>
                <a:gd name="T10" fmla="*/ 139 w 208"/>
                <a:gd name="T11" fmla="*/ 151 h 208"/>
                <a:gd name="T12" fmla="*/ 57 w 208"/>
                <a:gd name="T13" fmla="*/ 139 h 208"/>
                <a:gd name="T14" fmla="*/ 69 w 208"/>
                <a:gd name="T15" fmla="*/ 56 h 208"/>
                <a:gd name="T16" fmla="*/ 152 w 208"/>
                <a:gd name="T17" fmla="*/ 68 h 208"/>
                <a:gd name="T18" fmla="*/ 139 w 208"/>
                <a:gd name="T19" fmla="*/ 15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08">
                  <a:moveTo>
                    <a:pt x="49" y="30"/>
                  </a:moveTo>
                  <a:cubicBezTo>
                    <a:pt x="9" y="60"/>
                    <a:pt x="0" y="118"/>
                    <a:pt x="30" y="159"/>
                  </a:cubicBezTo>
                  <a:cubicBezTo>
                    <a:pt x="61" y="199"/>
                    <a:pt x="118" y="208"/>
                    <a:pt x="159" y="178"/>
                  </a:cubicBezTo>
                  <a:cubicBezTo>
                    <a:pt x="200" y="147"/>
                    <a:pt x="208" y="90"/>
                    <a:pt x="178" y="49"/>
                  </a:cubicBezTo>
                  <a:cubicBezTo>
                    <a:pt x="147" y="8"/>
                    <a:pt x="90" y="0"/>
                    <a:pt x="49" y="30"/>
                  </a:cubicBezTo>
                  <a:close/>
                  <a:moveTo>
                    <a:pt x="139" y="151"/>
                  </a:moveTo>
                  <a:cubicBezTo>
                    <a:pt x="113" y="171"/>
                    <a:pt x="76" y="165"/>
                    <a:pt x="57" y="139"/>
                  </a:cubicBezTo>
                  <a:cubicBezTo>
                    <a:pt x="37" y="113"/>
                    <a:pt x="42" y="76"/>
                    <a:pt x="69" y="56"/>
                  </a:cubicBezTo>
                  <a:cubicBezTo>
                    <a:pt x="95" y="37"/>
                    <a:pt x="132" y="42"/>
                    <a:pt x="152" y="68"/>
                  </a:cubicBezTo>
                  <a:cubicBezTo>
                    <a:pt x="171" y="95"/>
                    <a:pt x="166" y="132"/>
                    <a:pt x="139" y="151"/>
                  </a:cubicBezTo>
                  <a:close/>
                </a:path>
              </a:pathLst>
            </a:custGeom>
            <a:solidFill>
              <a:srgbClr val="1F8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 254">
              <a:extLst>
                <a:ext uri="{FF2B5EF4-FFF2-40B4-BE49-F238E27FC236}">
                  <a16:creationId xmlns:a16="http://schemas.microsoft.com/office/drawing/2014/main" id="{774AC599-3EC4-455D-B2C0-43E49FCC3E7F}"/>
                </a:ext>
              </a:extLst>
            </p:cNvPr>
            <p:cNvSpPr/>
            <p:nvPr/>
          </p:nvSpPr>
          <p:spPr bwMode="auto">
            <a:xfrm>
              <a:off x="7502525" y="5013325"/>
              <a:ext cx="530225" cy="307975"/>
            </a:xfrm>
            <a:custGeom>
              <a:avLst/>
              <a:gdLst>
                <a:gd name="T0" fmla="*/ 0 w 512"/>
                <a:gd name="T1" fmla="*/ 0 h 298"/>
                <a:gd name="T2" fmla="*/ 512 w 512"/>
                <a:gd name="T3" fmla="*/ 239 h 298"/>
                <a:gd name="T4" fmla="*/ 485 w 512"/>
                <a:gd name="T5" fmla="*/ 298 h 298"/>
                <a:gd name="T6" fmla="*/ 147 w 512"/>
                <a:gd name="T7" fmla="*/ 141 h 298"/>
                <a:gd name="T8" fmla="*/ 0 w 512"/>
                <a:gd name="T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98">
                  <a:moveTo>
                    <a:pt x="0" y="0"/>
                  </a:moveTo>
                  <a:cubicBezTo>
                    <a:pt x="512" y="239"/>
                    <a:pt x="512" y="239"/>
                    <a:pt x="512" y="239"/>
                  </a:cubicBezTo>
                  <a:cubicBezTo>
                    <a:pt x="485" y="298"/>
                    <a:pt x="485" y="298"/>
                    <a:pt x="485" y="298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47" y="141"/>
                    <a:pt x="15" y="69"/>
                    <a:pt x="0" y="0"/>
                  </a:cubicBezTo>
                  <a:close/>
                </a:path>
              </a:pathLst>
            </a:custGeom>
            <a:solidFill>
              <a:srgbClr val="AEB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5" name="Freeform 255">
              <a:extLst>
                <a:ext uri="{FF2B5EF4-FFF2-40B4-BE49-F238E27FC236}">
                  <a16:creationId xmlns:a16="http://schemas.microsoft.com/office/drawing/2014/main" id="{BE684080-78CB-4E7C-89BA-A9F59C17C2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81950" y="5214938"/>
              <a:ext cx="214313" cy="214313"/>
            </a:xfrm>
            <a:custGeom>
              <a:avLst/>
              <a:gdLst>
                <a:gd name="T0" fmla="*/ 30 w 208"/>
                <a:gd name="T1" fmla="*/ 158 h 207"/>
                <a:gd name="T2" fmla="*/ 159 w 208"/>
                <a:gd name="T3" fmla="*/ 177 h 207"/>
                <a:gd name="T4" fmla="*/ 178 w 208"/>
                <a:gd name="T5" fmla="*/ 49 h 207"/>
                <a:gd name="T6" fmla="*/ 49 w 208"/>
                <a:gd name="T7" fmla="*/ 30 h 207"/>
                <a:gd name="T8" fmla="*/ 30 w 208"/>
                <a:gd name="T9" fmla="*/ 158 h 207"/>
                <a:gd name="T10" fmla="*/ 56 w 208"/>
                <a:gd name="T11" fmla="*/ 139 h 207"/>
                <a:gd name="T12" fmla="*/ 69 w 208"/>
                <a:gd name="T13" fmla="*/ 56 h 207"/>
                <a:gd name="T14" fmla="*/ 151 w 208"/>
                <a:gd name="T15" fmla="*/ 68 h 207"/>
                <a:gd name="T16" fmla="*/ 139 w 208"/>
                <a:gd name="T17" fmla="*/ 151 h 207"/>
                <a:gd name="T18" fmla="*/ 56 w 208"/>
                <a:gd name="T19" fmla="*/ 13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07">
                  <a:moveTo>
                    <a:pt x="30" y="158"/>
                  </a:moveTo>
                  <a:cubicBezTo>
                    <a:pt x="60" y="199"/>
                    <a:pt x="118" y="207"/>
                    <a:pt x="159" y="177"/>
                  </a:cubicBezTo>
                  <a:cubicBezTo>
                    <a:pt x="199" y="147"/>
                    <a:pt x="208" y="89"/>
                    <a:pt x="178" y="49"/>
                  </a:cubicBezTo>
                  <a:cubicBezTo>
                    <a:pt x="147" y="8"/>
                    <a:pt x="90" y="0"/>
                    <a:pt x="49" y="30"/>
                  </a:cubicBezTo>
                  <a:cubicBezTo>
                    <a:pt x="8" y="60"/>
                    <a:pt x="0" y="118"/>
                    <a:pt x="30" y="158"/>
                  </a:cubicBezTo>
                  <a:close/>
                  <a:moveTo>
                    <a:pt x="56" y="139"/>
                  </a:moveTo>
                  <a:cubicBezTo>
                    <a:pt x="37" y="113"/>
                    <a:pt x="42" y="75"/>
                    <a:pt x="69" y="56"/>
                  </a:cubicBezTo>
                  <a:cubicBezTo>
                    <a:pt x="95" y="36"/>
                    <a:pt x="132" y="42"/>
                    <a:pt x="151" y="68"/>
                  </a:cubicBezTo>
                  <a:cubicBezTo>
                    <a:pt x="171" y="94"/>
                    <a:pt x="165" y="131"/>
                    <a:pt x="139" y="151"/>
                  </a:cubicBezTo>
                  <a:cubicBezTo>
                    <a:pt x="113" y="171"/>
                    <a:pt x="76" y="165"/>
                    <a:pt x="56" y="139"/>
                  </a:cubicBezTo>
                  <a:close/>
                </a:path>
              </a:pathLst>
            </a:custGeom>
            <a:solidFill>
              <a:srgbClr val="1F8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6" name="Freeform 256">
              <a:extLst>
                <a:ext uri="{FF2B5EF4-FFF2-40B4-BE49-F238E27FC236}">
                  <a16:creationId xmlns:a16="http://schemas.microsoft.com/office/drawing/2014/main" id="{C524828A-1BD9-4996-BD92-D8C41115D2DA}"/>
                </a:ext>
              </a:extLst>
            </p:cNvPr>
            <p:cNvSpPr/>
            <p:nvPr/>
          </p:nvSpPr>
          <p:spPr bwMode="auto">
            <a:xfrm>
              <a:off x="7862888" y="5205413"/>
              <a:ext cx="49213" cy="50800"/>
            </a:xfrm>
            <a:custGeom>
              <a:avLst/>
              <a:gdLst>
                <a:gd name="T0" fmla="*/ 41 w 48"/>
                <a:gd name="T1" fmla="*/ 11 h 49"/>
                <a:gd name="T2" fmla="*/ 37 w 48"/>
                <a:gd name="T3" fmla="*/ 41 h 49"/>
                <a:gd name="T4" fmla="*/ 7 w 48"/>
                <a:gd name="T5" fmla="*/ 37 h 49"/>
                <a:gd name="T6" fmla="*/ 11 w 48"/>
                <a:gd name="T7" fmla="*/ 7 h 49"/>
                <a:gd name="T8" fmla="*/ 41 w 48"/>
                <a:gd name="T9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9">
                  <a:moveTo>
                    <a:pt x="41" y="11"/>
                  </a:moveTo>
                  <a:cubicBezTo>
                    <a:pt x="48" y="21"/>
                    <a:pt x="46" y="34"/>
                    <a:pt x="37" y="41"/>
                  </a:cubicBezTo>
                  <a:cubicBezTo>
                    <a:pt x="27" y="49"/>
                    <a:pt x="14" y="47"/>
                    <a:pt x="7" y="37"/>
                  </a:cubicBezTo>
                  <a:cubicBezTo>
                    <a:pt x="0" y="28"/>
                    <a:pt x="2" y="14"/>
                    <a:pt x="11" y="7"/>
                  </a:cubicBezTo>
                  <a:cubicBezTo>
                    <a:pt x="21" y="0"/>
                    <a:pt x="34" y="2"/>
                    <a:pt x="41" y="11"/>
                  </a:cubicBez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67" name="Freeform 257">
            <a:extLst>
              <a:ext uri="{FF2B5EF4-FFF2-40B4-BE49-F238E27FC236}">
                <a16:creationId xmlns:a16="http://schemas.microsoft.com/office/drawing/2014/main" id="{905797C1-54B6-4970-8A86-A3CEB4819A9E}"/>
              </a:ext>
            </a:extLst>
          </p:cNvPr>
          <p:cNvSpPr/>
          <p:nvPr/>
        </p:nvSpPr>
        <p:spPr bwMode="auto">
          <a:xfrm>
            <a:off x="657609" y="2209444"/>
            <a:ext cx="1094191" cy="442405"/>
          </a:xfrm>
          <a:custGeom>
            <a:avLst/>
            <a:gdLst>
              <a:gd name="T0" fmla="*/ 496 w 993"/>
              <a:gd name="T1" fmla="*/ 0 h 402"/>
              <a:gd name="T2" fmla="*/ 0 w 993"/>
              <a:gd name="T3" fmla="*/ 402 h 402"/>
              <a:gd name="T4" fmla="*/ 993 w 993"/>
              <a:gd name="T5" fmla="*/ 402 h 402"/>
              <a:gd name="T6" fmla="*/ 496 w 993"/>
              <a:gd name="T7" fmla="*/ 0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3" h="402">
                <a:moveTo>
                  <a:pt x="496" y="0"/>
                </a:moveTo>
                <a:cubicBezTo>
                  <a:pt x="252" y="0"/>
                  <a:pt x="49" y="172"/>
                  <a:pt x="0" y="402"/>
                </a:cubicBezTo>
                <a:cubicBezTo>
                  <a:pt x="993" y="402"/>
                  <a:pt x="993" y="402"/>
                  <a:pt x="993" y="402"/>
                </a:cubicBezTo>
                <a:cubicBezTo>
                  <a:pt x="944" y="172"/>
                  <a:pt x="740" y="0"/>
                  <a:pt x="496" y="0"/>
                </a:cubicBezTo>
                <a:close/>
              </a:path>
            </a:pathLst>
          </a:cu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68" name="Freeform 258">
            <a:extLst>
              <a:ext uri="{FF2B5EF4-FFF2-40B4-BE49-F238E27FC236}">
                <a16:creationId xmlns:a16="http://schemas.microsoft.com/office/drawing/2014/main" id="{408AB45D-97B7-4609-A425-EBDB66322928}"/>
              </a:ext>
            </a:extLst>
          </p:cNvPr>
          <p:cNvSpPr/>
          <p:nvPr/>
        </p:nvSpPr>
        <p:spPr bwMode="auto">
          <a:xfrm>
            <a:off x="645789" y="2651848"/>
            <a:ext cx="1117831" cy="675427"/>
          </a:xfrm>
          <a:custGeom>
            <a:avLst/>
            <a:gdLst>
              <a:gd name="T0" fmla="*/ 12 w 1016"/>
              <a:gd name="T1" fmla="*/ 0 h 614"/>
              <a:gd name="T2" fmla="*/ 0 w 1016"/>
              <a:gd name="T3" fmla="*/ 106 h 614"/>
              <a:gd name="T4" fmla="*/ 508 w 1016"/>
              <a:gd name="T5" fmla="*/ 614 h 614"/>
              <a:gd name="T6" fmla="*/ 1016 w 1016"/>
              <a:gd name="T7" fmla="*/ 106 h 614"/>
              <a:gd name="T8" fmla="*/ 1005 w 1016"/>
              <a:gd name="T9" fmla="*/ 0 h 614"/>
              <a:gd name="T10" fmla="*/ 12 w 1016"/>
              <a:gd name="T11" fmla="*/ 0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6" h="614">
                <a:moveTo>
                  <a:pt x="12" y="0"/>
                </a:moveTo>
                <a:cubicBezTo>
                  <a:pt x="4" y="34"/>
                  <a:pt x="0" y="70"/>
                  <a:pt x="0" y="106"/>
                </a:cubicBezTo>
                <a:cubicBezTo>
                  <a:pt x="0" y="387"/>
                  <a:pt x="228" y="614"/>
                  <a:pt x="508" y="614"/>
                </a:cubicBezTo>
                <a:cubicBezTo>
                  <a:pt x="789" y="614"/>
                  <a:pt x="1016" y="387"/>
                  <a:pt x="1016" y="106"/>
                </a:cubicBezTo>
                <a:cubicBezTo>
                  <a:pt x="1016" y="70"/>
                  <a:pt x="1012" y="34"/>
                  <a:pt x="1005" y="0"/>
                </a:cubicBezTo>
                <a:lnTo>
                  <a:pt x="12" y="0"/>
                </a:lnTo>
                <a:close/>
              </a:path>
            </a:pathLst>
          </a:custGeom>
          <a:solidFill>
            <a:srgbClr val="E0AF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69" name="组合 268">
            <a:extLst>
              <a:ext uri="{FF2B5EF4-FFF2-40B4-BE49-F238E27FC236}">
                <a16:creationId xmlns:a16="http://schemas.microsoft.com/office/drawing/2014/main" id="{13D9AF8D-6241-4B4A-8C7F-5A9A73902FCB}"/>
              </a:ext>
            </a:extLst>
          </p:cNvPr>
          <p:cNvGrpSpPr/>
          <p:nvPr/>
        </p:nvGrpSpPr>
        <p:grpSpPr>
          <a:xfrm>
            <a:off x="826466" y="2211133"/>
            <a:ext cx="805448" cy="1004696"/>
            <a:chOff x="3997325" y="3481388"/>
            <a:chExt cx="757238" cy="944562"/>
          </a:xfrm>
        </p:grpSpPr>
        <p:sp>
          <p:nvSpPr>
            <p:cNvPr id="270" name="Freeform 259">
              <a:extLst>
                <a:ext uri="{FF2B5EF4-FFF2-40B4-BE49-F238E27FC236}">
                  <a16:creationId xmlns:a16="http://schemas.microsoft.com/office/drawing/2014/main" id="{0C01CACF-6E23-47B6-A40A-E69F246E89A2}"/>
                </a:ext>
              </a:extLst>
            </p:cNvPr>
            <p:cNvSpPr/>
            <p:nvPr/>
          </p:nvSpPr>
          <p:spPr bwMode="auto">
            <a:xfrm>
              <a:off x="4162425" y="3863975"/>
              <a:ext cx="592138" cy="561975"/>
            </a:xfrm>
            <a:custGeom>
              <a:avLst/>
              <a:gdLst>
                <a:gd name="T0" fmla="*/ 207 w 572"/>
                <a:gd name="T1" fmla="*/ 166 h 543"/>
                <a:gd name="T2" fmla="*/ 89 w 572"/>
                <a:gd name="T3" fmla="*/ 199 h 543"/>
                <a:gd name="T4" fmla="*/ 30 w 572"/>
                <a:gd name="T5" fmla="*/ 243 h 543"/>
                <a:gd name="T6" fmla="*/ 19 w 572"/>
                <a:gd name="T7" fmla="*/ 321 h 543"/>
                <a:gd name="T8" fmla="*/ 162 w 572"/>
                <a:gd name="T9" fmla="*/ 514 h 543"/>
                <a:gd name="T10" fmla="*/ 241 w 572"/>
                <a:gd name="T11" fmla="*/ 525 h 543"/>
                <a:gd name="T12" fmla="*/ 300 w 572"/>
                <a:gd name="T13" fmla="*/ 481 h 543"/>
                <a:gd name="T14" fmla="*/ 365 w 572"/>
                <a:gd name="T15" fmla="*/ 377 h 543"/>
                <a:gd name="T16" fmla="*/ 483 w 572"/>
                <a:gd name="T17" fmla="*/ 344 h 543"/>
                <a:gd name="T18" fmla="*/ 542 w 572"/>
                <a:gd name="T19" fmla="*/ 300 h 543"/>
                <a:gd name="T20" fmla="*/ 554 w 572"/>
                <a:gd name="T21" fmla="*/ 222 h 543"/>
                <a:gd name="T22" fmla="*/ 410 w 572"/>
                <a:gd name="T23" fmla="*/ 30 h 543"/>
                <a:gd name="T24" fmla="*/ 332 w 572"/>
                <a:gd name="T25" fmla="*/ 19 h 543"/>
                <a:gd name="T26" fmla="*/ 272 w 572"/>
                <a:gd name="T27" fmla="*/ 63 h 543"/>
                <a:gd name="T28" fmla="*/ 207 w 572"/>
                <a:gd name="T29" fmla="*/ 166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2" h="543">
                  <a:moveTo>
                    <a:pt x="207" y="166"/>
                  </a:moveTo>
                  <a:cubicBezTo>
                    <a:pt x="166" y="197"/>
                    <a:pt x="120" y="209"/>
                    <a:pt x="89" y="199"/>
                  </a:cubicBezTo>
                  <a:cubicBezTo>
                    <a:pt x="30" y="243"/>
                    <a:pt x="30" y="243"/>
                    <a:pt x="30" y="243"/>
                  </a:cubicBezTo>
                  <a:cubicBezTo>
                    <a:pt x="5" y="262"/>
                    <a:pt x="0" y="297"/>
                    <a:pt x="19" y="321"/>
                  </a:cubicBezTo>
                  <a:cubicBezTo>
                    <a:pt x="162" y="514"/>
                    <a:pt x="162" y="514"/>
                    <a:pt x="162" y="514"/>
                  </a:cubicBezTo>
                  <a:cubicBezTo>
                    <a:pt x="181" y="538"/>
                    <a:pt x="216" y="543"/>
                    <a:pt x="241" y="525"/>
                  </a:cubicBezTo>
                  <a:cubicBezTo>
                    <a:pt x="300" y="481"/>
                    <a:pt x="300" y="481"/>
                    <a:pt x="300" y="481"/>
                  </a:cubicBezTo>
                  <a:cubicBezTo>
                    <a:pt x="299" y="449"/>
                    <a:pt x="324" y="408"/>
                    <a:pt x="365" y="377"/>
                  </a:cubicBezTo>
                  <a:cubicBezTo>
                    <a:pt x="406" y="346"/>
                    <a:pt x="452" y="335"/>
                    <a:pt x="483" y="344"/>
                  </a:cubicBezTo>
                  <a:cubicBezTo>
                    <a:pt x="542" y="300"/>
                    <a:pt x="542" y="300"/>
                    <a:pt x="542" y="300"/>
                  </a:cubicBezTo>
                  <a:cubicBezTo>
                    <a:pt x="567" y="282"/>
                    <a:pt x="572" y="247"/>
                    <a:pt x="554" y="222"/>
                  </a:cubicBezTo>
                  <a:cubicBezTo>
                    <a:pt x="410" y="30"/>
                    <a:pt x="410" y="30"/>
                    <a:pt x="410" y="30"/>
                  </a:cubicBezTo>
                  <a:cubicBezTo>
                    <a:pt x="392" y="5"/>
                    <a:pt x="356" y="0"/>
                    <a:pt x="332" y="19"/>
                  </a:cubicBezTo>
                  <a:cubicBezTo>
                    <a:pt x="272" y="63"/>
                    <a:pt x="272" y="63"/>
                    <a:pt x="272" y="63"/>
                  </a:cubicBezTo>
                  <a:cubicBezTo>
                    <a:pt x="273" y="95"/>
                    <a:pt x="249" y="136"/>
                    <a:pt x="207" y="166"/>
                  </a:cubicBezTo>
                  <a:close/>
                </a:path>
              </a:pathLst>
            </a:custGeom>
            <a:solidFill>
              <a:srgbClr val="CB4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 260">
              <a:extLst>
                <a:ext uri="{FF2B5EF4-FFF2-40B4-BE49-F238E27FC236}">
                  <a16:creationId xmlns:a16="http://schemas.microsoft.com/office/drawing/2014/main" id="{D745D009-1891-41C7-BB9E-E2BE2AEDDD36}"/>
                </a:ext>
              </a:extLst>
            </p:cNvPr>
            <p:cNvSpPr/>
            <p:nvPr/>
          </p:nvSpPr>
          <p:spPr bwMode="auto">
            <a:xfrm>
              <a:off x="4260850" y="3949700"/>
              <a:ext cx="427038" cy="371475"/>
            </a:xfrm>
            <a:custGeom>
              <a:avLst/>
              <a:gdLst>
                <a:gd name="T0" fmla="*/ 314 w 413"/>
                <a:gd name="T1" fmla="*/ 6 h 358"/>
                <a:gd name="T2" fmla="*/ 341 w 413"/>
                <a:gd name="T3" fmla="*/ 10 h 358"/>
                <a:gd name="T4" fmla="*/ 407 w 413"/>
                <a:gd name="T5" fmla="*/ 99 h 358"/>
                <a:gd name="T6" fmla="*/ 403 w 413"/>
                <a:gd name="T7" fmla="*/ 125 h 358"/>
                <a:gd name="T8" fmla="*/ 98 w 413"/>
                <a:gd name="T9" fmla="*/ 352 h 358"/>
                <a:gd name="T10" fmla="*/ 72 w 413"/>
                <a:gd name="T11" fmla="*/ 348 h 358"/>
                <a:gd name="T12" fmla="*/ 6 w 413"/>
                <a:gd name="T13" fmla="*/ 259 h 358"/>
                <a:gd name="T14" fmla="*/ 10 w 413"/>
                <a:gd name="T15" fmla="*/ 233 h 358"/>
                <a:gd name="T16" fmla="*/ 314 w 413"/>
                <a:gd name="T17" fmla="*/ 6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3" h="358">
                  <a:moveTo>
                    <a:pt x="314" y="6"/>
                  </a:moveTo>
                  <a:cubicBezTo>
                    <a:pt x="323" y="0"/>
                    <a:pt x="334" y="2"/>
                    <a:pt x="341" y="10"/>
                  </a:cubicBezTo>
                  <a:cubicBezTo>
                    <a:pt x="407" y="99"/>
                    <a:pt x="407" y="99"/>
                    <a:pt x="407" y="99"/>
                  </a:cubicBezTo>
                  <a:cubicBezTo>
                    <a:pt x="413" y="107"/>
                    <a:pt x="411" y="119"/>
                    <a:pt x="403" y="125"/>
                  </a:cubicBezTo>
                  <a:cubicBezTo>
                    <a:pt x="98" y="352"/>
                    <a:pt x="98" y="352"/>
                    <a:pt x="98" y="352"/>
                  </a:cubicBezTo>
                  <a:cubicBezTo>
                    <a:pt x="90" y="358"/>
                    <a:pt x="78" y="356"/>
                    <a:pt x="72" y="348"/>
                  </a:cubicBezTo>
                  <a:cubicBezTo>
                    <a:pt x="6" y="259"/>
                    <a:pt x="6" y="259"/>
                    <a:pt x="6" y="259"/>
                  </a:cubicBezTo>
                  <a:cubicBezTo>
                    <a:pt x="0" y="251"/>
                    <a:pt x="1" y="239"/>
                    <a:pt x="10" y="233"/>
                  </a:cubicBezTo>
                  <a:lnTo>
                    <a:pt x="314" y="6"/>
                  </a:lnTo>
                  <a:close/>
                </a:path>
              </a:pathLst>
            </a:custGeom>
            <a:solidFill>
              <a:srgbClr val="FFF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261">
              <a:extLst>
                <a:ext uri="{FF2B5EF4-FFF2-40B4-BE49-F238E27FC236}">
                  <a16:creationId xmlns:a16="http://schemas.microsoft.com/office/drawing/2014/main" id="{0AE391FE-389F-4773-A870-2BC1D3B54881}"/>
                </a:ext>
              </a:extLst>
            </p:cNvPr>
            <p:cNvSpPr/>
            <p:nvPr/>
          </p:nvSpPr>
          <p:spPr bwMode="auto">
            <a:xfrm>
              <a:off x="4270375" y="3960813"/>
              <a:ext cx="404813" cy="346075"/>
            </a:xfrm>
            <a:custGeom>
              <a:avLst/>
              <a:gdLst>
                <a:gd name="T0" fmla="*/ 207 w 255"/>
                <a:gd name="T1" fmla="*/ 0 h 218"/>
                <a:gd name="T2" fmla="*/ 255 w 255"/>
                <a:gd name="T3" fmla="*/ 64 h 218"/>
                <a:gd name="T4" fmla="*/ 47 w 255"/>
                <a:gd name="T5" fmla="*/ 218 h 218"/>
                <a:gd name="T6" fmla="*/ 0 w 255"/>
                <a:gd name="T7" fmla="*/ 154 h 218"/>
                <a:gd name="T8" fmla="*/ 207 w 255"/>
                <a:gd name="T9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18">
                  <a:moveTo>
                    <a:pt x="207" y="0"/>
                  </a:moveTo>
                  <a:lnTo>
                    <a:pt x="255" y="64"/>
                  </a:lnTo>
                  <a:lnTo>
                    <a:pt x="47" y="218"/>
                  </a:lnTo>
                  <a:lnTo>
                    <a:pt x="0" y="154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D2D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3" name="Freeform 262">
              <a:extLst>
                <a:ext uri="{FF2B5EF4-FFF2-40B4-BE49-F238E27FC236}">
                  <a16:creationId xmlns:a16="http://schemas.microsoft.com/office/drawing/2014/main" id="{366C6493-B459-45E6-82AD-472D533B26A6}"/>
                </a:ext>
              </a:extLst>
            </p:cNvPr>
            <p:cNvSpPr/>
            <p:nvPr/>
          </p:nvSpPr>
          <p:spPr bwMode="auto">
            <a:xfrm>
              <a:off x="4325938" y="4035425"/>
              <a:ext cx="349250" cy="271463"/>
            </a:xfrm>
            <a:custGeom>
              <a:avLst/>
              <a:gdLst>
                <a:gd name="T0" fmla="*/ 208 w 220"/>
                <a:gd name="T1" fmla="*/ 0 h 171"/>
                <a:gd name="T2" fmla="*/ 220 w 220"/>
                <a:gd name="T3" fmla="*/ 17 h 171"/>
                <a:gd name="T4" fmla="*/ 12 w 220"/>
                <a:gd name="T5" fmla="*/ 171 h 171"/>
                <a:gd name="T6" fmla="*/ 0 w 220"/>
                <a:gd name="T7" fmla="*/ 154 h 171"/>
                <a:gd name="T8" fmla="*/ 208 w 220"/>
                <a:gd name="T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171">
                  <a:moveTo>
                    <a:pt x="208" y="0"/>
                  </a:moveTo>
                  <a:lnTo>
                    <a:pt x="220" y="17"/>
                  </a:lnTo>
                  <a:lnTo>
                    <a:pt x="12" y="171"/>
                  </a:lnTo>
                  <a:lnTo>
                    <a:pt x="0" y="154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BDB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4" name="Freeform 263">
              <a:extLst>
                <a:ext uri="{FF2B5EF4-FFF2-40B4-BE49-F238E27FC236}">
                  <a16:creationId xmlns:a16="http://schemas.microsoft.com/office/drawing/2014/main" id="{42C777C8-3F8D-4009-B87C-AD918F53E4FF}"/>
                </a:ext>
              </a:extLst>
            </p:cNvPr>
            <p:cNvSpPr/>
            <p:nvPr/>
          </p:nvSpPr>
          <p:spPr bwMode="auto">
            <a:xfrm>
              <a:off x="4411663" y="4079875"/>
              <a:ext cx="90488" cy="90488"/>
            </a:xfrm>
            <a:custGeom>
              <a:avLst/>
              <a:gdLst>
                <a:gd name="T0" fmla="*/ 21 w 87"/>
                <a:gd name="T1" fmla="*/ 13 h 87"/>
                <a:gd name="T2" fmla="*/ 74 w 87"/>
                <a:gd name="T3" fmla="*/ 21 h 87"/>
                <a:gd name="T4" fmla="*/ 67 w 87"/>
                <a:gd name="T5" fmla="*/ 74 h 87"/>
                <a:gd name="T6" fmla="*/ 13 w 87"/>
                <a:gd name="T7" fmla="*/ 66 h 87"/>
                <a:gd name="T8" fmla="*/ 21 w 87"/>
                <a:gd name="T9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7">
                  <a:moveTo>
                    <a:pt x="21" y="13"/>
                  </a:moveTo>
                  <a:cubicBezTo>
                    <a:pt x="38" y="0"/>
                    <a:pt x="62" y="4"/>
                    <a:pt x="74" y="21"/>
                  </a:cubicBezTo>
                  <a:cubicBezTo>
                    <a:pt x="87" y="38"/>
                    <a:pt x="83" y="61"/>
                    <a:pt x="67" y="74"/>
                  </a:cubicBezTo>
                  <a:cubicBezTo>
                    <a:pt x="50" y="87"/>
                    <a:pt x="26" y="83"/>
                    <a:pt x="13" y="66"/>
                  </a:cubicBezTo>
                  <a:cubicBezTo>
                    <a:pt x="0" y="49"/>
                    <a:pt x="4" y="26"/>
                    <a:pt x="21" y="13"/>
                  </a:cubicBezTo>
                  <a:close/>
                </a:path>
              </a:pathLst>
            </a:custGeom>
            <a:solidFill>
              <a:srgbClr val="48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 264">
              <a:extLst>
                <a:ext uri="{FF2B5EF4-FFF2-40B4-BE49-F238E27FC236}">
                  <a16:creationId xmlns:a16="http://schemas.microsoft.com/office/drawing/2014/main" id="{D6DF52EE-CAC7-4E3D-AD84-AA8A6FE1B43A}"/>
                </a:ext>
              </a:extLst>
            </p:cNvPr>
            <p:cNvSpPr/>
            <p:nvPr/>
          </p:nvSpPr>
          <p:spPr bwMode="auto">
            <a:xfrm>
              <a:off x="3998913" y="3911600"/>
              <a:ext cx="234950" cy="303213"/>
            </a:xfrm>
            <a:custGeom>
              <a:avLst/>
              <a:gdLst>
                <a:gd name="T0" fmla="*/ 4 w 227"/>
                <a:gd name="T1" fmla="*/ 293 h 293"/>
                <a:gd name="T2" fmla="*/ 5 w 227"/>
                <a:gd name="T3" fmla="*/ 293 h 293"/>
                <a:gd name="T4" fmla="*/ 17 w 227"/>
                <a:gd name="T5" fmla="*/ 293 h 293"/>
                <a:gd name="T6" fmla="*/ 227 w 227"/>
                <a:gd name="T7" fmla="*/ 79 h 293"/>
                <a:gd name="T8" fmla="*/ 95 w 227"/>
                <a:gd name="T9" fmla="*/ 0 h 293"/>
                <a:gd name="T10" fmla="*/ 0 w 227"/>
                <a:gd name="T11" fmla="*/ 292 h 293"/>
                <a:gd name="T12" fmla="*/ 4 w 227"/>
                <a:gd name="T13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7" h="293">
                  <a:moveTo>
                    <a:pt x="4" y="293"/>
                  </a:moveTo>
                  <a:cubicBezTo>
                    <a:pt x="5" y="293"/>
                    <a:pt x="5" y="293"/>
                    <a:pt x="5" y="293"/>
                  </a:cubicBezTo>
                  <a:cubicBezTo>
                    <a:pt x="10" y="290"/>
                    <a:pt x="14" y="291"/>
                    <a:pt x="17" y="293"/>
                  </a:cubicBezTo>
                  <a:cubicBezTo>
                    <a:pt x="227" y="79"/>
                    <a:pt x="227" y="79"/>
                    <a:pt x="227" y="79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2" y="292"/>
                    <a:pt x="3" y="293"/>
                    <a:pt x="4" y="293"/>
                  </a:cubicBezTo>
                  <a:close/>
                </a:path>
              </a:pathLst>
            </a:custGeom>
            <a:solidFill>
              <a:srgbClr val="DEB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265">
              <a:extLst>
                <a:ext uri="{FF2B5EF4-FFF2-40B4-BE49-F238E27FC236}">
                  <a16:creationId xmlns:a16="http://schemas.microsoft.com/office/drawing/2014/main" id="{CA4D3AE5-39CF-4B9F-A1D3-08EF4CD853B1}"/>
                </a:ext>
              </a:extLst>
            </p:cNvPr>
            <p:cNvSpPr/>
            <p:nvPr/>
          </p:nvSpPr>
          <p:spPr bwMode="auto">
            <a:xfrm>
              <a:off x="3998913" y="3911600"/>
              <a:ext cx="187325" cy="303213"/>
            </a:xfrm>
            <a:custGeom>
              <a:avLst/>
              <a:gdLst>
                <a:gd name="T0" fmla="*/ 4 w 181"/>
                <a:gd name="T1" fmla="*/ 293 h 293"/>
                <a:gd name="T2" fmla="*/ 5 w 181"/>
                <a:gd name="T3" fmla="*/ 293 h 293"/>
                <a:gd name="T4" fmla="*/ 12 w 181"/>
                <a:gd name="T5" fmla="*/ 291 h 293"/>
                <a:gd name="T6" fmla="*/ 181 w 181"/>
                <a:gd name="T7" fmla="*/ 51 h 293"/>
                <a:gd name="T8" fmla="*/ 95 w 181"/>
                <a:gd name="T9" fmla="*/ 0 h 293"/>
                <a:gd name="T10" fmla="*/ 0 w 181"/>
                <a:gd name="T11" fmla="*/ 292 h 293"/>
                <a:gd name="T12" fmla="*/ 4 w 181"/>
                <a:gd name="T13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293">
                  <a:moveTo>
                    <a:pt x="4" y="293"/>
                  </a:moveTo>
                  <a:cubicBezTo>
                    <a:pt x="5" y="293"/>
                    <a:pt x="5" y="293"/>
                    <a:pt x="5" y="293"/>
                  </a:cubicBezTo>
                  <a:cubicBezTo>
                    <a:pt x="7" y="291"/>
                    <a:pt x="10" y="291"/>
                    <a:pt x="12" y="291"/>
                  </a:cubicBezTo>
                  <a:cubicBezTo>
                    <a:pt x="181" y="51"/>
                    <a:pt x="181" y="51"/>
                    <a:pt x="181" y="51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2" y="292"/>
                    <a:pt x="3" y="293"/>
                    <a:pt x="4" y="293"/>
                  </a:cubicBezTo>
                  <a:close/>
                </a:path>
              </a:pathLst>
            </a:custGeom>
            <a:solidFill>
              <a:srgbClr val="F1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7" name="Freeform 266">
              <a:extLst>
                <a:ext uri="{FF2B5EF4-FFF2-40B4-BE49-F238E27FC236}">
                  <a16:creationId xmlns:a16="http://schemas.microsoft.com/office/drawing/2014/main" id="{0915F106-CAAE-4AFB-B035-21B07B785F6F}"/>
                </a:ext>
              </a:extLst>
            </p:cNvPr>
            <p:cNvSpPr/>
            <p:nvPr/>
          </p:nvSpPr>
          <p:spPr bwMode="auto">
            <a:xfrm>
              <a:off x="3998913" y="3911600"/>
              <a:ext cx="142875" cy="303213"/>
            </a:xfrm>
            <a:custGeom>
              <a:avLst/>
              <a:gdLst>
                <a:gd name="T0" fmla="*/ 4 w 137"/>
                <a:gd name="T1" fmla="*/ 293 h 293"/>
                <a:gd name="T2" fmla="*/ 137 w 137"/>
                <a:gd name="T3" fmla="*/ 25 h 293"/>
                <a:gd name="T4" fmla="*/ 95 w 137"/>
                <a:gd name="T5" fmla="*/ 0 h 293"/>
                <a:gd name="T6" fmla="*/ 0 w 137"/>
                <a:gd name="T7" fmla="*/ 292 h 293"/>
                <a:gd name="T8" fmla="*/ 4 w 137"/>
                <a:gd name="T9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293">
                  <a:moveTo>
                    <a:pt x="4" y="293"/>
                  </a:moveTo>
                  <a:cubicBezTo>
                    <a:pt x="137" y="25"/>
                    <a:pt x="137" y="25"/>
                    <a:pt x="137" y="25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2" y="292"/>
                    <a:pt x="3" y="293"/>
                    <a:pt x="4" y="293"/>
                  </a:cubicBezTo>
                  <a:close/>
                </a:path>
              </a:pathLst>
            </a:custGeom>
            <a:solidFill>
              <a:srgbClr val="FAF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8" name="Freeform 267">
              <a:extLst>
                <a:ext uri="{FF2B5EF4-FFF2-40B4-BE49-F238E27FC236}">
                  <a16:creationId xmlns:a16="http://schemas.microsoft.com/office/drawing/2014/main" id="{AA0083D5-0526-4BB9-980F-609C0F7A239D}"/>
                </a:ext>
              </a:extLst>
            </p:cNvPr>
            <p:cNvSpPr/>
            <p:nvPr/>
          </p:nvSpPr>
          <p:spPr bwMode="auto">
            <a:xfrm>
              <a:off x="3997325" y="4133850"/>
              <a:ext cx="73025" cy="95250"/>
            </a:xfrm>
            <a:custGeom>
              <a:avLst/>
              <a:gdLst>
                <a:gd name="T0" fmla="*/ 28 w 72"/>
                <a:gd name="T1" fmla="*/ 0 h 92"/>
                <a:gd name="T2" fmla="*/ 1 w 72"/>
                <a:gd name="T3" fmla="*/ 82 h 92"/>
                <a:gd name="T4" fmla="*/ 11 w 72"/>
                <a:gd name="T5" fmla="*/ 88 h 92"/>
                <a:gd name="T6" fmla="*/ 72 w 72"/>
                <a:gd name="T7" fmla="*/ 26 h 92"/>
                <a:gd name="T8" fmla="*/ 28 w 72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92">
                  <a:moveTo>
                    <a:pt x="28" y="0"/>
                  </a:moveTo>
                  <a:cubicBezTo>
                    <a:pt x="1" y="82"/>
                    <a:pt x="1" y="82"/>
                    <a:pt x="1" y="82"/>
                  </a:cubicBezTo>
                  <a:cubicBezTo>
                    <a:pt x="0" y="88"/>
                    <a:pt x="7" y="92"/>
                    <a:pt x="11" y="88"/>
                  </a:cubicBezTo>
                  <a:cubicBezTo>
                    <a:pt x="72" y="26"/>
                    <a:pt x="72" y="26"/>
                    <a:pt x="72" y="26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94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268">
              <a:extLst>
                <a:ext uri="{FF2B5EF4-FFF2-40B4-BE49-F238E27FC236}">
                  <a16:creationId xmlns:a16="http://schemas.microsoft.com/office/drawing/2014/main" id="{6E4EBB3B-46FD-45F3-B7B3-921C67062047}"/>
                </a:ext>
              </a:extLst>
            </p:cNvPr>
            <p:cNvSpPr/>
            <p:nvPr/>
          </p:nvSpPr>
          <p:spPr bwMode="auto">
            <a:xfrm>
              <a:off x="4183063" y="3494088"/>
              <a:ext cx="339725" cy="509588"/>
            </a:xfrm>
            <a:custGeom>
              <a:avLst/>
              <a:gdLst>
                <a:gd name="T0" fmla="*/ 17 w 329"/>
                <a:gd name="T1" fmla="*/ 485 h 493"/>
                <a:gd name="T2" fmla="*/ 17 w 329"/>
                <a:gd name="T3" fmla="*/ 485 h 493"/>
                <a:gd name="T4" fmla="*/ 54 w 329"/>
                <a:gd name="T5" fmla="*/ 477 h 493"/>
                <a:gd name="T6" fmla="*/ 329 w 329"/>
                <a:gd name="T7" fmla="*/ 15 h 493"/>
                <a:gd name="T8" fmla="*/ 276 w 329"/>
                <a:gd name="T9" fmla="*/ 0 h 493"/>
                <a:gd name="T10" fmla="*/ 7 w 329"/>
                <a:gd name="T11" fmla="*/ 448 h 493"/>
                <a:gd name="T12" fmla="*/ 17 w 329"/>
                <a:gd name="T13" fmla="*/ 485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9" h="493">
                  <a:moveTo>
                    <a:pt x="17" y="485"/>
                  </a:moveTo>
                  <a:cubicBezTo>
                    <a:pt x="17" y="485"/>
                    <a:pt x="17" y="485"/>
                    <a:pt x="17" y="485"/>
                  </a:cubicBezTo>
                  <a:cubicBezTo>
                    <a:pt x="29" y="493"/>
                    <a:pt x="47" y="489"/>
                    <a:pt x="54" y="477"/>
                  </a:cubicBezTo>
                  <a:cubicBezTo>
                    <a:pt x="329" y="15"/>
                    <a:pt x="329" y="15"/>
                    <a:pt x="329" y="15"/>
                  </a:cubicBezTo>
                  <a:cubicBezTo>
                    <a:pt x="312" y="9"/>
                    <a:pt x="294" y="4"/>
                    <a:pt x="276" y="0"/>
                  </a:cubicBezTo>
                  <a:cubicBezTo>
                    <a:pt x="7" y="448"/>
                    <a:pt x="7" y="448"/>
                    <a:pt x="7" y="448"/>
                  </a:cubicBezTo>
                  <a:cubicBezTo>
                    <a:pt x="0" y="461"/>
                    <a:pt x="4" y="477"/>
                    <a:pt x="17" y="485"/>
                  </a:cubicBezTo>
                  <a:close/>
                </a:path>
              </a:pathLst>
            </a:custGeom>
            <a:solidFill>
              <a:srgbClr val="047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269">
              <a:extLst>
                <a:ext uri="{FF2B5EF4-FFF2-40B4-BE49-F238E27FC236}">
                  <a16:creationId xmlns:a16="http://schemas.microsoft.com/office/drawing/2014/main" id="{FF7745EF-9F86-40B5-A251-6C46ECB3F60B}"/>
                </a:ext>
              </a:extLst>
            </p:cNvPr>
            <p:cNvSpPr/>
            <p:nvPr/>
          </p:nvSpPr>
          <p:spPr bwMode="auto">
            <a:xfrm>
              <a:off x="4094163" y="3481388"/>
              <a:ext cx="317500" cy="466725"/>
            </a:xfrm>
            <a:custGeom>
              <a:avLst/>
              <a:gdLst>
                <a:gd name="T0" fmla="*/ 307 w 307"/>
                <a:gd name="T1" fmla="*/ 4 h 452"/>
                <a:gd name="T2" fmla="*/ 254 w 307"/>
                <a:gd name="T3" fmla="*/ 0 h 452"/>
                <a:gd name="T4" fmla="*/ 6 w 307"/>
                <a:gd name="T5" fmla="*/ 413 h 452"/>
                <a:gd name="T6" fmla="*/ 15 w 307"/>
                <a:gd name="T7" fmla="*/ 446 h 452"/>
                <a:gd name="T8" fmla="*/ 47 w 307"/>
                <a:gd name="T9" fmla="*/ 437 h 452"/>
                <a:gd name="T10" fmla="*/ 307 w 307"/>
                <a:gd name="T11" fmla="*/ 4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" h="452">
                  <a:moveTo>
                    <a:pt x="307" y="4"/>
                  </a:moveTo>
                  <a:cubicBezTo>
                    <a:pt x="289" y="2"/>
                    <a:pt x="272" y="1"/>
                    <a:pt x="254" y="0"/>
                  </a:cubicBezTo>
                  <a:cubicBezTo>
                    <a:pt x="6" y="413"/>
                    <a:pt x="6" y="413"/>
                    <a:pt x="6" y="413"/>
                  </a:cubicBezTo>
                  <a:cubicBezTo>
                    <a:pt x="0" y="424"/>
                    <a:pt x="3" y="439"/>
                    <a:pt x="15" y="446"/>
                  </a:cubicBezTo>
                  <a:cubicBezTo>
                    <a:pt x="26" y="452"/>
                    <a:pt x="41" y="449"/>
                    <a:pt x="47" y="437"/>
                  </a:cubicBezTo>
                  <a:lnTo>
                    <a:pt x="307" y="4"/>
                  </a:lnTo>
                  <a:close/>
                </a:path>
              </a:pathLst>
            </a:custGeom>
            <a:solidFill>
              <a:srgbClr val="0EB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1" name="Freeform 270">
              <a:extLst>
                <a:ext uri="{FF2B5EF4-FFF2-40B4-BE49-F238E27FC236}">
                  <a16:creationId xmlns:a16="http://schemas.microsoft.com/office/drawing/2014/main" id="{7F06AEF0-F5F1-4201-B4DB-0DF73BA7486E}"/>
                </a:ext>
              </a:extLst>
            </p:cNvPr>
            <p:cNvSpPr/>
            <p:nvPr/>
          </p:nvSpPr>
          <p:spPr bwMode="auto">
            <a:xfrm>
              <a:off x="4135438" y="3484563"/>
              <a:ext cx="333375" cy="492125"/>
            </a:xfrm>
            <a:custGeom>
              <a:avLst/>
              <a:gdLst>
                <a:gd name="T0" fmla="*/ 16 w 321"/>
                <a:gd name="T1" fmla="*/ 467 h 475"/>
                <a:gd name="T2" fmla="*/ 16 w 321"/>
                <a:gd name="T3" fmla="*/ 467 h 475"/>
                <a:gd name="T4" fmla="*/ 52 w 321"/>
                <a:gd name="T5" fmla="*/ 458 h 475"/>
                <a:gd name="T6" fmla="*/ 321 w 321"/>
                <a:gd name="T7" fmla="*/ 9 h 475"/>
                <a:gd name="T8" fmla="*/ 266 w 321"/>
                <a:gd name="T9" fmla="*/ 0 h 475"/>
                <a:gd name="T10" fmla="*/ 7 w 321"/>
                <a:gd name="T11" fmla="*/ 432 h 475"/>
                <a:gd name="T12" fmla="*/ 16 w 321"/>
                <a:gd name="T13" fmla="*/ 467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475">
                  <a:moveTo>
                    <a:pt x="16" y="467"/>
                  </a:moveTo>
                  <a:cubicBezTo>
                    <a:pt x="16" y="467"/>
                    <a:pt x="16" y="467"/>
                    <a:pt x="16" y="467"/>
                  </a:cubicBezTo>
                  <a:cubicBezTo>
                    <a:pt x="29" y="475"/>
                    <a:pt x="44" y="471"/>
                    <a:pt x="52" y="458"/>
                  </a:cubicBezTo>
                  <a:cubicBezTo>
                    <a:pt x="321" y="9"/>
                    <a:pt x="321" y="9"/>
                    <a:pt x="321" y="9"/>
                  </a:cubicBezTo>
                  <a:cubicBezTo>
                    <a:pt x="303" y="5"/>
                    <a:pt x="285" y="2"/>
                    <a:pt x="266" y="0"/>
                  </a:cubicBezTo>
                  <a:cubicBezTo>
                    <a:pt x="7" y="432"/>
                    <a:pt x="7" y="432"/>
                    <a:pt x="7" y="432"/>
                  </a:cubicBezTo>
                  <a:cubicBezTo>
                    <a:pt x="0" y="444"/>
                    <a:pt x="4" y="460"/>
                    <a:pt x="16" y="467"/>
                  </a:cubicBezTo>
                  <a:close/>
                </a:path>
              </a:pathLst>
            </a:custGeom>
            <a:solidFill>
              <a:srgbClr val="07AA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82" name="Oval 271">
            <a:extLst>
              <a:ext uri="{FF2B5EF4-FFF2-40B4-BE49-F238E27FC236}">
                <a16:creationId xmlns:a16="http://schemas.microsoft.com/office/drawing/2014/main" id="{9F232EF1-5F7C-473C-9992-FC05B499A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0713" y="3450539"/>
            <a:ext cx="1117831" cy="1117831"/>
          </a:xfrm>
          <a:prstGeom prst="ellipse">
            <a:avLst/>
          </a:prstGeom>
          <a:solidFill>
            <a:srgbClr val="F79E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83" name="组合 282">
            <a:extLst>
              <a:ext uri="{FF2B5EF4-FFF2-40B4-BE49-F238E27FC236}">
                <a16:creationId xmlns:a16="http://schemas.microsoft.com/office/drawing/2014/main" id="{068DFFFE-A723-470A-AEE6-9A7C4972297F}"/>
              </a:ext>
            </a:extLst>
          </p:cNvPr>
          <p:cNvGrpSpPr/>
          <p:nvPr/>
        </p:nvGrpSpPr>
        <p:grpSpPr>
          <a:xfrm>
            <a:off x="2269064" y="3658233"/>
            <a:ext cx="592688" cy="908450"/>
            <a:chOff x="5230813" y="4841875"/>
            <a:chExt cx="557213" cy="854075"/>
          </a:xfrm>
        </p:grpSpPr>
        <p:sp>
          <p:nvSpPr>
            <p:cNvPr id="284" name="Freeform 272">
              <a:extLst>
                <a:ext uri="{FF2B5EF4-FFF2-40B4-BE49-F238E27FC236}">
                  <a16:creationId xmlns:a16="http://schemas.microsoft.com/office/drawing/2014/main" id="{2E992886-0D67-4608-8296-2F1CD9E70994}"/>
                </a:ext>
              </a:extLst>
            </p:cNvPr>
            <p:cNvSpPr/>
            <p:nvPr/>
          </p:nvSpPr>
          <p:spPr bwMode="auto">
            <a:xfrm>
              <a:off x="5283200" y="5235575"/>
              <a:ext cx="150813" cy="334963"/>
            </a:xfrm>
            <a:custGeom>
              <a:avLst/>
              <a:gdLst>
                <a:gd name="T0" fmla="*/ 35 w 147"/>
                <a:gd name="T1" fmla="*/ 324 h 324"/>
                <a:gd name="T2" fmla="*/ 0 w 147"/>
                <a:gd name="T3" fmla="*/ 13 h 324"/>
                <a:gd name="T4" fmla="*/ 107 w 147"/>
                <a:gd name="T5" fmla="*/ 0 h 324"/>
                <a:gd name="T6" fmla="*/ 147 w 147"/>
                <a:gd name="T7" fmla="*/ 311 h 324"/>
                <a:gd name="T8" fmla="*/ 35 w 147"/>
                <a:gd name="T9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324">
                  <a:moveTo>
                    <a:pt x="35" y="324"/>
                  </a:moveTo>
                  <a:cubicBezTo>
                    <a:pt x="22" y="216"/>
                    <a:pt x="11" y="112"/>
                    <a:pt x="0" y="13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20" y="99"/>
                    <a:pt x="134" y="203"/>
                    <a:pt x="147" y="311"/>
                  </a:cubicBezTo>
                  <a:cubicBezTo>
                    <a:pt x="35" y="324"/>
                    <a:pt x="35" y="324"/>
                    <a:pt x="35" y="324"/>
                  </a:cubicBezTo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5" name="Freeform 273">
              <a:extLst>
                <a:ext uri="{FF2B5EF4-FFF2-40B4-BE49-F238E27FC236}">
                  <a16:creationId xmlns:a16="http://schemas.microsoft.com/office/drawing/2014/main" id="{13AB5237-B1A0-437E-B08A-E7FF4D5D71AD}"/>
                </a:ext>
              </a:extLst>
            </p:cNvPr>
            <p:cNvSpPr/>
            <p:nvPr/>
          </p:nvSpPr>
          <p:spPr bwMode="auto">
            <a:xfrm>
              <a:off x="5283200" y="5241925"/>
              <a:ext cx="88900" cy="328613"/>
            </a:xfrm>
            <a:custGeom>
              <a:avLst/>
              <a:gdLst>
                <a:gd name="T0" fmla="*/ 87 w 87"/>
                <a:gd name="T1" fmla="*/ 311 h 317"/>
                <a:gd name="T2" fmla="*/ 35 w 87"/>
                <a:gd name="T3" fmla="*/ 317 h 317"/>
                <a:gd name="T4" fmla="*/ 0 w 87"/>
                <a:gd name="T5" fmla="*/ 6 h 317"/>
                <a:gd name="T6" fmla="*/ 50 w 87"/>
                <a:gd name="T7" fmla="*/ 0 h 317"/>
                <a:gd name="T8" fmla="*/ 87 w 87"/>
                <a:gd name="T9" fmla="*/ 31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317">
                  <a:moveTo>
                    <a:pt x="87" y="311"/>
                  </a:moveTo>
                  <a:cubicBezTo>
                    <a:pt x="35" y="317"/>
                    <a:pt x="35" y="317"/>
                    <a:pt x="35" y="317"/>
                  </a:cubicBezTo>
                  <a:cubicBezTo>
                    <a:pt x="22" y="209"/>
                    <a:pt x="11" y="105"/>
                    <a:pt x="0" y="6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87" y="311"/>
                  </a:lnTo>
                  <a:close/>
                </a:path>
              </a:pathLst>
            </a:custGeom>
            <a:solidFill>
              <a:srgbClr val="95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6" name="Freeform 274">
              <a:extLst>
                <a:ext uri="{FF2B5EF4-FFF2-40B4-BE49-F238E27FC236}">
                  <a16:creationId xmlns:a16="http://schemas.microsoft.com/office/drawing/2014/main" id="{1BBC3058-5D64-4FCA-8DDE-82C1BB20DCA4}"/>
                </a:ext>
              </a:extLst>
            </p:cNvPr>
            <p:cNvSpPr/>
            <p:nvPr/>
          </p:nvSpPr>
          <p:spPr bwMode="auto">
            <a:xfrm>
              <a:off x="5248275" y="5092700"/>
              <a:ext cx="182563" cy="155575"/>
            </a:xfrm>
            <a:custGeom>
              <a:avLst/>
              <a:gdLst>
                <a:gd name="T0" fmla="*/ 22 w 177"/>
                <a:gd name="T1" fmla="*/ 46 h 151"/>
                <a:gd name="T2" fmla="*/ 78 w 177"/>
                <a:gd name="T3" fmla="*/ 3 h 151"/>
                <a:gd name="T4" fmla="*/ 103 w 177"/>
                <a:gd name="T5" fmla="*/ 22 h 151"/>
                <a:gd name="T6" fmla="*/ 138 w 177"/>
                <a:gd name="T7" fmla="*/ 34 h 151"/>
                <a:gd name="T8" fmla="*/ 166 w 177"/>
                <a:gd name="T9" fmla="*/ 12 h 151"/>
                <a:gd name="T10" fmla="*/ 177 w 177"/>
                <a:gd name="T11" fmla="*/ 0 h 151"/>
                <a:gd name="T12" fmla="*/ 177 w 177"/>
                <a:gd name="T13" fmla="*/ 5 h 151"/>
                <a:gd name="T14" fmla="*/ 140 w 177"/>
                <a:gd name="T15" fmla="*/ 138 h 151"/>
                <a:gd name="T16" fmla="*/ 33 w 177"/>
                <a:gd name="T17" fmla="*/ 151 h 151"/>
                <a:gd name="T18" fmla="*/ 0 w 177"/>
                <a:gd name="T19" fmla="*/ 51 h 151"/>
                <a:gd name="T20" fmla="*/ 22 w 177"/>
                <a:gd name="T21" fmla="*/ 4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" h="151">
                  <a:moveTo>
                    <a:pt x="22" y="46"/>
                  </a:moveTo>
                  <a:cubicBezTo>
                    <a:pt x="48" y="31"/>
                    <a:pt x="41" y="4"/>
                    <a:pt x="78" y="3"/>
                  </a:cubicBezTo>
                  <a:cubicBezTo>
                    <a:pt x="97" y="3"/>
                    <a:pt x="92" y="8"/>
                    <a:pt x="103" y="22"/>
                  </a:cubicBezTo>
                  <a:cubicBezTo>
                    <a:pt x="114" y="36"/>
                    <a:pt x="121" y="37"/>
                    <a:pt x="138" y="34"/>
                  </a:cubicBezTo>
                  <a:cubicBezTo>
                    <a:pt x="158" y="31"/>
                    <a:pt x="156" y="27"/>
                    <a:pt x="166" y="12"/>
                  </a:cubicBezTo>
                  <a:cubicBezTo>
                    <a:pt x="169" y="8"/>
                    <a:pt x="173" y="4"/>
                    <a:pt x="177" y="0"/>
                  </a:cubicBezTo>
                  <a:cubicBezTo>
                    <a:pt x="177" y="2"/>
                    <a:pt x="177" y="3"/>
                    <a:pt x="177" y="5"/>
                  </a:cubicBezTo>
                  <a:cubicBezTo>
                    <a:pt x="170" y="82"/>
                    <a:pt x="140" y="138"/>
                    <a:pt x="140" y="138"/>
                  </a:cubicBezTo>
                  <a:cubicBezTo>
                    <a:pt x="33" y="151"/>
                    <a:pt x="33" y="151"/>
                    <a:pt x="33" y="151"/>
                  </a:cubicBezTo>
                  <a:cubicBezTo>
                    <a:pt x="33" y="151"/>
                    <a:pt x="13" y="115"/>
                    <a:pt x="0" y="51"/>
                  </a:cubicBezTo>
                  <a:cubicBezTo>
                    <a:pt x="7" y="52"/>
                    <a:pt x="14" y="50"/>
                    <a:pt x="22" y="46"/>
                  </a:cubicBezTo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 275">
              <a:extLst>
                <a:ext uri="{FF2B5EF4-FFF2-40B4-BE49-F238E27FC236}">
                  <a16:creationId xmlns:a16="http://schemas.microsoft.com/office/drawing/2014/main" id="{5ED384F0-AB7C-4C72-ADD8-CB1A030F8499}"/>
                </a:ext>
              </a:extLst>
            </p:cNvPr>
            <p:cNvSpPr/>
            <p:nvPr/>
          </p:nvSpPr>
          <p:spPr bwMode="auto">
            <a:xfrm>
              <a:off x="5230813" y="4841875"/>
              <a:ext cx="209550" cy="304800"/>
            </a:xfrm>
            <a:custGeom>
              <a:avLst/>
              <a:gdLst>
                <a:gd name="T0" fmla="*/ 183 w 203"/>
                <a:gd name="T1" fmla="*/ 254 h 294"/>
                <a:gd name="T2" fmla="*/ 155 w 203"/>
                <a:gd name="T3" fmla="*/ 276 h 294"/>
                <a:gd name="T4" fmla="*/ 120 w 203"/>
                <a:gd name="T5" fmla="*/ 264 h 294"/>
                <a:gd name="T6" fmla="*/ 95 w 203"/>
                <a:gd name="T7" fmla="*/ 245 h 294"/>
                <a:gd name="T8" fmla="*/ 39 w 203"/>
                <a:gd name="T9" fmla="*/ 288 h 294"/>
                <a:gd name="T10" fmla="*/ 17 w 203"/>
                <a:gd name="T11" fmla="*/ 293 h 294"/>
                <a:gd name="T12" fmla="*/ 12 w 203"/>
                <a:gd name="T13" fmla="*/ 262 h 294"/>
                <a:gd name="T14" fmla="*/ 84 w 203"/>
                <a:gd name="T15" fmla="*/ 0 h 294"/>
                <a:gd name="T16" fmla="*/ 194 w 203"/>
                <a:gd name="T17" fmla="*/ 242 h 294"/>
                <a:gd name="T18" fmla="*/ 183 w 203"/>
                <a:gd name="T19" fmla="*/ 25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94">
                  <a:moveTo>
                    <a:pt x="183" y="254"/>
                  </a:moveTo>
                  <a:cubicBezTo>
                    <a:pt x="173" y="269"/>
                    <a:pt x="175" y="273"/>
                    <a:pt x="155" y="276"/>
                  </a:cubicBezTo>
                  <a:cubicBezTo>
                    <a:pt x="138" y="279"/>
                    <a:pt x="131" y="278"/>
                    <a:pt x="120" y="264"/>
                  </a:cubicBezTo>
                  <a:cubicBezTo>
                    <a:pt x="109" y="250"/>
                    <a:pt x="114" y="245"/>
                    <a:pt x="95" y="245"/>
                  </a:cubicBezTo>
                  <a:cubicBezTo>
                    <a:pt x="58" y="246"/>
                    <a:pt x="65" y="273"/>
                    <a:pt x="39" y="288"/>
                  </a:cubicBezTo>
                  <a:cubicBezTo>
                    <a:pt x="31" y="292"/>
                    <a:pt x="24" y="294"/>
                    <a:pt x="17" y="293"/>
                  </a:cubicBezTo>
                  <a:cubicBezTo>
                    <a:pt x="15" y="283"/>
                    <a:pt x="13" y="273"/>
                    <a:pt x="12" y="262"/>
                  </a:cubicBezTo>
                  <a:cubicBezTo>
                    <a:pt x="0" y="178"/>
                    <a:pt x="115" y="107"/>
                    <a:pt x="84" y="0"/>
                  </a:cubicBezTo>
                  <a:cubicBezTo>
                    <a:pt x="84" y="0"/>
                    <a:pt x="203" y="111"/>
                    <a:pt x="194" y="242"/>
                  </a:cubicBezTo>
                  <a:cubicBezTo>
                    <a:pt x="190" y="246"/>
                    <a:pt x="186" y="250"/>
                    <a:pt x="183" y="254"/>
                  </a:cubicBezTo>
                </a:path>
              </a:pathLst>
            </a:custGeom>
            <a:solidFill>
              <a:srgbClr val="D62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 276">
              <a:extLst>
                <a:ext uri="{FF2B5EF4-FFF2-40B4-BE49-F238E27FC236}">
                  <a16:creationId xmlns:a16="http://schemas.microsoft.com/office/drawing/2014/main" id="{130F4B91-1629-4F30-9A78-35DD12B096E9}"/>
                </a:ext>
              </a:extLst>
            </p:cNvPr>
            <p:cNvSpPr/>
            <p:nvPr/>
          </p:nvSpPr>
          <p:spPr bwMode="auto">
            <a:xfrm>
              <a:off x="5248275" y="5097463"/>
              <a:ext cx="87313" cy="150813"/>
            </a:xfrm>
            <a:custGeom>
              <a:avLst/>
              <a:gdLst>
                <a:gd name="T0" fmla="*/ 84 w 84"/>
                <a:gd name="T1" fmla="*/ 140 h 146"/>
                <a:gd name="T2" fmla="*/ 33 w 84"/>
                <a:gd name="T3" fmla="*/ 146 h 146"/>
                <a:gd name="T4" fmla="*/ 0 w 84"/>
                <a:gd name="T5" fmla="*/ 46 h 146"/>
                <a:gd name="T6" fmla="*/ 22 w 84"/>
                <a:gd name="T7" fmla="*/ 41 h 146"/>
                <a:gd name="T8" fmla="*/ 67 w 84"/>
                <a:gd name="T9" fmla="*/ 0 h 146"/>
                <a:gd name="T10" fmla="*/ 84 w 84"/>
                <a:gd name="T11" fmla="*/ 14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146">
                  <a:moveTo>
                    <a:pt x="84" y="140"/>
                  </a:move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13" y="110"/>
                    <a:pt x="0" y="46"/>
                  </a:cubicBezTo>
                  <a:cubicBezTo>
                    <a:pt x="7" y="47"/>
                    <a:pt x="14" y="45"/>
                    <a:pt x="22" y="41"/>
                  </a:cubicBezTo>
                  <a:cubicBezTo>
                    <a:pt x="45" y="27"/>
                    <a:pt x="43" y="5"/>
                    <a:pt x="67" y="0"/>
                  </a:cubicBezTo>
                  <a:lnTo>
                    <a:pt x="84" y="140"/>
                  </a:lnTo>
                  <a:close/>
                </a:path>
              </a:pathLst>
            </a:custGeom>
            <a:solidFill>
              <a:srgbClr val="19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9" name="Freeform 277">
              <a:extLst>
                <a:ext uri="{FF2B5EF4-FFF2-40B4-BE49-F238E27FC236}">
                  <a16:creationId xmlns:a16="http://schemas.microsoft.com/office/drawing/2014/main" id="{3879C1C2-13AF-4897-9629-A92CCC9DEB6A}"/>
                </a:ext>
              </a:extLst>
            </p:cNvPr>
            <p:cNvSpPr/>
            <p:nvPr/>
          </p:nvSpPr>
          <p:spPr bwMode="auto">
            <a:xfrm>
              <a:off x="5235575" y="4959350"/>
              <a:ext cx="82550" cy="187325"/>
            </a:xfrm>
            <a:custGeom>
              <a:avLst/>
              <a:gdLst>
                <a:gd name="T0" fmla="*/ 79 w 79"/>
                <a:gd name="T1" fmla="*/ 133 h 180"/>
                <a:gd name="T2" fmla="*/ 34 w 79"/>
                <a:gd name="T3" fmla="*/ 174 h 180"/>
                <a:gd name="T4" fmla="*/ 12 w 79"/>
                <a:gd name="T5" fmla="*/ 179 h 180"/>
                <a:gd name="T6" fmla="*/ 7 w 79"/>
                <a:gd name="T7" fmla="*/ 148 h 180"/>
                <a:gd name="T8" fmla="*/ 63 w 79"/>
                <a:gd name="T9" fmla="*/ 0 h 180"/>
                <a:gd name="T10" fmla="*/ 79 w 79"/>
                <a:gd name="T11" fmla="*/ 13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80">
                  <a:moveTo>
                    <a:pt x="79" y="133"/>
                  </a:moveTo>
                  <a:cubicBezTo>
                    <a:pt x="55" y="138"/>
                    <a:pt x="57" y="160"/>
                    <a:pt x="34" y="174"/>
                  </a:cubicBezTo>
                  <a:cubicBezTo>
                    <a:pt x="26" y="178"/>
                    <a:pt x="19" y="180"/>
                    <a:pt x="12" y="179"/>
                  </a:cubicBezTo>
                  <a:cubicBezTo>
                    <a:pt x="10" y="169"/>
                    <a:pt x="8" y="159"/>
                    <a:pt x="7" y="148"/>
                  </a:cubicBezTo>
                  <a:cubicBezTo>
                    <a:pt x="0" y="98"/>
                    <a:pt x="38" y="52"/>
                    <a:pt x="63" y="0"/>
                  </a:cubicBezTo>
                  <a:lnTo>
                    <a:pt x="79" y="133"/>
                  </a:ln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0" name="Rectangle 278">
              <a:extLst>
                <a:ext uri="{FF2B5EF4-FFF2-40B4-BE49-F238E27FC236}">
                  <a16:creationId xmlns:a16="http://schemas.microsoft.com/office/drawing/2014/main" id="{66C0928E-4B62-4DED-9EFA-6E231947F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3525" y="4894263"/>
              <a:ext cx="76200" cy="204788"/>
            </a:xfrm>
            <a:prstGeom prst="rect">
              <a:avLst/>
            </a:prstGeom>
            <a:solidFill>
              <a:srgbClr val="EB9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279">
              <a:extLst>
                <a:ext uri="{FF2B5EF4-FFF2-40B4-BE49-F238E27FC236}">
                  <a16:creationId xmlns:a16="http://schemas.microsoft.com/office/drawing/2014/main" id="{EA9F2CBF-C83A-4CCD-83F4-110EC35CA8CB}"/>
                </a:ext>
              </a:extLst>
            </p:cNvPr>
            <p:cNvSpPr/>
            <p:nvPr/>
          </p:nvSpPr>
          <p:spPr bwMode="auto">
            <a:xfrm>
              <a:off x="5576888" y="5108575"/>
              <a:ext cx="157163" cy="334963"/>
            </a:xfrm>
            <a:custGeom>
              <a:avLst/>
              <a:gdLst>
                <a:gd name="T0" fmla="*/ 0 w 152"/>
                <a:gd name="T1" fmla="*/ 310 h 325"/>
                <a:gd name="T2" fmla="*/ 45 w 152"/>
                <a:gd name="T3" fmla="*/ 0 h 325"/>
                <a:gd name="T4" fmla="*/ 152 w 152"/>
                <a:gd name="T5" fmla="*/ 15 h 325"/>
                <a:gd name="T6" fmla="*/ 111 w 152"/>
                <a:gd name="T7" fmla="*/ 325 h 325"/>
                <a:gd name="T8" fmla="*/ 0 w 152"/>
                <a:gd name="T9" fmla="*/ 31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325">
                  <a:moveTo>
                    <a:pt x="0" y="310"/>
                  </a:moveTo>
                  <a:cubicBezTo>
                    <a:pt x="15" y="202"/>
                    <a:pt x="30" y="98"/>
                    <a:pt x="45" y="0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40" y="113"/>
                    <a:pt x="126" y="217"/>
                    <a:pt x="111" y="325"/>
                  </a:cubicBezTo>
                  <a:cubicBezTo>
                    <a:pt x="0" y="310"/>
                    <a:pt x="0" y="310"/>
                    <a:pt x="0" y="310"/>
                  </a:cubicBezTo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 280">
              <a:extLst>
                <a:ext uri="{FF2B5EF4-FFF2-40B4-BE49-F238E27FC236}">
                  <a16:creationId xmlns:a16="http://schemas.microsoft.com/office/drawing/2014/main" id="{93271C4A-BF4A-4BB5-BB95-B21E52E30B41}"/>
                </a:ext>
              </a:extLst>
            </p:cNvPr>
            <p:cNvSpPr/>
            <p:nvPr/>
          </p:nvSpPr>
          <p:spPr bwMode="auto">
            <a:xfrm>
              <a:off x="5622925" y="4979988"/>
              <a:ext cx="138113" cy="142875"/>
            </a:xfrm>
            <a:custGeom>
              <a:avLst/>
              <a:gdLst>
                <a:gd name="T0" fmla="*/ 21 w 134"/>
                <a:gd name="T1" fmla="*/ 21 h 138"/>
                <a:gd name="T2" fmla="*/ 43 w 134"/>
                <a:gd name="T3" fmla="*/ 0 h 138"/>
                <a:gd name="T4" fmla="*/ 59 w 134"/>
                <a:gd name="T5" fmla="*/ 22 h 138"/>
                <a:gd name="T6" fmla="*/ 74 w 134"/>
                <a:gd name="T7" fmla="*/ 39 h 138"/>
                <a:gd name="T8" fmla="*/ 93 w 134"/>
                <a:gd name="T9" fmla="*/ 22 h 138"/>
                <a:gd name="T10" fmla="*/ 115 w 134"/>
                <a:gd name="T11" fmla="*/ 14 h 138"/>
                <a:gd name="T12" fmla="*/ 127 w 134"/>
                <a:gd name="T13" fmla="*/ 36 h 138"/>
                <a:gd name="T14" fmla="*/ 134 w 134"/>
                <a:gd name="T15" fmla="*/ 38 h 138"/>
                <a:gd name="T16" fmla="*/ 107 w 134"/>
                <a:gd name="T17" fmla="*/ 138 h 138"/>
                <a:gd name="T18" fmla="*/ 0 w 134"/>
                <a:gd name="T19" fmla="*/ 123 h 138"/>
                <a:gd name="T20" fmla="*/ 2 w 134"/>
                <a:gd name="T21" fmla="*/ 44 h 138"/>
                <a:gd name="T22" fmla="*/ 21 w 134"/>
                <a:gd name="T23" fmla="*/ 2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4" h="138">
                  <a:moveTo>
                    <a:pt x="21" y="21"/>
                  </a:moveTo>
                  <a:cubicBezTo>
                    <a:pt x="25" y="12"/>
                    <a:pt x="31" y="0"/>
                    <a:pt x="43" y="0"/>
                  </a:cubicBezTo>
                  <a:cubicBezTo>
                    <a:pt x="55" y="0"/>
                    <a:pt x="58" y="12"/>
                    <a:pt x="59" y="22"/>
                  </a:cubicBezTo>
                  <a:cubicBezTo>
                    <a:pt x="60" y="33"/>
                    <a:pt x="62" y="36"/>
                    <a:pt x="74" y="39"/>
                  </a:cubicBezTo>
                  <a:cubicBezTo>
                    <a:pt x="89" y="42"/>
                    <a:pt x="89" y="32"/>
                    <a:pt x="93" y="22"/>
                  </a:cubicBezTo>
                  <a:cubicBezTo>
                    <a:pt x="97" y="14"/>
                    <a:pt x="105" y="9"/>
                    <a:pt x="115" y="14"/>
                  </a:cubicBezTo>
                  <a:cubicBezTo>
                    <a:pt x="122" y="18"/>
                    <a:pt x="121" y="32"/>
                    <a:pt x="127" y="36"/>
                  </a:cubicBezTo>
                  <a:cubicBezTo>
                    <a:pt x="129" y="38"/>
                    <a:pt x="131" y="38"/>
                    <a:pt x="134" y="38"/>
                  </a:cubicBezTo>
                  <a:cubicBezTo>
                    <a:pt x="107" y="138"/>
                    <a:pt x="107" y="138"/>
                    <a:pt x="107" y="138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0" y="41"/>
                    <a:pt x="16" y="33"/>
                    <a:pt x="21" y="2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3" name="Freeform 281">
              <a:extLst>
                <a:ext uri="{FF2B5EF4-FFF2-40B4-BE49-F238E27FC236}">
                  <a16:creationId xmlns:a16="http://schemas.microsoft.com/office/drawing/2014/main" id="{DA903887-6521-4C7D-BCEA-B70E477AE838}"/>
                </a:ext>
              </a:extLst>
            </p:cNvPr>
            <p:cNvSpPr/>
            <p:nvPr/>
          </p:nvSpPr>
          <p:spPr bwMode="auto">
            <a:xfrm>
              <a:off x="5624513" y="4891088"/>
              <a:ext cx="163513" cy="134938"/>
            </a:xfrm>
            <a:custGeom>
              <a:avLst/>
              <a:gdLst>
                <a:gd name="T0" fmla="*/ 132 w 157"/>
                <a:gd name="T1" fmla="*/ 124 h 130"/>
                <a:gd name="T2" fmla="*/ 125 w 157"/>
                <a:gd name="T3" fmla="*/ 122 h 130"/>
                <a:gd name="T4" fmla="*/ 113 w 157"/>
                <a:gd name="T5" fmla="*/ 100 h 130"/>
                <a:gd name="T6" fmla="*/ 91 w 157"/>
                <a:gd name="T7" fmla="*/ 108 h 130"/>
                <a:gd name="T8" fmla="*/ 72 w 157"/>
                <a:gd name="T9" fmla="*/ 125 h 130"/>
                <a:gd name="T10" fmla="*/ 57 w 157"/>
                <a:gd name="T11" fmla="*/ 108 h 130"/>
                <a:gd name="T12" fmla="*/ 41 w 157"/>
                <a:gd name="T13" fmla="*/ 86 h 130"/>
                <a:gd name="T14" fmla="*/ 19 w 157"/>
                <a:gd name="T15" fmla="*/ 107 h 130"/>
                <a:gd name="T16" fmla="*/ 0 w 157"/>
                <a:gd name="T17" fmla="*/ 130 h 130"/>
                <a:gd name="T18" fmla="*/ 2 w 157"/>
                <a:gd name="T19" fmla="*/ 21 h 130"/>
                <a:gd name="T20" fmla="*/ 22 w 157"/>
                <a:gd name="T21" fmla="*/ 2 h 130"/>
                <a:gd name="T22" fmla="*/ 140 w 157"/>
                <a:gd name="T23" fmla="*/ 18 h 130"/>
                <a:gd name="T24" fmla="*/ 154 w 157"/>
                <a:gd name="T25" fmla="*/ 42 h 130"/>
                <a:gd name="T26" fmla="*/ 132 w 157"/>
                <a:gd name="T27" fmla="*/ 12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7" h="130">
                  <a:moveTo>
                    <a:pt x="132" y="124"/>
                  </a:moveTo>
                  <a:cubicBezTo>
                    <a:pt x="129" y="124"/>
                    <a:pt x="127" y="124"/>
                    <a:pt x="125" y="122"/>
                  </a:cubicBezTo>
                  <a:cubicBezTo>
                    <a:pt x="119" y="118"/>
                    <a:pt x="120" y="104"/>
                    <a:pt x="113" y="100"/>
                  </a:cubicBezTo>
                  <a:cubicBezTo>
                    <a:pt x="103" y="95"/>
                    <a:pt x="95" y="100"/>
                    <a:pt x="91" y="108"/>
                  </a:cubicBezTo>
                  <a:cubicBezTo>
                    <a:pt x="87" y="118"/>
                    <a:pt x="87" y="128"/>
                    <a:pt x="72" y="125"/>
                  </a:cubicBezTo>
                  <a:cubicBezTo>
                    <a:pt x="60" y="122"/>
                    <a:pt x="58" y="119"/>
                    <a:pt x="57" y="108"/>
                  </a:cubicBezTo>
                  <a:cubicBezTo>
                    <a:pt x="56" y="98"/>
                    <a:pt x="53" y="86"/>
                    <a:pt x="41" y="86"/>
                  </a:cubicBezTo>
                  <a:cubicBezTo>
                    <a:pt x="29" y="86"/>
                    <a:pt x="23" y="98"/>
                    <a:pt x="19" y="107"/>
                  </a:cubicBezTo>
                  <a:cubicBezTo>
                    <a:pt x="14" y="119"/>
                    <a:pt x="8" y="127"/>
                    <a:pt x="0" y="13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9"/>
                    <a:pt x="11" y="0"/>
                    <a:pt x="22" y="2"/>
                  </a:cubicBezTo>
                  <a:cubicBezTo>
                    <a:pt x="140" y="18"/>
                    <a:pt x="140" y="18"/>
                    <a:pt x="140" y="18"/>
                  </a:cubicBezTo>
                  <a:cubicBezTo>
                    <a:pt x="151" y="20"/>
                    <a:pt x="157" y="30"/>
                    <a:pt x="154" y="42"/>
                  </a:cubicBezTo>
                  <a:lnTo>
                    <a:pt x="132" y="124"/>
                  </a:lnTo>
                  <a:close/>
                </a:path>
              </a:pathLst>
            </a:custGeom>
            <a:solidFill>
              <a:srgbClr val="1BA0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4" name="Freeform 282">
              <a:extLst>
                <a:ext uri="{FF2B5EF4-FFF2-40B4-BE49-F238E27FC236}">
                  <a16:creationId xmlns:a16="http://schemas.microsoft.com/office/drawing/2014/main" id="{FD5A9065-BF93-430A-9C76-17BE338ACBE5}"/>
                </a:ext>
              </a:extLst>
            </p:cNvPr>
            <p:cNvSpPr/>
            <p:nvPr/>
          </p:nvSpPr>
          <p:spPr bwMode="auto">
            <a:xfrm>
              <a:off x="5576888" y="5108575"/>
              <a:ext cx="96838" cy="327025"/>
            </a:xfrm>
            <a:custGeom>
              <a:avLst/>
              <a:gdLst>
                <a:gd name="T0" fmla="*/ 52 w 95"/>
                <a:gd name="T1" fmla="*/ 317 h 317"/>
                <a:gd name="T2" fmla="*/ 0 w 95"/>
                <a:gd name="T3" fmla="*/ 310 h 317"/>
                <a:gd name="T4" fmla="*/ 45 w 95"/>
                <a:gd name="T5" fmla="*/ 0 h 317"/>
                <a:gd name="T6" fmla="*/ 95 w 95"/>
                <a:gd name="T7" fmla="*/ 7 h 317"/>
                <a:gd name="T8" fmla="*/ 52 w 95"/>
                <a:gd name="T9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317">
                  <a:moveTo>
                    <a:pt x="52" y="317"/>
                  </a:moveTo>
                  <a:cubicBezTo>
                    <a:pt x="0" y="310"/>
                    <a:pt x="0" y="310"/>
                    <a:pt x="0" y="310"/>
                  </a:cubicBezTo>
                  <a:cubicBezTo>
                    <a:pt x="15" y="202"/>
                    <a:pt x="30" y="98"/>
                    <a:pt x="45" y="0"/>
                  </a:cubicBezTo>
                  <a:cubicBezTo>
                    <a:pt x="95" y="7"/>
                    <a:pt x="95" y="7"/>
                    <a:pt x="95" y="7"/>
                  </a:cubicBezTo>
                  <a:lnTo>
                    <a:pt x="52" y="317"/>
                  </a:lnTo>
                  <a:close/>
                </a:path>
              </a:pathLst>
            </a:custGeom>
            <a:solidFill>
              <a:srgbClr val="95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 283">
              <a:extLst>
                <a:ext uri="{FF2B5EF4-FFF2-40B4-BE49-F238E27FC236}">
                  <a16:creationId xmlns:a16="http://schemas.microsoft.com/office/drawing/2014/main" id="{8F3203D5-AF5E-438F-A2DF-BF44509D85E5}"/>
                </a:ext>
              </a:extLst>
            </p:cNvPr>
            <p:cNvSpPr/>
            <p:nvPr/>
          </p:nvSpPr>
          <p:spPr bwMode="auto">
            <a:xfrm>
              <a:off x="5622925" y="4979988"/>
              <a:ext cx="65088" cy="134938"/>
            </a:xfrm>
            <a:custGeom>
              <a:avLst/>
              <a:gdLst>
                <a:gd name="T0" fmla="*/ 50 w 63"/>
                <a:gd name="T1" fmla="*/ 130 h 130"/>
                <a:gd name="T2" fmla="*/ 0 w 63"/>
                <a:gd name="T3" fmla="*/ 123 h 130"/>
                <a:gd name="T4" fmla="*/ 2 w 63"/>
                <a:gd name="T5" fmla="*/ 44 h 130"/>
                <a:gd name="T6" fmla="*/ 21 w 63"/>
                <a:gd name="T7" fmla="*/ 21 h 130"/>
                <a:gd name="T8" fmla="*/ 43 w 63"/>
                <a:gd name="T9" fmla="*/ 0 h 130"/>
                <a:gd name="T10" fmla="*/ 59 w 63"/>
                <a:gd name="T11" fmla="*/ 22 h 130"/>
                <a:gd name="T12" fmla="*/ 63 w 63"/>
                <a:gd name="T13" fmla="*/ 34 h 130"/>
                <a:gd name="T14" fmla="*/ 50 w 63"/>
                <a:gd name="T15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30">
                  <a:moveTo>
                    <a:pt x="50" y="130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0" y="41"/>
                    <a:pt x="16" y="33"/>
                    <a:pt x="21" y="21"/>
                  </a:cubicBezTo>
                  <a:cubicBezTo>
                    <a:pt x="25" y="12"/>
                    <a:pt x="31" y="0"/>
                    <a:pt x="43" y="0"/>
                  </a:cubicBezTo>
                  <a:cubicBezTo>
                    <a:pt x="55" y="0"/>
                    <a:pt x="58" y="12"/>
                    <a:pt x="59" y="22"/>
                  </a:cubicBezTo>
                  <a:cubicBezTo>
                    <a:pt x="59" y="28"/>
                    <a:pt x="61" y="31"/>
                    <a:pt x="63" y="34"/>
                  </a:cubicBezTo>
                  <a:lnTo>
                    <a:pt x="50" y="130"/>
                  </a:lnTo>
                  <a:close/>
                </a:path>
              </a:pathLst>
            </a:custGeom>
            <a:solidFill>
              <a:srgbClr val="16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 284">
              <a:extLst>
                <a:ext uri="{FF2B5EF4-FFF2-40B4-BE49-F238E27FC236}">
                  <a16:creationId xmlns:a16="http://schemas.microsoft.com/office/drawing/2014/main" id="{43B692A9-5E26-4A01-B1D3-0B0356DC93DB}"/>
                </a:ext>
              </a:extLst>
            </p:cNvPr>
            <p:cNvSpPr/>
            <p:nvPr/>
          </p:nvSpPr>
          <p:spPr bwMode="auto">
            <a:xfrm>
              <a:off x="5624513" y="4891088"/>
              <a:ext cx="79375" cy="134938"/>
            </a:xfrm>
            <a:custGeom>
              <a:avLst/>
              <a:gdLst>
                <a:gd name="T0" fmla="*/ 61 w 76"/>
                <a:gd name="T1" fmla="*/ 120 h 130"/>
                <a:gd name="T2" fmla="*/ 57 w 76"/>
                <a:gd name="T3" fmla="*/ 108 h 130"/>
                <a:gd name="T4" fmla="*/ 41 w 76"/>
                <a:gd name="T5" fmla="*/ 86 h 130"/>
                <a:gd name="T6" fmla="*/ 19 w 76"/>
                <a:gd name="T7" fmla="*/ 107 h 130"/>
                <a:gd name="T8" fmla="*/ 0 w 76"/>
                <a:gd name="T9" fmla="*/ 130 h 130"/>
                <a:gd name="T10" fmla="*/ 2 w 76"/>
                <a:gd name="T11" fmla="*/ 21 h 130"/>
                <a:gd name="T12" fmla="*/ 22 w 76"/>
                <a:gd name="T13" fmla="*/ 2 h 130"/>
                <a:gd name="T14" fmla="*/ 76 w 76"/>
                <a:gd name="T15" fmla="*/ 9 h 130"/>
                <a:gd name="T16" fmla="*/ 61 w 76"/>
                <a:gd name="T17" fmla="*/ 12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30">
                  <a:moveTo>
                    <a:pt x="61" y="120"/>
                  </a:moveTo>
                  <a:cubicBezTo>
                    <a:pt x="59" y="117"/>
                    <a:pt x="57" y="114"/>
                    <a:pt x="57" y="108"/>
                  </a:cubicBezTo>
                  <a:cubicBezTo>
                    <a:pt x="56" y="98"/>
                    <a:pt x="53" y="86"/>
                    <a:pt x="41" y="86"/>
                  </a:cubicBezTo>
                  <a:cubicBezTo>
                    <a:pt x="29" y="86"/>
                    <a:pt x="23" y="98"/>
                    <a:pt x="19" y="107"/>
                  </a:cubicBezTo>
                  <a:cubicBezTo>
                    <a:pt x="14" y="119"/>
                    <a:pt x="8" y="127"/>
                    <a:pt x="0" y="13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9"/>
                    <a:pt x="11" y="0"/>
                    <a:pt x="22" y="2"/>
                  </a:cubicBezTo>
                  <a:cubicBezTo>
                    <a:pt x="76" y="9"/>
                    <a:pt x="76" y="9"/>
                    <a:pt x="76" y="9"/>
                  </a:cubicBezTo>
                  <a:lnTo>
                    <a:pt x="61" y="120"/>
                  </a:lnTo>
                  <a:close/>
                </a:path>
              </a:pathLst>
            </a:custGeom>
            <a:solidFill>
              <a:srgbClr val="0896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7" name="Freeform 285">
              <a:extLst>
                <a:ext uri="{FF2B5EF4-FFF2-40B4-BE49-F238E27FC236}">
                  <a16:creationId xmlns:a16="http://schemas.microsoft.com/office/drawing/2014/main" id="{364EC869-F192-4715-A71C-C0391A6EF673}"/>
                </a:ext>
              </a:extLst>
            </p:cNvPr>
            <p:cNvSpPr/>
            <p:nvPr/>
          </p:nvSpPr>
          <p:spPr bwMode="auto">
            <a:xfrm>
              <a:off x="5419725" y="5556250"/>
              <a:ext cx="30163" cy="136525"/>
            </a:xfrm>
            <a:custGeom>
              <a:avLst/>
              <a:gdLst>
                <a:gd name="T0" fmla="*/ 7 w 30"/>
                <a:gd name="T1" fmla="*/ 62 h 132"/>
                <a:gd name="T2" fmla="*/ 14 w 30"/>
                <a:gd name="T3" fmla="*/ 130 h 132"/>
                <a:gd name="T4" fmla="*/ 30 w 30"/>
                <a:gd name="T5" fmla="*/ 132 h 132"/>
                <a:gd name="T6" fmla="*/ 16 w 30"/>
                <a:gd name="T7" fmla="*/ 11 h 132"/>
                <a:gd name="T8" fmla="*/ 15 w 30"/>
                <a:gd name="T9" fmla="*/ 0 h 132"/>
                <a:gd name="T10" fmla="*/ 0 w 30"/>
                <a:gd name="T11" fmla="*/ 1 h 132"/>
                <a:gd name="T12" fmla="*/ 1 w 30"/>
                <a:gd name="T13" fmla="*/ 7 h 132"/>
                <a:gd name="T14" fmla="*/ 7 w 30"/>
                <a:gd name="T15" fmla="*/ 6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32">
                  <a:moveTo>
                    <a:pt x="7" y="62"/>
                  </a:moveTo>
                  <a:cubicBezTo>
                    <a:pt x="9" y="84"/>
                    <a:pt x="12" y="107"/>
                    <a:pt x="14" y="130"/>
                  </a:cubicBezTo>
                  <a:cubicBezTo>
                    <a:pt x="20" y="131"/>
                    <a:pt x="25" y="131"/>
                    <a:pt x="30" y="132"/>
                  </a:cubicBezTo>
                  <a:cubicBezTo>
                    <a:pt x="26" y="92"/>
                    <a:pt x="21" y="52"/>
                    <a:pt x="16" y="11"/>
                  </a:cubicBezTo>
                  <a:cubicBezTo>
                    <a:pt x="16" y="7"/>
                    <a:pt x="15" y="3"/>
                    <a:pt x="1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5"/>
                    <a:pt x="1" y="7"/>
                  </a:cubicBezTo>
                  <a:cubicBezTo>
                    <a:pt x="3" y="24"/>
                    <a:pt x="5" y="43"/>
                    <a:pt x="7" y="62"/>
                  </a:cubicBezTo>
                </a:path>
              </a:pathLst>
            </a:custGeom>
            <a:solidFill>
              <a:srgbClr val="7E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8" name="Freeform 286">
              <a:extLst>
                <a:ext uri="{FF2B5EF4-FFF2-40B4-BE49-F238E27FC236}">
                  <a16:creationId xmlns:a16="http://schemas.microsoft.com/office/drawing/2014/main" id="{7E6755DE-6AC8-4354-A126-56A337A9FFD7}"/>
                </a:ext>
              </a:extLst>
            </p:cNvPr>
            <p:cNvSpPr/>
            <p:nvPr/>
          </p:nvSpPr>
          <p:spPr bwMode="auto">
            <a:xfrm>
              <a:off x="5318125" y="5559425"/>
              <a:ext cx="103188" cy="130175"/>
            </a:xfrm>
            <a:custGeom>
              <a:avLst/>
              <a:gdLst>
                <a:gd name="T0" fmla="*/ 93 w 100"/>
                <a:gd name="T1" fmla="*/ 60 h 125"/>
                <a:gd name="T2" fmla="*/ 86 w 100"/>
                <a:gd name="T3" fmla="*/ 0 h 125"/>
                <a:gd name="T4" fmla="*/ 0 w 100"/>
                <a:gd name="T5" fmla="*/ 10 h 125"/>
                <a:gd name="T6" fmla="*/ 2 w 100"/>
                <a:gd name="T7" fmla="*/ 22 h 125"/>
                <a:gd name="T8" fmla="*/ 11 w 100"/>
                <a:gd name="T9" fmla="*/ 101 h 125"/>
                <a:gd name="T10" fmla="*/ 100 w 100"/>
                <a:gd name="T11" fmla="*/ 125 h 125"/>
                <a:gd name="T12" fmla="*/ 93 w 100"/>
                <a:gd name="T13" fmla="*/ 6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125">
                  <a:moveTo>
                    <a:pt x="93" y="60"/>
                  </a:moveTo>
                  <a:cubicBezTo>
                    <a:pt x="91" y="39"/>
                    <a:pt x="89" y="19"/>
                    <a:pt x="86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4"/>
                    <a:pt x="1" y="18"/>
                    <a:pt x="2" y="22"/>
                  </a:cubicBezTo>
                  <a:cubicBezTo>
                    <a:pt x="5" y="48"/>
                    <a:pt x="8" y="75"/>
                    <a:pt x="11" y="101"/>
                  </a:cubicBezTo>
                  <a:cubicBezTo>
                    <a:pt x="40" y="112"/>
                    <a:pt x="70" y="120"/>
                    <a:pt x="100" y="125"/>
                  </a:cubicBezTo>
                  <a:cubicBezTo>
                    <a:pt x="98" y="103"/>
                    <a:pt x="96" y="81"/>
                    <a:pt x="93" y="60"/>
                  </a:cubicBezTo>
                </a:path>
              </a:pathLst>
            </a:custGeom>
            <a:solidFill>
              <a:srgbClr val="7E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287">
              <a:extLst>
                <a:ext uri="{FF2B5EF4-FFF2-40B4-BE49-F238E27FC236}">
                  <a16:creationId xmlns:a16="http://schemas.microsoft.com/office/drawing/2014/main" id="{2F678B8D-32D4-4234-8F56-9215CC0265F4}"/>
                </a:ext>
              </a:extLst>
            </p:cNvPr>
            <p:cNvSpPr/>
            <p:nvPr/>
          </p:nvSpPr>
          <p:spPr bwMode="auto">
            <a:xfrm>
              <a:off x="5375275" y="5284788"/>
              <a:ext cx="44450" cy="274638"/>
            </a:xfrm>
            <a:custGeom>
              <a:avLst/>
              <a:gdLst>
                <a:gd name="T0" fmla="*/ 1 w 42"/>
                <a:gd name="T1" fmla="*/ 0 h 266"/>
                <a:gd name="T2" fmla="*/ 0 w 42"/>
                <a:gd name="T3" fmla="*/ 0 h 266"/>
                <a:gd name="T4" fmla="*/ 7 w 42"/>
                <a:gd name="T5" fmla="*/ 60 h 266"/>
                <a:gd name="T6" fmla="*/ 9 w 42"/>
                <a:gd name="T7" fmla="*/ 75 h 266"/>
                <a:gd name="T8" fmla="*/ 11 w 42"/>
                <a:gd name="T9" fmla="*/ 92 h 266"/>
                <a:gd name="T10" fmla="*/ 16 w 42"/>
                <a:gd name="T11" fmla="*/ 130 h 266"/>
                <a:gd name="T12" fmla="*/ 21 w 42"/>
                <a:gd name="T13" fmla="*/ 172 h 266"/>
                <a:gd name="T14" fmla="*/ 26 w 42"/>
                <a:gd name="T15" fmla="*/ 219 h 266"/>
                <a:gd name="T16" fmla="*/ 31 w 42"/>
                <a:gd name="T17" fmla="*/ 266 h 266"/>
                <a:gd name="T18" fmla="*/ 31 w 42"/>
                <a:gd name="T19" fmla="*/ 266 h 266"/>
                <a:gd name="T20" fmla="*/ 31 w 42"/>
                <a:gd name="T21" fmla="*/ 266 h 266"/>
                <a:gd name="T22" fmla="*/ 31 w 42"/>
                <a:gd name="T23" fmla="*/ 266 h 266"/>
                <a:gd name="T24" fmla="*/ 42 w 42"/>
                <a:gd name="T25" fmla="*/ 264 h 266"/>
                <a:gd name="T26" fmla="*/ 36 w 42"/>
                <a:gd name="T27" fmla="*/ 218 h 266"/>
                <a:gd name="T28" fmla="*/ 23 w 42"/>
                <a:gd name="T29" fmla="*/ 129 h 266"/>
                <a:gd name="T30" fmla="*/ 12 w 42"/>
                <a:gd name="T31" fmla="*/ 60 h 266"/>
                <a:gd name="T32" fmla="*/ 1 w 42"/>
                <a:gd name="T3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266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22"/>
                    <a:pt x="7" y="60"/>
                  </a:cubicBezTo>
                  <a:cubicBezTo>
                    <a:pt x="8" y="65"/>
                    <a:pt x="9" y="70"/>
                    <a:pt x="9" y="75"/>
                  </a:cubicBezTo>
                  <a:cubicBezTo>
                    <a:pt x="10" y="81"/>
                    <a:pt x="11" y="86"/>
                    <a:pt x="11" y="92"/>
                  </a:cubicBezTo>
                  <a:cubicBezTo>
                    <a:pt x="13" y="104"/>
                    <a:pt x="14" y="116"/>
                    <a:pt x="16" y="130"/>
                  </a:cubicBezTo>
                  <a:cubicBezTo>
                    <a:pt x="17" y="143"/>
                    <a:pt x="19" y="157"/>
                    <a:pt x="21" y="172"/>
                  </a:cubicBezTo>
                  <a:cubicBezTo>
                    <a:pt x="23" y="187"/>
                    <a:pt x="24" y="203"/>
                    <a:pt x="26" y="219"/>
                  </a:cubicBezTo>
                  <a:cubicBezTo>
                    <a:pt x="28" y="234"/>
                    <a:pt x="30" y="250"/>
                    <a:pt x="31" y="266"/>
                  </a:cubicBezTo>
                  <a:cubicBezTo>
                    <a:pt x="31" y="266"/>
                    <a:pt x="31" y="266"/>
                    <a:pt x="31" y="266"/>
                  </a:cubicBezTo>
                  <a:cubicBezTo>
                    <a:pt x="31" y="266"/>
                    <a:pt x="31" y="266"/>
                    <a:pt x="31" y="266"/>
                  </a:cubicBezTo>
                  <a:cubicBezTo>
                    <a:pt x="31" y="266"/>
                    <a:pt x="31" y="266"/>
                    <a:pt x="31" y="266"/>
                  </a:cubicBezTo>
                  <a:cubicBezTo>
                    <a:pt x="42" y="264"/>
                    <a:pt x="42" y="264"/>
                    <a:pt x="42" y="264"/>
                  </a:cubicBezTo>
                  <a:cubicBezTo>
                    <a:pt x="40" y="248"/>
                    <a:pt x="38" y="233"/>
                    <a:pt x="36" y="218"/>
                  </a:cubicBezTo>
                  <a:cubicBezTo>
                    <a:pt x="32" y="185"/>
                    <a:pt x="27" y="155"/>
                    <a:pt x="23" y="129"/>
                  </a:cubicBezTo>
                  <a:cubicBezTo>
                    <a:pt x="19" y="102"/>
                    <a:pt x="16" y="79"/>
                    <a:pt x="12" y="60"/>
                  </a:cubicBezTo>
                  <a:cubicBezTo>
                    <a:pt x="5" y="22"/>
                    <a:pt x="1" y="0"/>
                    <a:pt x="1" y="0"/>
                  </a:cubicBezTo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288">
              <a:extLst>
                <a:ext uri="{FF2B5EF4-FFF2-40B4-BE49-F238E27FC236}">
                  <a16:creationId xmlns:a16="http://schemas.microsoft.com/office/drawing/2014/main" id="{E6C2E4C8-F06D-4FD4-B1B5-1F9B75E06F96}"/>
                </a:ext>
              </a:extLst>
            </p:cNvPr>
            <p:cNvSpPr/>
            <p:nvPr/>
          </p:nvSpPr>
          <p:spPr bwMode="auto">
            <a:xfrm>
              <a:off x="5407025" y="5557838"/>
              <a:ext cx="26988" cy="133350"/>
            </a:xfrm>
            <a:custGeom>
              <a:avLst/>
              <a:gdLst>
                <a:gd name="T0" fmla="*/ 14 w 25"/>
                <a:gd name="T1" fmla="*/ 127 h 129"/>
                <a:gd name="T2" fmla="*/ 25 w 25"/>
                <a:gd name="T3" fmla="*/ 129 h 129"/>
                <a:gd name="T4" fmla="*/ 18 w 25"/>
                <a:gd name="T5" fmla="*/ 61 h 129"/>
                <a:gd name="T6" fmla="*/ 12 w 25"/>
                <a:gd name="T7" fmla="*/ 6 h 129"/>
                <a:gd name="T8" fmla="*/ 11 w 25"/>
                <a:gd name="T9" fmla="*/ 0 h 129"/>
                <a:gd name="T10" fmla="*/ 0 w 25"/>
                <a:gd name="T11" fmla="*/ 2 h 129"/>
                <a:gd name="T12" fmla="*/ 7 w 25"/>
                <a:gd name="T13" fmla="*/ 62 h 129"/>
                <a:gd name="T14" fmla="*/ 14 w 25"/>
                <a:gd name="T15" fmla="*/ 1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29">
                  <a:moveTo>
                    <a:pt x="14" y="127"/>
                  </a:moveTo>
                  <a:cubicBezTo>
                    <a:pt x="18" y="128"/>
                    <a:pt x="22" y="128"/>
                    <a:pt x="25" y="129"/>
                  </a:cubicBezTo>
                  <a:cubicBezTo>
                    <a:pt x="23" y="106"/>
                    <a:pt x="20" y="83"/>
                    <a:pt x="18" y="61"/>
                  </a:cubicBezTo>
                  <a:cubicBezTo>
                    <a:pt x="16" y="42"/>
                    <a:pt x="14" y="23"/>
                    <a:pt x="12" y="6"/>
                  </a:cubicBezTo>
                  <a:cubicBezTo>
                    <a:pt x="11" y="4"/>
                    <a:pt x="11" y="2"/>
                    <a:pt x="1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1"/>
                    <a:pt x="5" y="41"/>
                    <a:pt x="7" y="62"/>
                  </a:cubicBezTo>
                  <a:cubicBezTo>
                    <a:pt x="10" y="83"/>
                    <a:pt x="12" y="105"/>
                    <a:pt x="14" y="127"/>
                  </a:cubicBezTo>
                </a:path>
              </a:pathLst>
            </a:custGeom>
            <a:solidFill>
              <a:srgbClr val="7E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1" name="Freeform 289">
              <a:extLst>
                <a:ext uri="{FF2B5EF4-FFF2-40B4-BE49-F238E27FC236}">
                  <a16:creationId xmlns:a16="http://schemas.microsoft.com/office/drawing/2014/main" id="{DDAFC6FC-4E2D-48FC-9177-2DAA8393C709}"/>
                </a:ext>
              </a:extLst>
            </p:cNvPr>
            <p:cNvSpPr/>
            <p:nvPr/>
          </p:nvSpPr>
          <p:spPr bwMode="auto">
            <a:xfrm>
              <a:off x="5407025" y="5557838"/>
              <a:ext cx="26988" cy="133350"/>
            </a:xfrm>
            <a:custGeom>
              <a:avLst/>
              <a:gdLst>
                <a:gd name="T0" fmla="*/ 11 w 25"/>
                <a:gd name="T1" fmla="*/ 0 h 129"/>
                <a:gd name="T2" fmla="*/ 11 w 25"/>
                <a:gd name="T3" fmla="*/ 0 h 129"/>
                <a:gd name="T4" fmla="*/ 0 w 25"/>
                <a:gd name="T5" fmla="*/ 2 h 129"/>
                <a:gd name="T6" fmla="*/ 7 w 25"/>
                <a:gd name="T7" fmla="*/ 62 h 129"/>
                <a:gd name="T8" fmla="*/ 14 w 25"/>
                <a:gd name="T9" fmla="*/ 127 h 129"/>
                <a:gd name="T10" fmla="*/ 25 w 25"/>
                <a:gd name="T11" fmla="*/ 129 h 129"/>
                <a:gd name="T12" fmla="*/ 18 w 25"/>
                <a:gd name="T13" fmla="*/ 61 h 129"/>
                <a:gd name="T14" fmla="*/ 12 w 25"/>
                <a:gd name="T15" fmla="*/ 6 h 129"/>
                <a:gd name="T16" fmla="*/ 11 w 25"/>
                <a:gd name="T17" fmla="*/ 0 h 129"/>
                <a:gd name="T18" fmla="*/ 11 w 25"/>
                <a:gd name="T1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29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1"/>
                    <a:pt x="5" y="41"/>
                    <a:pt x="7" y="62"/>
                  </a:cubicBezTo>
                  <a:cubicBezTo>
                    <a:pt x="10" y="83"/>
                    <a:pt x="12" y="105"/>
                    <a:pt x="14" y="127"/>
                  </a:cubicBezTo>
                  <a:cubicBezTo>
                    <a:pt x="18" y="128"/>
                    <a:pt x="22" y="128"/>
                    <a:pt x="25" y="129"/>
                  </a:cubicBezTo>
                  <a:cubicBezTo>
                    <a:pt x="23" y="106"/>
                    <a:pt x="20" y="83"/>
                    <a:pt x="18" y="61"/>
                  </a:cubicBezTo>
                  <a:cubicBezTo>
                    <a:pt x="16" y="42"/>
                    <a:pt x="14" y="23"/>
                    <a:pt x="12" y="6"/>
                  </a:cubicBezTo>
                  <a:cubicBezTo>
                    <a:pt x="11" y="4"/>
                    <a:pt x="11" y="2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BF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2" name="Freeform 290">
              <a:extLst>
                <a:ext uri="{FF2B5EF4-FFF2-40B4-BE49-F238E27FC236}">
                  <a16:creationId xmlns:a16="http://schemas.microsoft.com/office/drawing/2014/main" id="{91DB28D3-1728-4123-AC2D-E2C7E0917F8E}"/>
                </a:ext>
              </a:extLst>
            </p:cNvPr>
            <p:cNvSpPr/>
            <p:nvPr/>
          </p:nvSpPr>
          <p:spPr bwMode="auto">
            <a:xfrm>
              <a:off x="5638800" y="5441950"/>
              <a:ext cx="52388" cy="239713"/>
            </a:xfrm>
            <a:custGeom>
              <a:avLst/>
              <a:gdLst>
                <a:gd name="T0" fmla="*/ 26 w 50"/>
                <a:gd name="T1" fmla="*/ 60 h 232"/>
                <a:gd name="T2" fmla="*/ 8 w 50"/>
                <a:gd name="T3" fmla="*/ 178 h 232"/>
                <a:gd name="T4" fmla="*/ 0 w 50"/>
                <a:gd name="T5" fmla="*/ 232 h 232"/>
                <a:gd name="T6" fmla="*/ 18 w 50"/>
                <a:gd name="T7" fmla="*/ 227 h 232"/>
                <a:gd name="T8" fmla="*/ 49 w 50"/>
                <a:gd name="T9" fmla="*/ 14 h 232"/>
                <a:gd name="T10" fmla="*/ 50 w 50"/>
                <a:gd name="T11" fmla="*/ 2 h 232"/>
                <a:gd name="T12" fmla="*/ 35 w 50"/>
                <a:gd name="T13" fmla="*/ 0 h 232"/>
                <a:gd name="T14" fmla="*/ 34 w 50"/>
                <a:gd name="T15" fmla="*/ 5 h 232"/>
                <a:gd name="T16" fmla="*/ 26 w 50"/>
                <a:gd name="T17" fmla="*/ 6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32">
                  <a:moveTo>
                    <a:pt x="26" y="60"/>
                  </a:moveTo>
                  <a:cubicBezTo>
                    <a:pt x="21" y="98"/>
                    <a:pt x="15" y="137"/>
                    <a:pt x="8" y="178"/>
                  </a:cubicBezTo>
                  <a:cubicBezTo>
                    <a:pt x="6" y="196"/>
                    <a:pt x="3" y="214"/>
                    <a:pt x="0" y="232"/>
                  </a:cubicBezTo>
                  <a:cubicBezTo>
                    <a:pt x="6" y="231"/>
                    <a:pt x="12" y="229"/>
                    <a:pt x="18" y="227"/>
                  </a:cubicBezTo>
                  <a:cubicBezTo>
                    <a:pt x="29" y="158"/>
                    <a:pt x="39" y="87"/>
                    <a:pt x="49" y="14"/>
                  </a:cubicBezTo>
                  <a:cubicBezTo>
                    <a:pt x="49" y="10"/>
                    <a:pt x="50" y="6"/>
                    <a:pt x="50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2"/>
                    <a:pt x="34" y="3"/>
                    <a:pt x="34" y="5"/>
                  </a:cubicBezTo>
                  <a:cubicBezTo>
                    <a:pt x="31" y="23"/>
                    <a:pt x="29" y="41"/>
                    <a:pt x="26" y="60"/>
                  </a:cubicBezTo>
                </a:path>
              </a:pathLst>
            </a:custGeom>
            <a:solidFill>
              <a:srgbClr val="7E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291">
              <a:extLst>
                <a:ext uri="{FF2B5EF4-FFF2-40B4-BE49-F238E27FC236}">
                  <a16:creationId xmlns:a16="http://schemas.microsoft.com/office/drawing/2014/main" id="{2DAC811C-D691-4D6D-AB24-757D9471BC20}"/>
                </a:ext>
              </a:extLst>
            </p:cNvPr>
            <p:cNvSpPr/>
            <p:nvPr/>
          </p:nvSpPr>
          <p:spPr bwMode="auto">
            <a:xfrm>
              <a:off x="5540375" y="5429250"/>
              <a:ext cx="123825" cy="266700"/>
            </a:xfrm>
            <a:custGeom>
              <a:avLst/>
              <a:gdLst>
                <a:gd name="T0" fmla="*/ 93 w 119"/>
                <a:gd name="T1" fmla="*/ 190 h 259"/>
                <a:gd name="T2" fmla="*/ 110 w 119"/>
                <a:gd name="T3" fmla="*/ 71 h 259"/>
                <a:gd name="T4" fmla="*/ 119 w 119"/>
                <a:gd name="T5" fmla="*/ 11 h 259"/>
                <a:gd name="T6" fmla="*/ 34 w 119"/>
                <a:gd name="T7" fmla="*/ 0 h 259"/>
                <a:gd name="T8" fmla="*/ 33 w 119"/>
                <a:gd name="T9" fmla="*/ 11 h 259"/>
                <a:gd name="T10" fmla="*/ 0 w 119"/>
                <a:gd name="T11" fmla="*/ 259 h 259"/>
                <a:gd name="T12" fmla="*/ 84 w 119"/>
                <a:gd name="T13" fmla="*/ 248 h 259"/>
                <a:gd name="T14" fmla="*/ 93 w 119"/>
                <a:gd name="T15" fmla="*/ 19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" h="259">
                  <a:moveTo>
                    <a:pt x="93" y="190"/>
                  </a:moveTo>
                  <a:cubicBezTo>
                    <a:pt x="99" y="149"/>
                    <a:pt x="105" y="109"/>
                    <a:pt x="110" y="71"/>
                  </a:cubicBezTo>
                  <a:cubicBezTo>
                    <a:pt x="113" y="51"/>
                    <a:pt x="116" y="31"/>
                    <a:pt x="119" y="1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4"/>
                    <a:pt x="33" y="7"/>
                    <a:pt x="33" y="11"/>
                  </a:cubicBezTo>
                  <a:cubicBezTo>
                    <a:pt x="21" y="96"/>
                    <a:pt x="10" y="179"/>
                    <a:pt x="0" y="259"/>
                  </a:cubicBezTo>
                  <a:cubicBezTo>
                    <a:pt x="29" y="258"/>
                    <a:pt x="57" y="254"/>
                    <a:pt x="84" y="248"/>
                  </a:cubicBezTo>
                  <a:cubicBezTo>
                    <a:pt x="87" y="228"/>
                    <a:pt x="90" y="209"/>
                    <a:pt x="93" y="190"/>
                  </a:cubicBezTo>
                </a:path>
              </a:pathLst>
            </a:custGeom>
            <a:solidFill>
              <a:srgbClr val="7E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 292">
              <a:extLst>
                <a:ext uri="{FF2B5EF4-FFF2-40B4-BE49-F238E27FC236}">
                  <a16:creationId xmlns:a16="http://schemas.microsoft.com/office/drawing/2014/main" id="{963C4CDD-31EF-465A-8D04-55C47741710F}"/>
                </a:ext>
              </a:extLst>
            </p:cNvPr>
            <p:cNvSpPr/>
            <p:nvPr/>
          </p:nvSpPr>
          <p:spPr bwMode="auto">
            <a:xfrm>
              <a:off x="5668963" y="5440363"/>
              <a:ext cx="6350" cy="1588"/>
            </a:xfrm>
            <a:custGeom>
              <a:avLst/>
              <a:gdLst>
                <a:gd name="T0" fmla="*/ 0 w 7"/>
                <a:gd name="T1" fmla="*/ 0 h 1"/>
                <a:gd name="T2" fmla="*/ 7 w 7"/>
                <a:gd name="T3" fmla="*/ 1 h 1"/>
                <a:gd name="T4" fmla="*/ 7 w 7"/>
                <a:gd name="T5" fmla="*/ 1 h 1"/>
                <a:gd name="T6" fmla="*/ 7 w 7"/>
                <a:gd name="T7" fmla="*/ 1 h 1"/>
                <a:gd name="T8" fmla="*/ 7 w 7"/>
                <a:gd name="T9" fmla="*/ 1 h 1"/>
                <a:gd name="T10" fmla="*/ 0 w 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BC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5" name="Freeform 293">
              <a:extLst>
                <a:ext uri="{FF2B5EF4-FFF2-40B4-BE49-F238E27FC236}">
                  <a16:creationId xmlns:a16="http://schemas.microsoft.com/office/drawing/2014/main" id="{CFA995E0-146D-4D20-8830-4A6B8ED03155}"/>
                </a:ext>
              </a:extLst>
            </p:cNvPr>
            <p:cNvSpPr/>
            <p:nvPr/>
          </p:nvSpPr>
          <p:spPr bwMode="auto">
            <a:xfrm>
              <a:off x="5664200" y="5165725"/>
              <a:ext cx="39688" cy="276225"/>
            </a:xfrm>
            <a:custGeom>
              <a:avLst/>
              <a:gdLst>
                <a:gd name="T0" fmla="*/ 37 w 38"/>
                <a:gd name="T1" fmla="*/ 0 h 267"/>
                <a:gd name="T2" fmla="*/ 29 w 38"/>
                <a:gd name="T3" fmla="*/ 61 h 267"/>
                <a:gd name="T4" fmla="*/ 27 w 38"/>
                <a:gd name="T5" fmla="*/ 76 h 267"/>
                <a:gd name="T6" fmla="*/ 25 w 38"/>
                <a:gd name="T7" fmla="*/ 92 h 267"/>
                <a:gd name="T8" fmla="*/ 19 w 38"/>
                <a:gd name="T9" fmla="*/ 130 h 267"/>
                <a:gd name="T10" fmla="*/ 14 w 38"/>
                <a:gd name="T11" fmla="*/ 172 h 267"/>
                <a:gd name="T12" fmla="*/ 7 w 38"/>
                <a:gd name="T13" fmla="*/ 219 h 267"/>
                <a:gd name="T14" fmla="*/ 0 w 38"/>
                <a:gd name="T15" fmla="*/ 265 h 267"/>
                <a:gd name="T16" fmla="*/ 4 w 38"/>
                <a:gd name="T17" fmla="*/ 266 h 267"/>
                <a:gd name="T18" fmla="*/ 11 w 38"/>
                <a:gd name="T19" fmla="*/ 267 h 267"/>
                <a:gd name="T20" fmla="*/ 17 w 38"/>
                <a:gd name="T21" fmla="*/ 221 h 267"/>
                <a:gd name="T22" fmla="*/ 27 w 38"/>
                <a:gd name="T23" fmla="*/ 131 h 267"/>
                <a:gd name="T24" fmla="*/ 34 w 38"/>
                <a:gd name="T25" fmla="*/ 61 h 267"/>
                <a:gd name="T26" fmla="*/ 38 w 38"/>
                <a:gd name="T27" fmla="*/ 1 h 267"/>
                <a:gd name="T28" fmla="*/ 37 w 38"/>
                <a:gd name="T2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267">
                  <a:moveTo>
                    <a:pt x="37" y="0"/>
                  </a:moveTo>
                  <a:cubicBezTo>
                    <a:pt x="37" y="0"/>
                    <a:pt x="34" y="22"/>
                    <a:pt x="29" y="61"/>
                  </a:cubicBezTo>
                  <a:cubicBezTo>
                    <a:pt x="28" y="66"/>
                    <a:pt x="28" y="71"/>
                    <a:pt x="27" y="76"/>
                  </a:cubicBezTo>
                  <a:cubicBezTo>
                    <a:pt x="26" y="81"/>
                    <a:pt x="25" y="87"/>
                    <a:pt x="25" y="92"/>
                  </a:cubicBezTo>
                  <a:cubicBezTo>
                    <a:pt x="23" y="104"/>
                    <a:pt x="21" y="117"/>
                    <a:pt x="19" y="130"/>
                  </a:cubicBezTo>
                  <a:cubicBezTo>
                    <a:pt x="18" y="143"/>
                    <a:pt x="16" y="157"/>
                    <a:pt x="14" y="172"/>
                  </a:cubicBezTo>
                  <a:cubicBezTo>
                    <a:pt x="11" y="187"/>
                    <a:pt x="9" y="203"/>
                    <a:pt x="7" y="219"/>
                  </a:cubicBezTo>
                  <a:cubicBezTo>
                    <a:pt x="5" y="234"/>
                    <a:pt x="2" y="250"/>
                    <a:pt x="0" y="265"/>
                  </a:cubicBezTo>
                  <a:cubicBezTo>
                    <a:pt x="4" y="266"/>
                    <a:pt x="4" y="266"/>
                    <a:pt x="4" y="266"/>
                  </a:cubicBezTo>
                  <a:cubicBezTo>
                    <a:pt x="11" y="267"/>
                    <a:pt x="11" y="267"/>
                    <a:pt x="11" y="267"/>
                  </a:cubicBezTo>
                  <a:cubicBezTo>
                    <a:pt x="13" y="251"/>
                    <a:pt x="15" y="236"/>
                    <a:pt x="17" y="221"/>
                  </a:cubicBezTo>
                  <a:cubicBezTo>
                    <a:pt x="21" y="188"/>
                    <a:pt x="24" y="158"/>
                    <a:pt x="27" y="131"/>
                  </a:cubicBezTo>
                  <a:cubicBezTo>
                    <a:pt x="30" y="104"/>
                    <a:pt x="33" y="81"/>
                    <a:pt x="34" y="61"/>
                  </a:cubicBezTo>
                  <a:cubicBezTo>
                    <a:pt x="36" y="23"/>
                    <a:pt x="38" y="1"/>
                    <a:pt x="38" y="1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6" name="Freeform 294">
              <a:extLst>
                <a:ext uri="{FF2B5EF4-FFF2-40B4-BE49-F238E27FC236}">
                  <a16:creationId xmlns:a16="http://schemas.microsoft.com/office/drawing/2014/main" id="{7F76F0C6-6A46-49C5-BBB9-B91A8A48152F}"/>
                </a:ext>
              </a:extLst>
            </p:cNvPr>
            <p:cNvSpPr/>
            <p:nvPr/>
          </p:nvSpPr>
          <p:spPr bwMode="auto">
            <a:xfrm>
              <a:off x="5627688" y="5440363"/>
              <a:ext cx="47625" cy="244475"/>
            </a:xfrm>
            <a:custGeom>
              <a:avLst/>
              <a:gdLst>
                <a:gd name="T0" fmla="*/ 9 w 46"/>
                <a:gd name="T1" fmla="*/ 179 h 237"/>
                <a:gd name="T2" fmla="*/ 0 w 46"/>
                <a:gd name="T3" fmla="*/ 237 h 237"/>
                <a:gd name="T4" fmla="*/ 11 w 46"/>
                <a:gd name="T5" fmla="*/ 234 h 237"/>
                <a:gd name="T6" fmla="*/ 19 w 46"/>
                <a:gd name="T7" fmla="*/ 180 h 237"/>
                <a:gd name="T8" fmla="*/ 37 w 46"/>
                <a:gd name="T9" fmla="*/ 62 h 237"/>
                <a:gd name="T10" fmla="*/ 45 w 46"/>
                <a:gd name="T11" fmla="*/ 7 h 237"/>
                <a:gd name="T12" fmla="*/ 46 w 46"/>
                <a:gd name="T13" fmla="*/ 2 h 237"/>
                <a:gd name="T14" fmla="*/ 35 w 46"/>
                <a:gd name="T15" fmla="*/ 0 h 237"/>
                <a:gd name="T16" fmla="*/ 26 w 46"/>
                <a:gd name="T17" fmla="*/ 60 h 237"/>
                <a:gd name="T18" fmla="*/ 9 w 46"/>
                <a:gd name="T19" fmla="*/ 17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237">
                  <a:moveTo>
                    <a:pt x="9" y="179"/>
                  </a:moveTo>
                  <a:cubicBezTo>
                    <a:pt x="6" y="198"/>
                    <a:pt x="3" y="217"/>
                    <a:pt x="0" y="237"/>
                  </a:cubicBezTo>
                  <a:cubicBezTo>
                    <a:pt x="4" y="236"/>
                    <a:pt x="7" y="235"/>
                    <a:pt x="11" y="234"/>
                  </a:cubicBezTo>
                  <a:cubicBezTo>
                    <a:pt x="14" y="216"/>
                    <a:pt x="17" y="198"/>
                    <a:pt x="19" y="180"/>
                  </a:cubicBezTo>
                  <a:cubicBezTo>
                    <a:pt x="26" y="139"/>
                    <a:pt x="32" y="100"/>
                    <a:pt x="37" y="62"/>
                  </a:cubicBezTo>
                  <a:cubicBezTo>
                    <a:pt x="40" y="43"/>
                    <a:pt x="42" y="25"/>
                    <a:pt x="45" y="7"/>
                  </a:cubicBezTo>
                  <a:cubicBezTo>
                    <a:pt x="45" y="5"/>
                    <a:pt x="45" y="4"/>
                    <a:pt x="46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2" y="20"/>
                    <a:pt x="29" y="40"/>
                    <a:pt x="26" y="60"/>
                  </a:cubicBezTo>
                  <a:cubicBezTo>
                    <a:pt x="21" y="98"/>
                    <a:pt x="15" y="138"/>
                    <a:pt x="9" y="179"/>
                  </a:cubicBezTo>
                </a:path>
              </a:pathLst>
            </a:custGeom>
            <a:solidFill>
              <a:srgbClr val="7E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 295">
              <a:extLst>
                <a:ext uri="{FF2B5EF4-FFF2-40B4-BE49-F238E27FC236}">
                  <a16:creationId xmlns:a16="http://schemas.microsoft.com/office/drawing/2014/main" id="{FABCD215-CE5B-4B63-8790-C1CA1156AB2F}"/>
                </a:ext>
              </a:extLst>
            </p:cNvPr>
            <p:cNvSpPr/>
            <p:nvPr/>
          </p:nvSpPr>
          <p:spPr bwMode="auto">
            <a:xfrm>
              <a:off x="5627688" y="5440363"/>
              <a:ext cx="47625" cy="244475"/>
            </a:xfrm>
            <a:custGeom>
              <a:avLst/>
              <a:gdLst>
                <a:gd name="T0" fmla="*/ 35 w 46"/>
                <a:gd name="T1" fmla="*/ 0 h 237"/>
                <a:gd name="T2" fmla="*/ 35 w 46"/>
                <a:gd name="T3" fmla="*/ 0 h 237"/>
                <a:gd name="T4" fmla="*/ 26 w 46"/>
                <a:gd name="T5" fmla="*/ 60 h 237"/>
                <a:gd name="T6" fmla="*/ 9 w 46"/>
                <a:gd name="T7" fmla="*/ 179 h 237"/>
                <a:gd name="T8" fmla="*/ 0 w 46"/>
                <a:gd name="T9" fmla="*/ 237 h 237"/>
                <a:gd name="T10" fmla="*/ 11 w 46"/>
                <a:gd name="T11" fmla="*/ 234 h 237"/>
                <a:gd name="T12" fmla="*/ 19 w 46"/>
                <a:gd name="T13" fmla="*/ 180 h 237"/>
                <a:gd name="T14" fmla="*/ 37 w 46"/>
                <a:gd name="T15" fmla="*/ 62 h 237"/>
                <a:gd name="T16" fmla="*/ 45 w 46"/>
                <a:gd name="T17" fmla="*/ 7 h 237"/>
                <a:gd name="T18" fmla="*/ 46 w 46"/>
                <a:gd name="T19" fmla="*/ 2 h 237"/>
                <a:gd name="T20" fmla="*/ 39 w 46"/>
                <a:gd name="T21" fmla="*/ 1 h 237"/>
                <a:gd name="T22" fmla="*/ 35 w 46"/>
                <a:gd name="T23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237">
                  <a:moveTo>
                    <a:pt x="35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2" y="20"/>
                    <a:pt x="29" y="40"/>
                    <a:pt x="26" y="60"/>
                  </a:cubicBezTo>
                  <a:cubicBezTo>
                    <a:pt x="21" y="98"/>
                    <a:pt x="15" y="138"/>
                    <a:pt x="9" y="179"/>
                  </a:cubicBezTo>
                  <a:cubicBezTo>
                    <a:pt x="6" y="198"/>
                    <a:pt x="3" y="217"/>
                    <a:pt x="0" y="237"/>
                  </a:cubicBezTo>
                  <a:cubicBezTo>
                    <a:pt x="4" y="236"/>
                    <a:pt x="7" y="235"/>
                    <a:pt x="11" y="234"/>
                  </a:cubicBezTo>
                  <a:cubicBezTo>
                    <a:pt x="14" y="216"/>
                    <a:pt x="17" y="198"/>
                    <a:pt x="19" y="180"/>
                  </a:cubicBezTo>
                  <a:cubicBezTo>
                    <a:pt x="26" y="139"/>
                    <a:pt x="32" y="100"/>
                    <a:pt x="37" y="62"/>
                  </a:cubicBezTo>
                  <a:cubicBezTo>
                    <a:pt x="40" y="43"/>
                    <a:pt x="42" y="25"/>
                    <a:pt x="45" y="7"/>
                  </a:cubicBezTo>
                  <a:cubicBezTo>
                    <a:pt x="45" y="5"/>
                    <a:pt x="45" y="4"/>
                    <a:pt x="46" y="2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5" y="0"/>
                    <a:pt x="35" y="0"/>
                    <a:pt x="35" y="0"/>
                  </a:cubicBezTo>
                </a:path>
              </a:pathLst>
            </a:custGeom>
            <a:solidFill>
              <a:srgbClr val="BF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08" name="Oval 296">
            <a:extLst>
              <a:ext uri="{FF2B5EF4-FFF2-40B4-BE49-F238E27FC236}">
                <a16:creationId xmlns:a16="http://schemas.microsoft.com/office/drawing/2014/main" id="{75C1644F-8C9D-468A-951C-A7D266055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9665" y="3450539"/>
            <a:ext cx="1117831" cy="1117831"/>
          </a:xfrm>
          <a:prstGeom prst="ellipse">
            <a:avLst/>
          </a:prstGeom>
          <a:solidFill>
            <a:srgbClr val="364F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09" name="组合 308">
            <a:extLst>
              <a:ext uri="{FF2B5EF4-FFF2-40B4-BE49-F238E27FC236}">
                <a16:creationId xmlns:a16="http://schemas.microsoft.com/office/drawing/2014/main" id="{0FC84F8E-9949-4B0A-BC50-7DA1A76B77FE}"/>
              </a:ext>
            </a:extLst>
          </p:cNvPr>
          <p:cNvGrpSpPr/>
          <p:nvPr/>
        </p:nvGrpSpPr>
        <p:grpSpPr>
          <a:xfrm>
            <a:off x="9138260" y="3715644"/>
            <a:ext cx="820644" cy="852727"/>
            <a:chOff x="6292850" y="4895850"/>
            <a:chExt cx="771525" cy="801688"/>
          </a:xfrm>
        </p:grpSpPr>
        <p:sp>
          <p:nvSpPr>
            <p:cNvPr id="310" name="Freeform 5">
              <a:extLst>
                <a:ext uri="{FF2B5EF4-FFF2-40B4-BE49-F238E27FC236}">
                  <a16:creationId xmlns:a16="http://schemas.microsoft.com/office/drawing/2014/main" id="{3AE3C43F-FEA4-497A-B4EB-C60E92A5A1C9}"/>
                </a:ext>
              </a:extLst>
            </p:cNvPr>
            <p:cNvSpPr/>
            <p:nvPr/>
          </p:nvSpPr>
          <p:spPr bwMode="auto">
            <a:xfrm>
              <a:off x="6678613" y="5692775"/>
              <a:ext cx="0" cy="4763"/>
            </a:xfrm>
            <a:custGeom>
              <a:avLst/>
              <a:gdLst>
                <a:gd name="T0" fmla="*/ 5 h 5"/>
                <a:gd name="T1" fmla="*/ 0 h 5"/>
                <a:gd name="T2" fmla="*/ 1 h 5"/>
                <a:gd name="T3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 6">
              <a:extLst>
                <a:ext uri="{FF2B5EF4-FFF2-40B4-BE49-F238E27FC236}">
                  <a16:creationId xmlns:a16="http://schemas.microsoft.com/office/drawing/2014/main" id="{0CA621E9-1E93-4E39-B0F2-9AD1634F231A}"/>
                </a:ext>
              </a:extLst>
            </p:cNvPr>
            <p:cNvSpPr/>
            <p:nvPr/>
          </p:nvSpPr>
          <p:spPr bwMode="auto">
            <a:xfrm>
              <a:off x="6675438" y="5692775"/>
              <a:ext cx="3175" cy="4763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4 h 4"/>
                <a:gd name="T4" fmla="*/ 2 w 2"/>
                <a:gd name="T5" fmla="*/ 4 h 4"/>
                <a:gd name="T6" fmla="*/ 2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cubicBezTo>
                    <a:pt x="2" y="2"/>
                    <a:pt x="1" y="3"/>
                    <a:pt x="0" y="4"/>
                  </a:cubicBezTo>
                  <a:cubicBezTo>
                    <a:pt x="1" y="4"/>
                    <a:pt x="2" y="4"/>
                    <a:pt x="2" y="4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 7">
              <a:extLst>
                <a:ext uri="{FF2B5EF4-FFF2-40B4-BE49-F238E27FC236}">
                  <a16:creationId xmlns:a16="http://schemas.microsoft.com/office/drawing/2014/main" id="{9D5CE449-44B3-48AC-A5DA-8D3E07A34E67}"/>
                </a:ext>
              </a:extLst>
            </p:cNvPr>
            <p:cNvSpPr/>
            <p:nvPr/>
          </p:nvSpPr>
          <p:spPr bwMode="auto">
            <a:xfrm>
              <a:off x="6678613" y="5692775"/>
              <a:ext cx="0" cy="4763"/>
            </a:xfrm>
            <a:custGeom>
              <a:avLst/>
              <a:gdLst>
                <a:gd name="T0" fmla="*/ 0 w 1"/>
                <a:gd name="T1" fmla="*/ 5 h 5"/>
                <a:gd name="T2" fmla="*/ 1 w 1"/>
                <a:gd name="T3" fmla="*/ 5 h 5"/>
                <a:gd name="T4" fmla="*/ 1 w 1"/>
                <a:gd name="T5" fmla="*/ 1 h 5"/>
                <a:gd name="T6" fmla="*/ 0 w 1"/>
                <a:gd name="T7" fmla="*/ 0 h 5"/>
                <a:gd name="T8" fmla="*/ 0 w 1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0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3" name="Freeform 8">
              <a:extLst>
                <a:ext uri="{FF2B5EF4-FFF2-40B4-BE49-F238E27FC236}">
                  <a16:creationId xmlns:a16="http://schemas.microsoft.com/office/drawing/2014/main" id="{0EF3768E-05DE-4AC4-9C8B-BD5B18D21E2F}"/>
                </a:ext>
              </a:extLst>
            </p:cNvPr>
            <p:cNvSpPr/>
            <p:nvPr/>
          </p:nvSpPr>
          <p:spPr bwMode="auto">
            <a:xfrm>
              <a:off x="6678613" y="5692775"/>
              <a:ext cx="3175" cy="4763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0 h 4"/>
                <a:gd name="T4" fmla="*/ 0 w 2"/>
                <a:gd name="T5" fmla="*/ 4 h 4"/>
                <a:gd name="T6" fmla="*/ 2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1" y="3"/>
                    <a:pt x="0" y="2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4" name="Freeform 297">
              <a:extLst>
                <a:ext uri="{FF2B5EF4-FFF2-40B4-BE49-F238E27FC236}">
                  <a16:creationId xmlns:a16="http://schemas.microsoft.com/office/drawing/2014/main" id="{118C45AE-B9DE-4FE3-A774-A8DFB8C91856}"/>
                </a:ext>
              </a:extLst>
            </p:cNvPr>
            <p:cNvSpPr/>
            <p:nvPr/>
          </p:nvSpPr>
          <p:spPr bwMode="auto">
            <a:xfrm>
              <a:off x="6292850" y="5145088"/>
              <a:ext cx="192088" cy="514350"/>
            </a:xfrm>
            <a:custGeom>
              <a:avLst/>
              <a:gdLst>
                <a:gd name="T0" fmla="*/ 186 w 187"/>
                <a:gd name="T1" fmla="*/ 498 h 498"/>
                <a:gd name="T2" fmla="*/ 186 w 187"/>
                <a:gd name="T3" fmla="*/ 2 h 498"/>
                <a:gd name="T4" fmla="*/ 187 w 187"/>
                <a:gd name="T5" fmla="*/ 2 h 498"/>
                <a:gd name="T6" fmla="*/ 186 w 187"/>
                <a:gd name="T7" fmla="*/ 2 h 498"/>
                <a:gd name="T8" fmla="*/ 186 w 187"/>
                <a:gd name="T9" fmla="*/ 0 h 498"/>
                <a:gd name="T10" fmla="*/ 93 w 187"/>
                <a:gd name="T11" fmla="*/ 20 h 498"/>
                <a:gd name="T12" fmla="*/ 0 w 187"/>
                <a:gd name="T13" fmla="*/ 0 h 498"/>
                <a:gd name="T14" fmla="*/ 0 w 187"/>
                <a:gd name="T15" fmla="*/ 2 h 498"/>
                <a:gd name="T16" fmla="*/ 0 w 187"/>
                <a:gd name="T17" fmla="*/ 2 h 498"/>
                <a:gd name="T18" fmla="*/ 0 w 187"/>
                <a:gd name="T19" fmla="*/ 2 h 498"/>
                <a:gd name="T20" fmla="*/ 0 w 187"/>
                <a:gd name="T21" fmla="*/ 370 h 498"/>
                <a:gd name="T22" fmla="*/ 186 w 187"/>
                <a:gd name="T23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" h="498">
                  <a:moveTo>
                    <a:pt x="186" y="498"/>
                  </a:moveTo>
                  <a:cubicBezTo>
                    <a:pt x="186" y="2"/>
                    <a:pt x="186" y="2"/>
                    <a:pt x="186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5" y="11"/>
                    <a:pt x="144" y="20"/>
                    <a:pt x="93" y="20"/>
                  </a:cubicBezTo>
                  <a:cubicBezTo>
                    <a:pt x="42" y="20"/>
                    <a:pt x="1" y="11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51" y="426"/>
                    <a:pt x="115" y="470"/>
                    <a:pt x="186" y="498"/>
                  </a:cubicBezTo>
                  <a:close/>
                </a:path>
              </a:pathLst>
            </a:custGeom>
            <a:solidFill>
              <a:srgbClr val="D7B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 298">
              <a:extLst>
                <a:ext uri="{FF2B5EF4-FFF2-40B4-BE49-F238E27FC236}">
                  <a16:creationId xmlns:a16="http://schemas.microsoft.com/office/drawing/2014/main" id="{4BC77F68-700F-400C-93DB-626106A81583}"/>
                </a:ext>
              </a:extLst>
            </p:cNvPr>
            <p:cNvSpPr/>
            <p:nvPr/>
          </p:nvSpPr>
          <p:spPr bwMode="auto">
            <a:xfrm>
              <a:off x="6484938" y="5145088"/>
              <a:ext cx="193675" cy="552450"/>
            </a:xfrm>
            <a:custGeom>
              <a:avLst/>
              <a:gdLst>
                <a:gd name="T0" fmla="*/ 0 w 186"/>
                <a:gd name="T1" fmla="*/ 498 h 534"/>
                <a:gd name="T2" fmla="*/ 184 w 186"/>
                <a:gd name="T3" fmla="*/ 534 h 534"/>
                <a:gd name="T4" fmla="*/ 186 w 186"/>
                <a:gd name="T5" fmla="*/ 530 h 534"/>
                <a:gd name="T6" fmla="*/ 186 w 186"/>
                <a:gd name="T7" fmla="*/ 2 h 534"/>
                <a:gd name="T8" fmla="*/ 186 w 186"/>
                <a:gd name="T9" fmla="*/ 2 h 534"/>
                <a:gd name="T10" fmla="*/ 186 w 186"/>
                <a:gd name="T11" fmla="*/ 2 h 534"/>
                <a:gd name="T12" fmla="*/ 186 w 186"/>
                <a:gd name="T13" fmla="*/ 0 h 534"/>
                <a:gd name="T14" fmla="*/ 93 w 186"/>
                <a:gd name="T15" fmla="*/ 20 h 534"/>
                <a:gd name="T16" fmla="*/ 0 w 186"/>
                <a:gd name="T17" fmla="*/ 0 h 534"/>
                <a:gd name="T18" fmla="*/ 0 w 186"/>
                <a:gd name="T19" fmla="*/ 2 h 534"/>
                <a:gd name="T20" fmla="*/ 0 w 186"/>
                <a:gd name="T21" fmla="*/ 2 h 534"/>
                <a:gd name="T22" fmla="*/ 0 w 186"/>
                <a:gd name="T23" fmla="*/ 2 h 534"/>
                <a:gd name="T24" fmla="*/ 0 w 186"/>
                <a:gd name="T25" fmla="*/ 498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6" h="534">
                  <a:moveTo>
                    <a:pt x="0" y="498"/>
                  </a:moveTo>
                  <a:cubicBezTo>
                    <a:pt x="57" y="521"/>
                    <a:pt x="119" y="533"/>
                    <a:pt x="184" y="534"/>
                  </a:cubicBezTo>
                  <a:cubicBezTo>
                    <a:pt x="185" y="533"/>
                    <a:pt x="186" y="532"/>
                    <a:pt x="186" y="530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5" y="11"/>
                    <a:pt x="144" y="20"/>
                    <a:pt x="93" y="20"/>
                  </a:cubicBezTo>
                  <a:cubicBezTo>
                    <a:pt x="42" y="20"/>
                    <a:pt x="1" y="11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498"/>
                  </a:lnTo>
                  <a:close/>
                </a:path>
              </a:pathLst>
            </a:custGeom>
            <a:solidFill>
              <a:srgbClr val="4ABD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 299">
              <a:extLst>
                <a:ext uri="{FF2B5EF4-FFF2-40B4-BE49-F238E27FC236}">
                  <a16:creationId xmlns:a16="http://schemas.microsoft.com/office/drawing/2014/main" id="{5B8A9244-9914-4411-9A21-9F35ABDDB0F9}"/>
                </a:ext>
              </a:extLst>
            </p:cNvPr>
            <p:cNvSpPr/>
            <p:nvPr/>
          </p:nvSpPr>
          <p:spPr bwMode="auto">
            <a:xfrm>
              <a:off x="6678613" y="5145088"/>
              <a:ext cx="192088" cy="552450"/>
            </a:xfrm>
            <a:custGeom>
              <a:avLst/>
              <a:gdLst>
                <a:gd name="T0" fmla="*/ 1 w 187"/>
                <a:gd name="T1" fmla="*/ 530 h 534"/>
                <a:gd name="T2" fmla="*/ 3 w 187"/>
                <a:gd name="T3" fmla="*/ 534 h 534"/>
                <a:gd name="T4" fmla="*/ 187 w 187"/>
                <a:gd name="T5" fmla="*/ 498 h 534"/>
                <a:gd name="T6" fmla="*/ 187 w 187"/>
                <a:gd name="T7" fmla="*/ 2 h 534"/>
                <a:gd name="T8" fmla="*/ 187 w 187"/>
                <a:gd name="T9" fmla="*/ 2 h 534"/>
                <a:gd name="T10" fmla="*/ 187 w 187"/>
                <a:gd name="T11" fmla="*/ 2 h 534"/>
                <a:gd name="T12" fmla="*/ 187 w 187"/>
                <a:gd name="T13" fmla="*/ 0 h 534"/>
                <a:gd name="T14" fmla="*/ 94 w 187"/>
                <a:gd name="T15" fmla="*/ 20 h 534"/>
                <a:gd name="T16" fmla="*/ 1 w 187"/>
                <a:gd name="T17" fmla="*/ 0 h 534"/>
                <a:gd name="T18" fmla="*/ 1 w 187"/>
                <a:gd name="T19" fmla="*/ 2 h 534"/>
                <a:gd name="T20" fmla="*/ 0 w 187"/>
                <a:gd name="T21" fmla="*/ 2 h 534"/>
                <a:gd name="T22" fmla="*/ 1 w 187"/>
                <a:gd name="T23" fmla="*/ 2 h 534"/>
                <a:gd name="T24" fmla="*/ 1 w 187"/>
                <a:gd name="T25" fmla="*/ 53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7" h="534">
                  <a:moveTo>
                    <a:pt x="1" y="530"/>
                  </a:moveTo>
                  <a:cubicBezTo>
                    <a:pt x="1" y="532"/>
                    <a:pt x="2" y="533"/>
                    <a:pt x="3" y="534"/>
                  </a:cubicBezTo>
                  <a:cubicBezTo>
                    <a:pt x="68" y="533"/>
                    <a:pt x="130" y="521"/>
                    <a:pt x="187" y="498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6" y="11"/>
                    <a:pt x="145" y="20"/>
                    <a:pt x="94" y="20"/>
                  </a:cubicBezTo>
                  <a:cubicBezTo>
                    <a:pt x="43" y="20"/>
                    <a:pt x="2" y="11"/>
                    <a:pt x="1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1" y="530"/>
                  </a:lnTo>
                  <a:close/>
                </a:path>
              </a:pathLst>
            </a:custGeom>
            <a:solidFill>
              <a:srgbClr val="88AE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7" name="Freeform 300">
              <a:extLst>
                <a:ext uri="{FF2B5EF4-FFF2-40B4-BE49-F238E27FC236}">
                  <a16:creationId xmlns:a16="http://schemas.microsoft.com/office/drawing/2014/main" id="{4F39D566-8442-4739-AED1-6A78F4F897D2}"/>
                </a:ext>
              </a:extLst>
            </p:cNvPr>
            <p:cNvSpPr/>
            <p:nvPr/>
          </p:nvSpPr>
          <p:spPr bwMode="auto">
            <a:xfrm>
              <a:off x="6870700" y="5145088"/>
              <a:ext cx="193675" cy="514350"/>
            </a:xfrm>
            <a:custGeom>
              <a:avLst/>
              <a:gdLst>
                <a:gd name="T0" fmla="*/ 0 w 187"/>
                <a:gd name="T1" fmla="*/ 498 h 498"/>
                <a:gd name="T2" fmla="*/ 187 w 187"/>
                <a:gd name="T3" fmla="*/ 370 h 498"/>
                <a:gd name="T4" fmla="*/ 187 w 187"/>
                <a:gd name="T5" fmla="*/ 2 h 498"/>
                <a:gd name="T6" fmla="*/ 187 w 187"/>
                <a:gd name="T7" fmla="*/ 2 h 498"/>
                <a:gd name="T8" fmla="*/ 187 w 187"/>
                <a:gd name="T9" fmla="*/ 2 h 498"/>
                <a:gd name="T10" fmla="*/ 187 w 187"/>
                <a:gd name="T11" fmla="*/ 0 h 498"/>
                <a:gd name="T12" fmla="*/ 94 w 187"/>
                <a:gd name="T13" fmla="*/ 20 h 498"/>
                <a:gd name="T14" fmla="*/ 0 w 187"/>
                <a:gd name="T15" fmla="*/ 0 h 498"/>
                <a:gd name="T16" fmla="*/ 0 w 187"/>
                <a:gd name="T17" fmla="*/ 2 h 498"/>
                <a:gd name="T18" fmla="*/ 0 w 187"/>
                <a:gd name="T19" fmla="*/ 2 h 498"/>
                <a:gd name="T20" fmla="*/ 0 w 187"/>
                <a:gd name="T21" fmla="*/ 2 h 498"/>
                <a:gd name="T22" fmla="*/ 0 w 187"/>
                <a:gd name="T23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" h="498">
                  <a:moveTo>
                    <a:pt x="0" y="498"/>
                  </a:moveTo>
                  <a:cubicBezTo>
                    <a:pt x="72" y="470"/>
                    <a:pt x="136" y="426"/>
                    <a:pt x="187" y="370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6" y="11"/>
                    <a:pt x="144" y="20"/>
                    <a:pt x="94" y="20"/>
                  </a:cubicBezTo>
                  <a:cubicBezTo>
                    <a:pt x="43" y="20"/>
                    <a:pt x="2" y="11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498"/>
                  </a:lnTo>
                  <a:close/>
                </a:path>
              </a:pathLst>
            </a:custGeom>
            <a:solidFill>
              <a:srgbClr val="C85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8" name="Freeform 301">
              <a:extLst>
                <a:ext uri="{FF2B5EF4-FFF2-40B4-BE49-F238E27FC236}">
                  <a16:creationId xmlns:a16="http://schemas.microsoft.com/office/drawing/2014/main" id="{54FE6FB6-D1CD-4953-A9FB-1BA706115494}"/>
                </a:ext>
              </a:extLst>
            </p:cNvPr>
            <p:cNvSpPr/>
            <p:nvPr/>
          </p:nvSpPr>
          <p:spPr bwMode="auto">
            <a:xfrm>
              <a:off x="6292850" y="4948238"/>
              <a:ext cx="192088" cy="217488"/>
            </a:xfrm>
            <a:custGeom>
              <a:avLst/>
              <a:gdLst>
                <a:gd name="T0" fmla="*/ 93 w 186"/>
                <a:gd name="T1" fmla="*/ 211 h 211"/>
                <a:gd name="T2" fmla="*/ 186 w 186"/>
                <a:gd name="T3" fmla="*/ 191 h 211"/>
                <a:gd name="T4" fmla="*/ 186 w 186"/>
                <a:gd name="T5" fmla="*/ 190 h 211"/>
                <a:gd name="T6" fmla="*/ 185 w 186"/>
                <a:gd name="T7" fmla="*/ 190 h 211"/>
                <a:gd name="T8" fmla="*/ 107 w 186"/>
                <a:gd name="T9" fmla="*/ 0 h 211"/>
                <a:gd name="T10" fmla="*/ 79 w 186"/>
                <a:gd name="T11" fmla="*/ 0 h 211"/>
                <a:gd name="T12" fmla="*/ 1 w 186"/>
                <a:gd name="T13" fmla="*/ 190 h 211"/>
                <a:gd name="T14" fmla="*/ 0 w 186"/>
                <a:gd name="T15" fmla="*/ 190 h 211"/>
                <a:gd name="T16" fmla="*/ 0 w 186"/>
                <a:gd name="T17" fmla="*/ 191 h 211"/>
                <a:gd name="T18" fmla="*/ 93 w 186"/>
                <a:gd name="T1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211">
                  <a:moveTo>
                    <a:pt x="93" y="211"/>
                  </a:moveTo>
                  <a:cubicBezTo>
                    <a:pt x="144" y="211"/>
                    <a:pt x="185" y="202"/>
                    <a:pt x="186" y="191"/>
                  </a:cubicBezTo>
                  <a:cubicBezTo>
                    <a:pt x="186" y="190"/>
                    <a:pt x="186" y="190"/>
                    <a:pt x="186" y="190"/>
                  </a:cubicBezTo>
                  <a:cubicBezTo>
                    <a:pt x="185" y="190"/>
                    <a:pt x="185" y="190"/>
                    <a:pt x="185" y="19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" y="202"/>
                    <a:pt x="42" y="211"/>
                    <a:pt x="93" y="211"/>
                  </a:cubicBezTo>
                  <a:close/>
                </a:path>
              </a:pathLst>
            </a:custGeom>
            <a:solidFill>
              <a:srgbClr val="EEC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 302">
              <a:extLst>
                <a:ext uri="{FF2B5EF4-FFF2-40B4-BE49-F238E27FC236}">
                  <a16:creationId xmlns:a16="http://schemas.microsoft.com/office/drawing/2014/main" id="{2DF3E369-CE85-4A85-9820-A7C065287938}"/>
                </a:ext>
              </a:extLst>
            </p:cNvPr>
            <p:cNvSpPr/>
            <p:nvPr/>
          </p:nvSpPr>
          <p:spPr bwMode="auto">
            <a:xfrm>
              <a:off x="6375400" y="4895850"/>
              <a:ext cx="25400" cy="52388"/>
            </a:xfrm>
            <a:custGeom>
              <a:avLst/>
              <a:gdLst>
                <a:gd name="T0" fmla="*/ 24 w 24"/>
                <a:gd name="T1" fmla="*/ 50 h 50"/>
                <a:gd name="T2" fmla="*/ 12 w 24"/>
                <a:gd name="T3" fmla="*/ 0 h 50"/>
                <a:gd name="T4" fmla="*/ 0 w 24"/>
                <a:gd name="T5" fmla="*/ 50 h 50"/>
                <a:gd name="T6" fmla="*/ 24 w 24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0">
                  <a:moveTo>
                    <a:pt x="24" y="50"/>
                  </a:moveTo>
                  <a:cubicBezTo>
                    <a:pt x="23" y="21"/>
                    <a:pt x="18" y="0"/>
                    <a:pt x="12" y="0"/>
                  </a:cubicBezTo>
                  <a:cubicBezTo>
                    <a:pt x="6" y="0"/>
                    <a:pt x="1" y="21"/>
                    <a:pt x="0" y="50"/>
                  </a:cubicBezTo>
                  <a:lnTo>
                    <a:pt x="24" y="50"/>
                  </a:lnTo>
                  <a:close/>
                </a:path>
              </a:pathLst>
            </a:custGeom>
            <a:solidFill>
              <a:srgbClr val="EDC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 303">
              <a:extLst>
                <a:ext uri="{FF2B5EF4-FFF2-40B4-BE49-F238E27FC236}">
                  <a16:creationId xmlns:a16="http://schemas.microsoft.com/office/drawing/2014/main" id="{88313AFE-A8C0-4A91-8B4A-504F4D9E035A}"/>
                </a:ext>
              </a:extLst>
            </p:cNvPr>
            <p:cNvSpPr/>
            <p:nvPr/>
          </p:nvSpPr>
          <p:spPr bwMode="auto">
            <a:xfrm>
              <a:off x="6292850" y="5156200"/>
              <a:ext cx="192088" cy="31750"/>
            </a:xfrm>
            <a:custGeom>
              <a:avLst/>
              <a:gdLst>
                <a:gd name="T0" fmla="*/ 93 w 187"/>
                <a:gd name="T1" fmla="*/ 20 h 30"/>
                <a:gd name="T2" fmla="*/ 0 w 187"/>
                <a:gd name="T3" fmla="*/ 0 h 30"/>
                <a:gd name="T4" fmla="*/ 0 w 187"/>
                <a:gd name="T5" fmla="*/ 10 h 30"/>
                <a:gd name="T6" fmla="*/ 93 w 187"/>
                <a:gd name="T7" fmla="*/ 30 h 30"/>
                <a:gd name="T8" fmla="*/ 187 w 187"/>
                <a:gd name="T9" fmla="*/ 10 h 30"/>
                <a:gd name="T10" fmla="*/ 187 w 187"/>
                <a:gd name="T11" fmla="*/ 0 h 30"/>
                <a:gd name="T12" fmla="*/ 93 w 187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30">
                  <a:moveTo>
                    <a:pt x="93" y="20"/>
                  </a:moveTo>
                  <a:cubicBezTo>
                    <a:pt x="42" y="20"/>
                    <a:pt x="0" y="11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1"/>
                    <a:pt x="42" y="30"/>
                    <a:pt x="93" y="30"/>
                  </a:cubicBezTo>
                  <a:cubicBezTo>
                    <a:pt x="145" y="30"/>
                    <a:pt x="187" y="21"/>
                    <a:pt x="187" y="1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11"/>
                    <a:pt x="145" y="20"/>
                    <a:pt x="93" y="20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1" name="Freeform 304">
              <a:extLst>
                <a:ext uri="{FF2B5EF4-FFF2-40B4-BE49-F238E27FC236}">
                  <a16:creationId xmlns:a16="http://schemas.microsoft.com/office/drawing/2014/main" id="{E696D928-1EF6-441F-A2B7-CA0B2F09A5BC}"/>
                </a:ext>
              </a:extLst>
            </p:cNvPr>
            <p:cNvSpPr/>
            <p:nvPr/>
          </p:nvSpPr>
          <p:spPr bwMode="auto">
            <a:xfrm>
              <a:off x="6484938" y="4948238"/>
              <a:ext cx="193675" cy="217488"/>
            </a:xfrm>
            <a:custGeom>
              <a:avLst/>
              <a:gdLst>
                <a:gd name="T0" fmla="*/ 93 w 186"/>
                <a:gd name="T1" fmla="*/ 211 h 211"/>
                <a:gd name="T2" fmla="*/ 186 w 186"/>
                <a:gd name="T3" fmla="*/ 191 h 211"/>
                <a:gd name="T4" fmla="*/ 186 w 186"/>
                <a:gd name="T5" fmla="*/ 190 h 211"/>
                <a:gd name="T6" fmla="*/ 185 w 186"/>
                <a:gd name="T7" fmla="*/ 190 h 211"/>
                <a:gd name="T8" fmla="*/ 107 w 186"/>
                <a:gd name="T9" fmla="*/ 0 h 211"/>
                <a:gd name="T10" fmla="*/ 79 w 186"/>
                <a:gd name="T11" fmla="*/ 0 h 211"/>
                <a:gd name="T12" fmla="*/ 1 w 186"/>
                <a:gd name="T13" fmla="*/ 190 h 211"/>
                <a:gd name="T14" fmla="*/ 0 w 186"/>
                <a:gd name="T15" fmla="*/ 190 h 211"/>
                <a:gd name="T16" fmla="*/ 0 w 186"/>
                <a:gd name="T17" fmla="*/ 191 h 211"/>
                <a:gd name="T18" fmla="*/ 93 w 186"/>
                <a:gd name="T1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211">
                  <a:moveTo>
                    <a:pt x="93" y="211"/>
                  </a:moveTo>
                  <a:cubicBezTo>
                    <a:pt x="144" y="211"/>
                    <a:pt x="185" y="202"/>
                    <a:pt x="186" y="191"/>
                  </a:cubicBezTo>
                  <a:cubicBezTo>
                    <a:pt x="186" y="190"/>
                    <a:pt x="186" y="190"/>
                    <a:pt x="186" y="190"/>
                  </a:cubicBezTo>
                  <a:cubicBezTo>
                    <a:pt x="185" y="190"/>
                    <a:pt x="185" y="190"/>
                    <a:pt x="185" y="19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" y="202"/>
                    <a:pt x="42" y="211"/>
                    <a:pt x="93" y="211"/>
                  </a:cubicBezTo>
                  <a:close/>
                </a:path>
              </a:pathLst>
            </a:custGeom>
            <a:solidFill>
              <a:srgbClr val="91D7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2" name="Freeform 305">
              <a:extLst>
                <a:ext uri="{FF2B5EF4-FFF2-40B4-BE49-F238E27FC236}">
                  <a16:creationId xmlns:a16="http://schemas.microsoft.com/office/drawing/2014/main" id="{8EF6C2E1-72A5-4F05-BB11-81F481B622F2}"/>
                </a:ext>
              </a:extLst>
            </p:cNvPr>
            <p:cNvSpPr/>
            <p:nvPr/>
          </p:nvSpPr>
          <p:spPr bwMode="auto">
            <a:xfrm>
              <a:off x="6569075" y="4895850"/>
              <a:ext cx="25400" cy="52388"/>
            </a:xfrm>
            <a:custGeom>
              <a:avLst/>
              <a:gdLst>
                <a:gd name="T0" fmla="*/ 24 w 24"/>
                <a:gd name="T1" fmla="*/ 50 h 50"/>
                <a:gd name="T2" fmla="*/ 12 w 24"/>
                <a:gd name="T3" fmla="*/ 0 h 50"/>
                <a:gd name="T4" fmla="*/ 0 w 24"/>
                <a:gd name="T5" fmla="*/ 50 h 50"/>
                <a:gd name="T6" fmla="*/ 24 w 24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0">
                  <a:moveTo>
                    <a:pt x="24" y="50"/>
                  </a:moveTo>
                  <a:cubicBezTo>
                    <a:pt x="23" y="21"/>
                    <a:pt x="18" y="0"/>
                    <a:pt x="12" y="0"/>
                  </a:cubicBezTo>
                  <a:cubicBezTo>
                    <a:pt x="6" y="0"/>
                    <a:pt x="1" y="21"/>
                    <a:pt x="0" y="50"/>
                  </a:cubicBezTo>
                  <a:lnTo>
                    <a:pt x="24" y="50"/>
                  </a:lnTo>
                  <a:close/>
                </a:path>
              </a:pathLst>
            </a:custGeom>
            <a:solidFill>
              <a:srgbClr val="4ABD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 306">
              <a:extLst>
                <a:ext uri="{FF2B5EF4-FFF2-40B4-BE49-F238E27FC236}">
                  <a16:creationId xmlns:a16="http://schemas.microsoft.com/office/drawing/2014/main" id="{57563E9D-2E47-403C-A79C-029531DC1B13}"/>
                </a:ext>
              </a:extLst>
            </p:cNvPr>
            <p:cNvSpPr/>
            <p:nvPr/>
          </p:nvSpPr>
          <p:spPr bwMode="auto">
            <a:xfrm>
              <a:off x="6484938" y="5156200"/>
              <a:ext cx="193675" cy="31750"/>
            </a:xfrm>
            <a:custGeom>
              <a:avLst/>
              <a:gdLst>
                <a:gd name="T0" fmla="*/ 93 w 186"/>
                <a:gd name="T1" fmla="*/ 20 h 30"/>
                <a:gd name="T2" fmla="*/ 0 w 186"/>
                <a:gd name="T3" fmla="*/ 0 h 30"/>
                <a:gd name="T4" fmla="*/ 0 w 186"/>
                <a:gd name="T5" fmla="*/ 10 h 30"/>
                <a:gd name="T6" fmla="*/ 93 w 186"/>
                <a:gd name="T7" fmla="*/ 30 h 30"/>
                <a:gd name="T8" fmla="*/ 186 w 186"/>
                <a:gd name="T9" fmla="*/ 10 h 30"/>
                <a:gd name="T10" fmla="*/ 186 w 186"/>
                <a:gd name="T11" fmla="*/ 0 h 30"/>
                <a:gd name="T12" fmla="*/ 93 w 186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30">
                  <a:moveTo>
                    <a:pt x="93" y="20"/>
                  </a:moveTo>
                  <a:cubicBezTo>
                    <a:pt x="41" y="20"/>
                    <a:pt x="0" y="11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1"/>
                    <a:pt x="41" y="30"/>
                    <a:pt x="93" y="30"/>
                  </a:cubicBezTo>
                  <a:cubicBezTo>
                    <a:pt x="145" y="30"/>
                    <a:pt x="186" y="21"/>
                    <a:pt x="186" y="1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6" y="11"/>
                    <a:pt x="145" y="20"/>
                    <a:pt x="93" y="20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4" name="Oval 307">
              <a:extLst>
                <a:ext uri="{FF2B5EF4-FFF2-40B4-BE49-F238E27FC236}">
                  <a16:creationId xmlns:a16="http://schemas.microsoft.com/office/drawing/2014/main" id="{3E4EE51C-CAE2-4CA8-AECC-5DF69F2DF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5100" y="5313363"/>
              <a:ext cx="109538" cy="304800"/>
            </a:xfrm>
            <a:prstGeom prst="ellipse">
              <a:avLst/>
            </a:prstGeom>
            <a:solidFill>
              <a:srgbClr val="28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5" name="Freeform 308">
              <a:extLst>
                <a:ext uri="{FF2B5EF4-FFF2-40B4-BE49-F238E27FC236}">
                  <a16:creationId xmlns:a16="http://schemas.microsoft.com/office/drawing/2014/main" id="{0A32439D-561B-48AC-9B1A-E15DDBF09BD4}"/>
                </a:ext>
              </a:extLst>
            </p:cNvPr>
            <p:cNvSpPr/>
            <p:nvPr/>
          </p:nvSpPr>
          <p:spPr bwMode="auto">
            <a:xfrm>
              <a:off x="6678613" y="4948238"/>
              <a:ext cx="192088" cy="217488"/>
            </a:xfrm>
            <a:custGeom>
              <a:avLst/>
              <a:gdLst>
                <a:gd name="T0" fmla="*/ 93 w 186"/>
                <a:gd name="T1" fmla="*/ 211 h 211"/>
                <a:gd name="T2" fmla="*/ 186 w 186"/>
                <a:gd name="T3" fmla="*/ 191 h 211"/>
                <a:gd name="T4" fmla="*/ 186 w 186"/>
                <a:gd name="T5" fmla="*/ 190 h 211"/>
                <a:gd name="T6" fmla="*/ 185 w 186"/>
                <a:gd name="T7" fmla="*/ 190 h 211"/>
                <a:gd name="T8" fmla="*/ 107 w 186"/>
                <a:gd name="T9" fmla="*/ 0 h 211"/>
                <a:gd name="T10" fmla="*/ 79 w 186"/>
                <a:gd name="T11" fmla="*/ 0 h 211"/>
                <a:gd name="T12" fmla="*/ 1 w 186"/>
                <a:gd name="T13" fmla="*/ 190 h 211"/>
                <a:gd name="T14" fmla="*/ 0 w 186"/>
                <a:gd name="T15" fmla="*/ 190 h 211"/>
                <a:gd name="T16" fmla="*/ 0 w 186"/>
                <a:gd name="T17" fmla="*/ 191 h 211"/>
                <a:gd name="T18" fmla="*/ 93 w 186"/>
                <a:gd name="T1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211">
                  <a:moveTo>
                    <a:pt x="93" y="211"/>
                  </a:moveTo>
                  <a:cubicBezTo>
                    <a:pt x="144" y="211"/>
                    <a:pt x="185" y="202"/>
                    <a:pt x="186" y="191"/>
                  </a:cubicBezTo>
                  <a:cubicBezTo>
                    <a:pt x="186" y="190"/>
                    <a:pt x="186" y="190"/>
                    <a:pt x="186" y="190"/>
                  </a:cubicBezTo>
                  <a:cubicBezTo>
                    <a:pt x="185" y="190"/>
                    <a:pt x="185" y="190"/>
                    <a:pt x="185" y="19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" y="202"/>
                    <a:pt x="42" y="211"/>
                    <a:pt x="93" y="211"/>
                  </a:cubicBezTo>
                  <a:close/>
                </a:path>
              </a:pathLst>
            </a:custGeom>
            <a:solidFill>
              <a:srgbClr val="A5D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6" name="Freeform 309">
              <a:extLst>
                <a:ext uri="{FF2B5EF4-FFF2-40B4-BE49-F238E27FC236}">
                  <a16:creationId xmlns:a16="http://schemas.microsoft.com/office/drawing/2014/main" id="{63411BA1-270A-4E63-ACAE-BE40965F1F87}"/>
                </a:ext>
              </a:extLst>
            </p:cNvPr>
            <p:cNvSpPr/>
            <p:nvPr/>
          </p:nvSpPr>
          <p:spPr bwMode="auto">
            <a:xfrm>
              <a:off x="6762750" y="4895850"/>
              <a:ext cx="25400" cy="52388"/>
            </a:xfrm>
            <a:custGeom>
              <a:avLst/>
              <a:gdLst>
                <a:gd name="T0" fmla="*/ 24 w 24"/>
                <a:gd name="T1" fmla="*/ 50 h 50"/>
                <a:gd name="T2" fmla="*/ 12 w 24"/>
                <a:gd name="T3" fmla="*/ 0 h 50"/>
                <a:gd name="T4" fmla="*/ 0 w 24"/>
                <a:gd name="T5" fmla="*/ 50 h 50"/>
                <a:gd name="T6" fmla="*/ 24 w 24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0">
                  <a:moveTo>
                    <a:pt x="24" y="50"/>
                  </a:moveTo>
                  <a:cubicBezTo>
                    <a:pt x="23" y="21"/>
                    <a:pt x="18" y="0"/>
                    <a:pt x="12" y="0"/>
                  </a:cubicBezTo>
                  <a:cubicBezTo>
                    <a:pt x="6" y="0"/>
                    <a:pt x="1" y="21"/>
                    <a:pt x="0" y="50"/>
                  </a:cubicBezTo>
                  <a:lnTo>
                    <a:pt x="24" y="50"/>
                  </a:lnTo>
                  <a:close/>
                </a:path>
              </a:pathLst>
            </a:custGeom>
            <a:solidFill>
              <a:srgbClr val="88AE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 310">
              <a:extLst>
                <a:ext uri="{FF2B5EF4-FFF2-40B4-BE49-F238E27FC236}">
                  <a16:creationId xmlns:a16="http://schemas.microsoft.com/office/drawing/2014/main" id="{C6A4F8EF-8A80-4AF2-98E4-86AD2E4DE1F3}"/>
                </a:ext>
              </a:extLst>
            </p:cNvPr>
            <p:cNvSpPr/>
            <p:nvPr/>
          </p:nvSpPr>
          <p:spPr bwMode="auto">
            <a:xfrm>
              <a:off x="6678613" y="5156200"/>
              <a:ext cx="192088" cy="31750"/>
            </a:xfrm>
            <a:custGeom>
              <a:avLst/>
              <a:gdLst>
                <a:gd name="T0" fmla="*/ 94 w 187"/>
                <a:gd name="T1" fmla="*/ 20 h 30"/>
                <a:gd name="T2" fmla="*/ 0 w 187"/>
                <a:gd name="T3" fmla="*/ 0 h 30"/>
                <a:gd name="T4" fmla="*/ 0 w 187"/>
                <a:gd name="T5" fmla="*/ 10 h 30"/>
                <a:gd name="T6" fmla="*/ 94 w 187"/>
                <a:gd name="T7" fmla="*/ 30 h 30"/>
                <a:gd name="T8" fmla="*/ 187 w 187"/>
                <a:gd name="T9" fmla="*/ 10 h 30"/>
                <a:gd name="T10" fmla="*/ 187 w 187"/>
                <a:gd name="T11" fmla="*/ 0 h 30"/>
                <a:gd name="T12" fmla="*/ 94 w 187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30">
                  <a:moveTo>
                    <a:pt x="94" y="20"/>
                  </a:moveTo>
                  <a:cubicBezTo>
                    <a:pt x="42" y="20"/>
                    <a:pt x="0" y="11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1"/>
                    <a:pt x="42" y="30"/>
                    <a:pt x="94" y="30"/>
                  </a:cubicBezTo>
                  <a:cubicBezTo>
                    <a:pt x="145" y="30"/>
                    <a:pt x="187" y="21"/>
                    <a:pt x="187" y="1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11"/>
                    <a:pt x="145" y="20"/>
                    <a:pt x="94" y="20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8" name="Oval 311">
              <a:extLst>
                <a:ext uri="{FF2B5EF4-FFF2-40B4-BE49-F238E27FC236}">
                  <a16:creationId xmlns:a16="http://schemas.microsoft.com/office/drawing/2014/main" id="{98745A4E-5418-4E6E-80B4-879696429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7188" y="5313363"/>
              <a:ext cx="109538" cy="304800"/>
            </a:xfrm>
            <a:prstGeom prst="ellipse">
              <a:avLst/>
            </a:prstGeom>
            <a:solidFill>
              <a:srgbClr val="28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9" name="Freeform 312">
              <a:extLst>
                <a:ext uri="{FF2B5EF4-FFF2-40B4-BE49-F238E27FC236}">
                  <a16:creationId xmlns:a16="http://schemas.microsoft.com/office/drawing/2014/main" id="{5BE23E1D-1FE8-48DB-8041-772E48019E83}"/>
                </a:ext>
              </a:extLst>
            </p:cNvPr>
            <p:cNvSpPr/>
            <p:nvPr/>
          </p:nvSpPr>
          <p:spPr bwMode="auto">
            <a:xfrm>
              <a:off x="6870700" y="4948238"/>
              <a:ext cx="193675" cy="217488"/>
            </a:xfrm>
            <a:custGeom>
              <a:avLst/>
              <a:gdLst>
                <a:gd name="T0" fmla="*/ 94 w 187"/>
                <a:gd name="T1" fmla="*/ 211 h 211"/>
                <a:gd name="T2" fmla="*/ 187 w 187"/>
                <a:gd name="T3" fmla="*/ 191 h 211"/>
                <a:gd name="T4" fmla="*/ 187 w 187"/>
                <a:gd name="T5" fmla="*/ 190 h 211"/>
                <a:gd name="T6" fmla="*/ 186 w 187"/>
                <a:gd name="T7" fmla="*/ 190 h 211"/>
                <a:gd name="T8" fmla="*/ 108 w 187"/>
                <a:gd name="T9" fmla="*/ 0 h 211"/>
                <a:gd name="T10" fmla="*/ 80 w 187"/>
                <a:gd name="T11" fmla="*/ 0 h 211"/>
                <a:gd name="T12" fmla="*/ 2 w 187"/>
                <a:gd name="T13" fmla="*/ 190 h 211"/>
                <a:gd name="T14" fmla="*/ 0 w 187"/>
                <a:gd name="T15" fmla="*/ 190 h 211"/>
                <a:gd name="T16" fmla="*/ 0 w 187"/>
                <a:gd name="T17" fmla="*/ 191 h 211"/>
                <a:gd name="T18" fmla="*/ 94 w 187"/>
                <a:gd name="T1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211">
                  <a:moveTo>
                    <a:pt x="94" y="211"/>
                  </a:moveTo>
                  <a:cubicBezTo>
                    <a:pt x="144" y="211"/>
                    <a:pt x="186" y="202"/>
                    <a:pt x="187" y="191"/>
                  </a:cubicBezTo>
                  <a:cubicBezTo>
                    <a:pt x="187" y="190"/>
                    <a:pt x="187" y="190"/>
                    <a:pt x="187" y="190"/>
                  </a:cubicBezTo>
                  <a:cubicBezTo>
                    <a:pt x="186" y="190"/>
                    <a:pt x="186" y="190"/>
                    <a:pt x="186" y="19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2" y="202"/>
                    <a:pt x="43" y="211"/>
                    <a:pt x="94" y="211"/>
                  </a:cubicBezTo>
                  <a:close/>
                </a:path>
              </a:pathLst>
            </a:custGeom>
            <a:solidFill>
              <a:srgbClr val="E15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0" name="Freeform 313">
              <a:extLst>
                <a:ext uri="{FF2B5EF4-FFF2-40B4-BE49-F238E27FC236}">
                  <a16:creationId xmlns:a16="http://schemas.microsoft.com/office/drawing/2014/main" id="{EB4519DF-EEB8-4795-83C9-98A68F5B0401}"/>
                </a:ext>
              </a:extLst>
            </p:cNvPr>
            <p:cNvSpPr/>
            <p:nvPr/>
          </p:nvSpPr>
          <p:spPr bwMode="auto">
            <a:xfrm>
              <a:off x="6956425" y="4895850"/>
              <a:ext cx="25400" cy="52388"/>
            </a:xfrm>
            <a:custGeom>
              <a:avLst/>
              <a:gdLst>
                <a:gd name="T0" fmla="*/ 24 w 24"/>
                <a:gd name="T1" fmla="*/ 50 h 50"/>
                <a:gd name="T2" fmla="*/ 12 w 24"/>
                <a:gd name="T3" fmla="*/ 0 h 50"/>
                <a:gd name="T4" fmla="*/ 0 w 24"/>
                <a:gd name="T5" fmla="*/ 50 h 50"/>
                <a:gd name="T6" fmla="*/ 24 w 24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0">
                  <a:moveTo>
                    <a:pt x="24" y="50"/>
                  </a:moveTo>
                  <a:cubicBezTo>
                    <a:pt x="22" y="21"/>
                    <a:pt x="18" y="0"/>
                    <a:pt x="12" y="0"/>
                  </a:cubicBezTo>
                  <a:cubicBezTo>
                    <a:pt x="6" y="0"/>
                    <a:pt x="1" y="21"/>
                    <a:pt x="0" y="50"/>
                  </a:cubicBezTo>
                  <a:lnTo>
                    <a:pt x="24" y="50"/>
                  </a:lnTo>
                  <a:close/>
                </a:path>
              </a:pathLst>
            </a:custGeom>
            <a:solidFill>
              <a:srgbClr val="BD3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 314">
              <a:extLst>
                <a:ext uri="{FF2B5EF4-FFF2-40B4-BE49-F238E27FC236}">
                  <a16:creationId xmlns:a16="http://schemas.microsoft.com/office/drawing/2014/main" id="{DCFBED48-D36A-4867-A6ED-BD7B110F6D72}"/>
                </a:ext>
              </a:extLst>
            </p:cNvPr>
            <p:cNvSpPr/>
            <p:nvPr/>
          </p:nvSpPr>
          <p:spPr bwMode="auto">
            <a:xfrm>
              <a:off x="6870700" y="5156200"/>
              <a:ext cx="193675" cy="31750"/>
            </a:xfrm>
            <a:custGeom>
              <a:avLst/>
              <a:gdLst>
                <a:gd name="T0" fmla="*/ 94 w 187"/>
                <a:gd name="T1" fmla="*/ 20 h 30"/>
                <a:gd name="T2" fmla="*/ 0 w 187"/>
                <a:gd name="T3" fmla="*/ 0 h 30"/>
                <a:gd name="T4" fmla="*/ 0 w 187"/>
                <a:gd name="T5" fmla="*/ 10 h 30"/>
                <a:gd name="T6" fmla="*/ 94 w 187"/>
                <a:gd name="T7" fmla="*/ 30 h 30"/>
                <a:gd name="T8" fmla="*/ 187 w 187"/>
                <a:gd name="T9" fmla="*/ 10 h 30"/>
                <a:gd name="T10" fmla="*/ 187 w 187"/>
                <a:gd name="T11" fmla="*/ 0 h 30"/>
                <a:gd name="T12" fmla="*/ 94 w 187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30">
                  <a:moveTo>
                    <a:pt x="94" y="20"/>
                  </a:moveTo>
                  <a:cubicBezTo>
                    <a:pt x="42" y="20"/>
                    <a:pt x="0" y="11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1"/>
                    <a:pt x="42" y="30"/>
                    <a:pt x="94" y="30"/>
                  </a:cubicBezTo>
                  <a:cubicBezTo>
                    <a:pt x="145" y="30"/>
                    <a:pt x="187" y="21"/>
                    <a:pt x="187" y="1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11"/>
                    <a:pt x="145" y="20"/>
                    <a:pt x="94" y="20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 315">
              <a:extLst>
                <a:ext uri="{FF2B5EF4-FFF2-40B4-BE49-F238E27FC236}">
                  <a16:creationId xmlns:a16="http://schemas.microsoft.com/office/drawing/2014/main" id="{57B17C31-D261-48C4-B4F0-9CBFFB655FCC}"/>
                </a:ext>
              </a:extLst>
            </p:cNvPr>
            <p:cNvSpPr/>
            <p:nvPr/>
          </p:nvSpPr>
          <p:spPr bwMode="auto">
            <a:xfrm>
              <a:off x="6321425" y="5313363"/>
              <a:ext cx="109538" cy="298450"/>
            </a:xfrm>
            <a:custGeom>
              <a:avLst/>
              <a:gdLst>
                <a:gd name="T0" fmla="*/ 106 w 106"/>
                <a:gd name="T1" fmla="*/ 148 h 290"/>
                <a:gd name="T2" fmla="*/ 53 w 106"/>
                <a:gd name="T3" fmla="*/ 0 h 290"/>
                <a:gd name="T4" fmla="*/ 0 w 106"/>
                <a:gd name="T5" fmla="*/ 148 h 290"/>
                <a:gd name="T6" fmla="*/ 14 w 106"/>
                <a:gd name="T7" fmla="*/ 249 h 290"/>
                <a:gd name="T8" fmla="*/ 69 w 106"/>
                <a:gd name="T9" fmla="*/ 290 h 290"/>
                <a:gd name="T10" fmla="*/ 106 w 106"/>
                <a:gd name="T11" fmla="*/ 148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290">
                  <a:moveTo>
                    <a:pt x="106" y="148"/>
                  </a:moveTo>
                  <a:cubicBezTo>
                    <a:pt x="106" y="66"/>
                    <a:pt x="82" y="0"/>
                    <a:pt x="53" y="0"/>
                  </a:cubicBezTo>
                  <a:cubicBezTo>
                    <a:pt x="24" y="0"/>
                    <a:pt x="0" y="66"/>
                    <a:pt x="0" y="148"/>
                  </a:cubicBezTo>
                  <a:cubicBezTo>
                    <a:pt x="0" y="187"/>
                    <a:pt x="6" y="222"/>
                    <a:pt x="14" y="249"/>
                  </a:cubicBezTo>
                  <a:cubicBezTo>
                    <a:pt x="31" y="264"/>
                    <a:pt x="50" y="277"/>
                    <a:pt x="69" y="290"/>
                  </a:cubicBezTo>
                  <a:cubicBezTo>
                    <a:pt x="90" y="271"/>
                    <a:pt x="106" y="215"/>
                    <a:pt x="106" y="148"/>
                  </a:cubicBezTo>
                  <a:close/>
                </a:path>
              </a:pathLst>
            </a:custGeom>
            <a:solidFill>
              <a:srgbClr val="28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3" name="Freeform 316">
              <a:extLst>
                <a:ext uri="{FF2B5EF4-FFF2-40B4-BE49-F238E27FC236}">
                  <a16:creationId xmlns:a16="http://schemas.microsoft.com/office/drawing/2014/main" id="{7031E6A1-4DFA-4836-9A04-81A5A55B2FBF}"/>
                </a:ext>
              </a:extLst>
            </p:cNvPr>
            <p:cNvSpPr/>
            <p:nvPr/>
          </p:nvSpPr>
          <p:spPr bwMode="auto">
            <a:xfrm>
              <a:off x="6900863" y="5313363"/>
              <a:ext cx="109538" cy="304800"/>
            </a:xfrm>
            <a:custGeom>
              <a:avLst/>
              <a:gdLst>
                <a:gd name="T0" fmla="*/ 53 w 105"/>
                <a:gd name="T1" fmla="*/ 0 h 296"/>
                <a:gd name="T2" fmla="*/ 0 w 105"/>
                <a:gd name="T3" fmla="*/ 148 h 296"/>
                <a:gd name="T4" fmla="*/ 51 w 105"/>
                <a:gd name="T5" fmla="*/ 296 h 296"/>
                <a:gd name="T6" fmla="*/ 78 w 105"/>
                <a:gd name="T7" fmla="*/ 279 h 296"/>
                <a:gd name="T8" fmla="*/ 105 w 105"/>
                <a:gd name="T9" fmla="*/ 148 h 296"/>
                <a:gd name="T10" fmla="*/ 53 w 105"/>
                <a:gd name="T11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296">
                  <a:moveTo>
                    <a:pt x="53" y="0"/>
                  </a:moveTo>
                  <a:cubicBezTo>
                    <a:pt x="23" y="0"/>
                    <a:pt x="0" y="66"/>
                    <a:pt x="0" y="148"/>
                  </a:cubicBezTo>
                  <a:cubicBezTo>
                    <a:pt x="0" y="228"/>
                    <a:pt x="22" y="294"/>
                    <a:pt x="51" y="296"/>
                  </a:cubicBezTo>
                  <a:cubicBezTo>
                    <a:pt x="60" y="291"/>
                    <a:pt x="69" y="285"/>
                    <a:pt x="78" y="279"/>
                  </a:cubicBezTo>
                  <a:cubicBezTo>
                    <a:pt x="94" y="253"/>
                    <a:pt x="105" y="205"/>
                    <a:pt x="105" y="148"/>
                  </a:cubicBezTo>
                  <a:cubicBezTo>
                    <a:pt x="105" y="66"/>
                    <a:pt x="82" y="0"/>
                    <a:pt x="53" y="0"/>
                  </a:cubicBezTo>
                  <a:close/>
                </a:path>
              </a:pathLst>
            </a:custGeom>
            <a:solidFill>
              <a:srgbClr val="28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34" name="Freeform 317">
            <a:extLst>
              <a:ext uri="{FF2B5EF4-FFF2-40B4-BE49-F238E27FC236}">
                <a16:creationId xmlns:a16="http://schemas.microsoft.com/office/drawing/2014/main" id="{6BCB4343-7FF9-49C3-86E5-A2D34CB0805C}"/>
              </a:ext>
            </a:extLst>
          </p:cNvPr>
          <p:cNvSpPr/>
          <p:nvPr/>
        </p:nvSpPr>
        <p:spPr bwMode="auto">
          <a:xfrm>
            <a:off x="740349" y="5561248"/>
            <a:ext cx="920270" cy="243154"/>
          </a:xfrm>
          <a:custGeom>
            <a:avLst/>
            <a:gdLst>
              <a:gd name="T0" fmla="*/ 418 w 837"/>
              <a:gd name="T1" fmla="*/ 221 h 221"/>
              <a:gd name="T2" fmla="*/ 837 w 837"/>
              <a:gd name="T3" fmla="*/ 0 h 221"/>
              <a:gd name="T4" fmla="*/ 0 w 837"/>
              <a:gd name="T5" fmla="*/ 0 h 221"/>
              <a:gd name="T6" fmla="*/ 418 w 837"/>
              <a:gd name="T7" fmla="*/ 22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37" h="221">
                <a:moveTo>
                  <a:pt x="418" y="221"/>
                </a:moveTo>
                <a:cubicBezTo>
                  <a:pt x="592" y="221"/>
                  <a:pt x="745" y="133"/>
                  <a:pt x="837" y="0"/>
                </a:cubicBezTo>
                <a:cubicBezTo>
                  <a:pt x="0" y="0"/>
                  <a:pt x="0" y="0"/>
                  <a:pt x="0" y="0"/>
                </a:cubicBezTo>
                <a:cubicBezTo>
                  <a:pt x="91" y="133"/>
                  <a:pt x="245" y="221"/>
                  <a:pt x="418" y="221"/>
                </a:cubicBezTo>
                <a:close/>
              </a:path>
            </a:pathLst>
          </a:custGeom>
          <a:solidFill>
            <a:srgbClr val="C69B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35" name="Freeform 318">
            <a:extLst>
              <a:ext uri="{FF2B5EF4-FFF2-40B4-BE49-F238E27FC236}">
                <a16:creationId xmlns:a16="http://schemas.microsoft.com/office/drawing/2014/main" id="{1E3221DD-8063-45AA-9807-49FF246AD9E5}"/>
              </a:ext>
            </a:extLst>
          </p:cNvPr>
          <p:cNvSpPr/>
          <p:nvPr/>
        </p:nvSpPr>
        <p:spPr bwMode="auto">
          <a:xfrm>
            <a:off x="640723" y="4686570"/>
            <a:ext cx="1117831" cy="874678"/>
          </a:xfrm>
          <a:custGeom>
            <a:avLst/>
            <a:gdLst>
              <a:gd name="T0" fmla="*/ 508 w 1016"/>
              <a:gd name="T1" fmla="*/ 0 h 795"/>
              <a:gd name="T2" fmla="*/ 0 w 1016"/>
              <a:gd name="T3" fmla="*/ 508 h 795"/>
              <a:gd name="T4" fmla="*/ 90 w 1016"/>
              <a:gd name="T5" fmla="*/ 795 h 795"/>
              <a:gd name="T6" fmla="*/ 927 w 1016"/>
              <a:gd name="T7" fmla="*/ 795 h 795"/>
              <a:gd name="T8" fmla="*/ 1016 w 1016"/>
              <a:gd name="T9" fmla="*/ 508 h 795"/>
              <a:gd name="T10" fmla="*/ 508 w 1016"/>
              <a:gd name="T11" fmla="*/ 0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6" h="795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614"/>
                  <a:pt x="33" y="713"/>
                  <a:pt x="90" y="795"/>
                </a:cubicBezTo>
                <a:cubicBezTo>
                  <a:pt x="927" y="795"/>
                  <a:pt x="927" y="795"/>
                  <a:pt x="927" y="795"/>
                </a:cubicBezTo>
                <a:cubicBezTo>
                  <a:pt x="983" y="713"/>
                  <a:pt x="1016" y="614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36" name="组合 335">
            <a:extLst>
              <a:ext uri="{FF2B5EF4-FFF2-40B4-BE49-F238E27FC236}">
                <a16:creationId xmlns:a16="http://schemas.microsoft.com/office/drawing/2014/main" id="{73CD592A-AE7B-4270-A708-765FCAF3DC24}"/>
              </a:ext>
            </a:extLst>
          </p:cNvPr>
          <p:cNvGrpSpPr/>
          <p:nvPr/>
        </p:nvGrpSpPr>
        <p:grpSpPr>
          <a:xfrm>
            <a:off x="865302" y="4787885"/>
            <a:ext cx="670362" cy="1016518"/>
            <a:chOff x="4033838" y="5903913"/>
            <a:chExt cx="630238" cy="955675"/>
          </a:xfrm>
        </p:grpSpPr>
        <p:sp>
          <p:nvSpPr>
            <p:cNvPr id="337" name="Freeform 319">
              <a:extLst>
                <a:ext uri="{FF2B5EF4-FFF2-40B4-BE49-F238E27FC236}">
                  <a16:creationId xmlns:a16="http://schemas.microsoft.com/office/drawing/2014/main" id="{C55B6F37-9E6C-4877-9D41-2C23FE188974}"/>
                </a:ext>
              </a:extLst>
            </p:cNvPr>
            <p:cNvSpPr/>
            <p:nvPr/>
          </p:nvSpPr>
          <p:spPr bwMode="auto">
            <a:xfrm>
              <a:off x="4033838" y="6037263"/>
              <a:ext cx="166688" cy="234950"/>
            </a:xfrm>
            <a:custGeom>
              <a:avLst/>
              <a:gdLst>
                <a:gd name="T0" fmla="*/ 0 w 105"/>
                <a:gd name="T1" fmla="*/ 148 h 148"/>
                <a:gd name="T2" fmla="*/ 105 w 105"/>
                <a:gd name="T3" fmla="*/ 148 h 148"/>
                <a:gd name="T4" fmla="*/ 53 w 105"/>
                <a:gd name="T5" fmla="*/ 0 h 148"/>
                <a:gd name="T6" fmla="*/ 0 w 105"/>
                <a:gd name="T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48">
                  <a:moveTo>
                    <a:pt x="0" y="148"/>
                  </a:moveTo>
                  <a:lnTo>
                    <a:pt x="105" y="148"/>
                  </a:lnTo>
                  <a:lnTo>
                    <a:pt x="53" y="0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DEB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8" name="Freeform 320">
              <a:extLst>
                <a:ext uri="{FF2B5EF4-FFF2-40B4-BE49-F238E27FC236}">
                  <a16:creationId xmlns:a16="http://schemas.microsoft.com/office/drawing/2014/main" id="{0906BE62-0C5D-47E8-ACCF-5CE178347B0F}"/>
                </a:ext>
              </a:extLst>
            </p:cNvPr>
            <p:cNvSpPr/>
            <p:nvPr/>
          </p:nvSpPr>
          <p:spPr bwMode="auto">
            <a:xfrm>
              <a:off x="4090988" y="6037263"/>
              <a:ext cx="109538" cy="234950"/>
            </a:xfrm>
            <a:custGeom>
              <a:avLst/>
              <a:gdLst>
                <a:gd name="T0" fmla="*/ 0 w 69"/>
                <a:gd name="T1" fmla="*/ 148 h 148"/>
                <a:gd name="T2" fmla="*/ 69 w 69"/>
                <a:gd name="T3" fmla="*/ 148 h 148"/>
                <a:gd name="T4" fmla="*/ 17 w 69"/>
                <a:gd name="T5" fmla="*/ 0 h 148"/>
                <a:gd name="T6" fmla="*/ 0 w 69"/>
                <a:gd name="T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148">
                  <a:moveTo>
                    <a:pt x="0" y="148"/>
                  </a:moveTo>
                  <a:lnTo>
                    <a:pt x="69" y="148"/>
                  </a:lnTo>
                  <a:lnTo>
                    <a:pt x="17" y="0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F1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 321">
              <a:extLst>
                <a:ext uri="{FF2B5EF4-FFF2-40B4-BE49-F238E27FC236}">
                  <a16:creationId xmlns:a16="http://schemas.microsoft.com/office/drawing/2014/main" id="{641E68C0-8438-46F3-A679-0D3DA0E06519}"/>
                </a:ext>
              </a:extLst>
            </p:cNvPr>
            <p:cNvSpPr/>
            <p:nvPr/>
          </p:nvSpPr>
          <p:spPr bwMode="auto">
            <a:xfrm>
              <a:off x="4117975" y="6037263"/>
              <a:ext cx="82550" cy="234950"/>
            </a:xfrm>
            <a:custGeom>
              <a:avLst/>
              <a:gdLst>
                <a:gd name="T0" fmla="*/ 19 w 52"/>
                <a:gd name="T1" fmla="*/ 148 h 148"/>
                <a:gd name="T2" fmla="*/ 52 w 52"/>
                <a:gd name="T3" fmla="*/ 148 h 148"/>
                <a:gd name="T4" fmla="*/ 0 w 52"/>
                <a:gd name="T5" fmla="*/ 0 h 148"/>
                <a:gd name="T6" fmla="*/ 19 w 52"/>
                <a:gd name="T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148">
                  <a:moveTo>
                    <a:pt x="19" y="148"/>
                  </a:moveTo>
                  <a:lnTo>
                    <a:pt x="52" y="148"/>
                  </a:lnTo>
                  <a:lnTo>
                    <a:pt x="0" y="0"/>
                  </a:lnTo>
                  <a:lnTo>
                    <a:pt x="19" y="148"/>
                  </a:lnTo>
                  <a:close/>
                </a:path>
              </a:pathLst>
            </a:custGeom>
            <a:solidFill>
              <a:srgbClr val="FAF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 322">
              <a:extLst>
                <a:ext uri="{FF2B5EF4-FFF2-40B4-BE49-F238E27FC236}">
                  <a16:creationId xmlns:a16="http://schemas.microsoft.com/office/drawing/2014/main" id="{7CDEED0D-3F79-485A-9522-CF5B1A346441}"/>
                </a:ext>
              </a:extLst>
            </p:cNvPr>
            <p:cNvSpPr/>
            <p:nvPr/>
          </p:nvSpPr>
          <p:spPr bwMode="auto">
            <a:xfrm>
              <a:off x="4090988" y="6037263"/>
              <a:ext cx="53975" cy="77788"/>
            </a:xfrm>
            <a:custGeom>
              <a:avLst/>
              <a:gdLst>
                <a:gd name="T0" fmla="*/ 34 w 34"/>
                <a:gd name="T1" fmla="*/ 49 h 49"/>
                <a:gd name="T2" fmla="*/ 17 w 34"/>
                <a:gd name="T3" fmla="*/ 0 h 49"/>
                <a:gd name="T4" fmla="*/ 0 w 34"/>
                <a:gd name="T5" fmla="*/ 49 h 49"/>
                <a:gd name="T6" fmla="*/ 34 w 34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49">
                  <a:moveTo>
                    <a:pt x="34" y="49"/>
                  </a:moveTo>
                  <a:lnTo>
                    <a:pt x="17" y="0"/>
                  </a:lnTo>
                  <a:lnTo>
                    <a:pt x="0" y="49"/>
                  </a:lnTo>
                  <a:lnTo>
                    <a:pt x="34" y="49"/>
                  </a:lnTo>
                  <a:close/>
                </a:path>
              </a:pathLst>
            </a:custGeom>
            <a:solidFill>
              <a:srgbClr val="394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1" name="Freeform 323">
              <a:extLst>
                <a:ext uri="{FF2B5EF4-FFF2-40B4-BE49-F238E27FC236}">
                  <a16:creationId xmlns:a16="http://schemas.microsoft.com/office/drawing/2014/main" id="{6F5F2F4C-2717-458C-A28B-91D2A046BE07}"/>
                </a:ext>
              </a:extLst>
            </p:cNvPr>
            <p:cNvSpPr/>
            <p:nvPr/>
          </p:nvSpPr>
          <p:spPr bwMode="auto">
            <a:xfrm>
              <a:off x="4270375" y="5903913"/>
              <a:ext cx="166688" cy="263525"/>
            </a:xfrm>
            <a:custGeom>
              <a:avLst/>
              <a:gdLst>
                <a:gd name="T0" fmla="*/ 0 w 105"/>
                <a:gd name="T1" fmla="*/ 166 h 166"/>
                <a:gd name="T2" fmla="*/ 105 w 105"/>
                <a:gd name="T3" fmla="*/ 166 h 166"/>
                <a:gd name="T4" fmla="*/ 54 w 105"/>
                <a:gd name="T5" fmla="*/ 0 h 166"/>
                <a:gd name="T6" fmla="*/ 0 w 105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66">
                  <a:moveTo>
                    <a:pt x="0" y="166"/>
                  </a:moveTo>
                  <a:lnTo>
                    <a:pt x="105" y="166"/>
                  </a:lnTo>
                  <a:lnTo>
                    <a:pt x="54" y="0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DEB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2" name="Freeform 324">
              <a:extLst>
                <a:ext uri="{FF2B5EF4-FFF2-40B4-BE49-F238E27FC236}">
                  <a16:creationId xmlns:a16="http://schemas.microsoft.com/office/drawing/2014/main" id="{3BC8CE97-7EB0-4745-A2B2-50641CB15046}"/>
                </a:ext>
              </a:extLst>
            </p:cNvPr>
            <p:cNvSpPr/>
            <p:nvPr/>
          </p:nvSpPr>
          <p:spPr bwMode="auto">
            <a:xfrm>
              <a:off x="4329113" y="5903913"/>
              <a:ext cx="107950" cy="263525"/>
            </a:xfrm>
            <a:custGeom>
              <a:avLst/>
              <a:gdLst>
                <a:gd name="T0" fmla="*/ 0 w 68"/>
                <a:gd name="T1" fmla="*/ 166 h 166"/>
                <a:gd name="T2" fmla="*/ 68 w 68"/>
                <a:gd name="T3" fmla="*/ 166 h 166"/>
                <a:gd name="T4" fmla="*/ 17 w 68"/>
                <a:gd name="T5" fmla="*/ 0 h 166"/>
                <a:gd name="T6" fmla="*/ 0 w 68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166">
                  <a:moveTo>
                    <a:pt x="0" y="166"/>
                  </a:moveTo>
                  <a:lnTo>
                    <a:pt x="68" y="166"/>
                  </a:lnTo>
                  <a:lnTo>
                    <a:pt x="17" y="0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F1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 325">
              <a:extLst>
                <a:ext uri="{FF2B5EF4-FFF2-40B4-BE49-F238E27FC236}">
                  <a16:creationId xmlns:a16="http://schemas.microsoft.com/office/drawing/2014/main" id="{6D7560F5-59D1-43D4-8DB8-D93F23B4871F}"/>
                </a:ext>
              </a:extLst>
            </p:cNvPr>
            <p:cNvSpPr/>
            <p:nvPr/>
          </p:nvSpPr>
          <p:spPr bwMode="auto">
            <a:xfrm>
              <a:off x="4356100" y="5903913"/>
              <a:ext cx="80963" cy="263525"/>
            </a:xfrm>
            <a:custGeom>
              <a:avLst/>
              <a:gdLst>
                <a:gd name="T0" fmla="*/ 19 w 51"/>
                <a:gd name="T1" fmla="*/ 166 h 166"/>
                <a:gd name="T2" fmla="*/ 51 w 51"/>
                <a:gd name="T3" fmla="*/ 166 h 166"/>
                <a:gd name="T4" fmla="*/ 0 w 51"/>
                <a:gd name="T5" fmla="*/ 0 h 166"/>
                <a:gd name="T6" fmla="*/ 19 w 51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66">
                  <a:moveTo>
                    <a:pt x="19" y="166"/>
                  </a:moveTo>
                  <a:lnTo>
                    <a:pt x="51" y="166"/>
                  </a:lnTo>
                  <a:lnTo>
                    <a:pt x="0" y="0"/>
                  </a:lnTo>
                  <a:lnTo>
                    <a:pt x="19" y="166"/>
                  </a:lnTo>
                  <a:close/>
                </a:path>
              </a:pathLst>
            </a:custGeom>
            <a:solidFill>
              <a:srgbClr val="FAF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 326">
              <a:extLst>
                <a:ext uri="{FF2B5EF4-FFF2-40B4-BE49-F238E27FC236}">
                  <a16:creationId xmlns:a16="http://schemas.microsoft.com/office/drawing/2014/main" id="{F4795DFE-516D-46AA-A63A-8074796DC89D}"/>
                </a:ext>
              </a:extLst>
            </p:cNvPr>
            <p:cNvSpPr/>
            <p:nvPr/>
          </p:nvSpPr>
          <p:spPr bwMode="auto">
            <a:xfrm>
              <a:off x="4327525" y="5903913"/>
              <a:ext cx="55563" cy="87313"/>
            </a:xfrm>
            <a:custGeom>
              <a:avLst/>
              <a:gdLst>
                <a:gd name="T0" fmla="*/ 35 w 35"/>
                <a:gd name="T1" fmla="*/ 55 h 55"/>
                <a:gd name="T2" fmla="*/ 18 w 35"/>
                <a:gd name="T3" fmla="*/ 0 h 55"/>
                <a:gd name="T4" fmla="*/ 0 w 35"/>
                <a:gd name="T5" fmla="*/ 55 h 55"/>
                <a:gd name="T6" fmla="*/ 35 w 35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55">
                  <a:moveTo>
                    <a:pt x="35" y="55"/>
                  </a:moveTo>
                  <a:lnTo>
                    <a:pt x="18" y="0"/>
                  </a:lnTo>
                  <a:lnTo>
                    <a:pt x="0" y="55"/>
                  </a:lnTo>
                  <a:lnTo>
                    <a:pt x="35" y="55"/>
                  </a:lnTo>
                  <a:close/>
                </a:path>
              </a:pathLst>
            </a:custGeom>
            <a:solidFill>
              <a:srgbClr val="394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5" name="Freeform 327">
              <a:extLst>
                <a:ext uri="{FF2B5EF4-FFF2-40B4-BE49-F238E27FC236}">
                  <a16:creationId xmlns:a16="http://schemas.microsoft.com/office/drawing/2014/main" id="{F8B2BD3B-C47E-40F6-BF59-FC047A9DC696}"/>
                </a:ext>
              </a:extLst>
            </p:cNvPr>
            <p:cNvSpPr/>
            <p:nvPr/>
          </p:nvSpPr>
          <p:spPr bwMode="auto">
            <a:xfrm>
              <a:off x="4495800" y="6354763"/>
              <a:ext cx="168275" cy="212725"/>
            </a:xfrm>
            <a:custGeom>
              <a:avLst/>
              <a:gdLst>
                <a:gd name="T0" fmla="*/ 0 w 106"/>
                <a:gd name="T1" fmla="*/ 134 h 134"/>
                <a:gd name="T2" fmla="*/ 106 w 106"/>
                <a:gd name="T3" fmla="*/ 134 h 134"/>
                <a:gd name="T4" fmla="*/ 54 w 106"/>
                <a:gd name="T5" fmla="*/ 0 h 134"/>
                <a:gd name="T6" fmla="*/ 0 w 106"/>
                <a:gd name="T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134">
                  <a:moveTo>
                    <a:pt x="0" y="134"/>
                  </a:moveTo>
                  <a:lnTo>
                    <a:pt x="106" y="134"/>
                  </a:lnTo>
                  <a:lnTo>
                    <a:pt x="54" y="0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DEB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6" name="Freeform 328">
              <a:extLst>
                <a:ext uri="{FF2B5EF4-FFF2-40B4-BE49-F238E27FC236}">
                  <a16:creationId xmlns:a16="http://schemas.microsoft.com/office/drawing/2014/main" id="{BA97F536-A3AF-4452-9A8D-FE848DF2AA38}"/>
                </a:ext>
              </a:extLst>
            </p:cNvPr>
            <p:cNvSpPr/>
            <p:nvPr/>
          </p:nvSpPr>
          <p:spPr bwMode="auto">
            <a:xfrm>
              <a:off x="4554538" y="6354763"/>
              <a:ext cx="109538" cy="212725"/>
            </a:xfrm>
            <a:custGeom>
              <a:avLst/>
              <a:gdLst>
                <a:gd name="T0" fmla="*/ 0 w 69"/>
                <a:gd name="T1" fmla="*/ 134 h 134"/>
                <a:gd name="T2" fmla="*/ 69 w 69"/>
                <a:gd name="T3" fmla="*/ 134 h 134"/>
                <a:gd name="T4" fmla="*/ 17 w 69"/>
                <a:gd name="T5" fmla="*/ 0 h 134"/>
                <a:gd name="T6" fmla="*/ 0 w 69"/>
                <a:gd name="T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134">
                  <a:moveTo>
                    <a:pt x="0" y="134"/>
                  </a:moveTo>
                  <a:lnTo>
                    <a:pt x="69" y="134"/>
                  </a:lnTo>
                  <a:lnTo>
                    <a:pt x="17" y="0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F1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 329">
              <a:extLst>
                <a:ext uri="{FF2B5EF4-FFF2-40B4-BE49-F238E27FC236}">
                  <a16:creationId xmlns:a16="http://schemas.microsoft.com/office/drawing/2014/main" id="{71523BAB-5F52-49D0-ADB8-8A426F192F18}"/>
                </a:ext>
              </a:extLst>
            </p:cNvPr>
            <p:cNvSpPr/>
            <p:nvPr/>
          </p:nvSpPr>
          <p:spPr bwMode="auto">
            <a:xfrm>
              <a:off x="4581525" y="6354763"/>
              <a:ext cx="82550" cy="212725"/>
            </a:xfrm>
            <a:custGeom>
              <a:avLst/>
              <a:gdLst>
                <a:gd name="T0" fmla="*/ 19 w 52"/>
                <a:gd name="T1" fmla="*/ 134 h 134"/>
                <a:gd name="T2" fmla="*/ 52 w 52"/>
                <a:gd name="T3" fmla="*/ 134 h 134"/>
                <a:gd name="T4" fmla="*/ 0 w 52"/>
                <a:gd name="T5" fmla="*/ 0 h 134"/>
                <a:gd name="T6" fmla="*/ 19 w 52"/>
                <a:gd name="T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134">
                  <a:moveTo>
                    <a:pt x="19" y="134"/>
                  </a:moveTo>
                  <a:lnTo>
                    <a:pt x="52" y="134"/>
                  </a:lnTo>
                  <a:lnTo>
                    <a:pt x="0" y="0"/>
                  </a:lnTo>
                  <a:lnTo>
                    <a:pt x="19" y="134"/>
                  </a:lnTo>
                  <a:close/>
                </a:path>
              </a:pathLst>
            </a:custGeom>
            <a:solidFill>
              <a:srgbClr val="FAF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 330">
              <a:extLst>
                <a:ext uri="{FF2B5EF4-FFF2-40B4-BE49-F238E27FC236}">
                  <a16:creationId xmlns:a16="http://schemas.microsoft.com/office/drawing/2014/main" id="{2CF2CC88-2212-4AAD-9B04-30A83724019D}"/>
                </a:ext>
              </a:extLst>
            </p:cNvPr>
            <p:cNvSpPr/>
            <p:nvPr/>
          </p:nvSpPr>
          <p:spPr bwMode="auto">
            <a:xfrm>
              <a:off x="4554538" y="6354763"/>
              <a:ext cx="53975" cy="71438"/>
            </a:xfrm>
            <a:custGeom>
              <a:avLst/>
              <a:gdLst>
                <a:gd name="T0" fmla="*/ 34 w 34"/>
                <a:gd name="T1" fmla="*/ 45 h 45"/>
                <a:gd name="T2" fmla="*/ 17 w 34"/>
                <a:gd name="T3" fmla="*/ 0 h 45"/>
                <a:gd name="T4" fmla="*/ 0 w 34"/>
                <a:gd name="T5" fmla="*/ 45 h 45"/>
                <a:gd name="T6" fmla="*/ 34 w 34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45">
                  <a:moveTo>
                    <a:pt x="34" y="45"/>
                  </a:moveTo>
                  <a:lnTo>
                    <a:pt x="17" y="0"/>
                  </a:lnTo>
                  <a:lnTo>
                    <a:pt x="0" y="45"/>
                  </a:lnTo>
                  <a:lnTo>
                    <a:pt x="34" y="45"/>
                  </a:lnTo>
                  <a:close/>
                </a:path>
              </a:pathLst>
            </a:custGeom>
            <a:solidFill>
              <a:srgbClr val="394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9" name="Freeform 331">
              <a:extLst>
                <a:ext uri="{FF2B5EF4-FFF2-40B4-BE49-F238E27FC236}">
                  <a16:creationId xmlns:a16="http://schemas.microsoft.com/office/drawing/2014/main" id="{6BA478D7-1C3C-4A10-BEA0-39AA5D26B46E}"/>
                </a:ext>
              </a:extLst>
            </p:cNvPr>
            <p:cNvSpPr/>
            <p:nvPr/>
          </p:nvSpPr>
          <p:spPr bwMode="auto">
            <a:xfrm>
              <a:off x="4033838" y="6272213"/>
              <a:ext cx="166688" cy="519113"/>
            </a:xfrm>
            <a:custGeom>
              <a:avLst/>
              <a:gdLst>
                <a:gd name="T0" fmla="*/ 56 w 161"/>
                <a:gd name="T1" fmla="*/ 0 h 503"/>
                <a:gd name="T2" fmla="*/ 111 w 161"/>
                <a:gd name="T3" fmla="*/ 0 h 503"/>
                <a:gd name="T4" fmla="*/ 161 w 161"/>
                <a:gd name="T5" fmla="*/ 0 h 503"/>
                <a:gd name="T6" fmla="*/ 0 w 161"/>
                <a:gd name="T7" fmla="*/ 0 h 503"/>
                <a:gd name="T8" fmla="*/ 0 w 161"/>
                <a:gd name="T9" fmla="*/ 466 h 503"/>
                <a:gd name="T10" fmla="*/ 57 w 161"/>
                <a:gd name="T11" fmla="*/ 503 h 503"/>
                <a:gd name="T12" fmla="*/ 56 w 161"/>
                <a:gd name="T13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503">
                  <a:moveTo>
                    <a:pt x="56" y="0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6"/>
                    <a:pt x="0" y="466"/>
                    <a:pt x="0" y="466"/>
                  </a:cubicBezTo>
                  <a:cubicBezTo>
                    <a:pt x="18" y="480"/>
                    <a:pt x="37" y="492"/>
                    <a:pt x="57" y="503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4D7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0" name="Freeform 332">
              <a:extLst>
                <a:ext uri="{FF2B5EF4-FFF2-40B4-BE49-F238E27FC236}">
                  <a16:creationId xmlns:a16="http://schemas.microsoft.com/office/drawing/2014/main" id="{B376FEB9-043B-4EAF-8335-AC84D050D18A}"/>
                </a:ext>
              </a:extLst>
            </p:cNvPr>
            <p:cNvSpPr/>
            <p:nvPr/>
          </p:nvSpPr>
          <p:spPr bwMode="auto">
            <a:xfrm>
              <a:off x="4148138" y="6272213"/>
              <a:ext cx="52388" cy="565150"/>
            </a:xfrm>
            <a:custGeom>
              <a:avLst/>
              <a:gdLst>
                <a:gd name="T0" fmla="*/ 0 w 50"/>
                <a:gd name="T1" fmla="*/ 0 h 547"/>
                <a:gd name="T2" fmla="*/ 0 w 50"/>
                <a:gd name="T3" fmla="*/ 530 h 547"/>
                <a:gd name="T4" fmla="*/ 50 w 50"/>
                <a:gd name="T5" fmla="*/ 547 h 547"/>
                <a:gd name="T6" fmla="*/ 50 w 50"/>
                <a:gd name="T7" fmla="*/ 0 h 547"/>
                <a:gd name="T8" fmla="*/ 0 w 50"/>
                <a:gd name="T9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47">
                  <a:moveTo>
                    <a:pt x="0" y="0"/>
                  </a:moveTo>
                  <a:cubicBezTo>
                    <a:pt x="0" y="530"/>
                    <a:pt x="0" y="530"/>
                    <a:pt x="0" y="530"/>
                  </a:cubicBezTo>
                  <a:cubicBezTo>
                    <a:pt x="17" y="536"/>
                    <a:pt x="33" y="542"/>
                    <a:pt x="50" y="547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BC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 333">
              <a:extLst>
                <a:ext uri="{FF2B5EF4-FFF2-40B4-BE49-F238E27FC236}">
                  <a16:creationId xmlns:a16="http://schemas.microsoft.com/office/drawing/2014/main" id="{8AC8C4AA-614D-44E7-88F0-749072C80D7A}"/>
                </a:ext>
              </a:extLst>
            </p:cNvPr>
            <p:cNvSpPr/>
            <p:nvPr/>
          </p:nvSpPr>
          <p:spPr bwMode="auto">
            <a:xfrm>
              <a:off x="4090988" y="6272213"/>
              <a:ext cx="57150" cy="547688"/>
            </a:xfrm>
            <a:custGeom>
              <a:avLst/>
              <a:gdLst>
                <a:gd name="T0" fmla="*/ 1 w 55"/>
                <a:gd name="T1" fmla="*/ 503 h 530"/>
                <a:gd name="T2" fmla="*/ 55 w 55"/>
                <a:gd name="T3" fmla="*/ 530 h 530"/>
                <a:gd name="T4" fmla="*/ 55 w 55"/>
                <a:gd name="T5" fmla="*/ 0 h 530"/>
                <a:gd name="T6" fmla="*/ 0 w 55"/>
                <a:gd name="T7" fmla="*/ 0 h 530"/>
                <a:gd name="T8" fmla="*/ 1 w 55"/>
                <a:gd name="T9" fmla="*/ 503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30">
                  <a:moveTo>
                    <a:pt x="1" y="503"/>
                  </a:moveTo>
                  <a:cubicBezTo>
                    <a:pt x="18" y="513"/>
                    <a:pt x="36" y="522"/>
                    <a:pt x="55" y="53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503"/>
                  </a:lnTo>
                  <a:close/>
                </a:path>
              </a:pathLst>
            </a:custGeom>
            <a:solidFill>
              <a:srgbClr val="719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 334">
              <a:extLst>
                <a:ext uri="{FF2B5EF4-FFF2-40B4-BE49-F238E27FC236}">
                  <a16:creationId xmlns:a16="http://schemas.microsoft.com/office/drawing/2014/main" id="{B5329957-0526-425C-819D-5305F10E2CC1}"/>
                </a:ext>
              </a:extLst>
            </p:cNvPr>
            <p:cNvSpPr/>
            <p:nvPr/>
          </p:nvSpPr>
          <p:spPr bwMode="auto">
            <a:xfrm>
              <a:off x="4270375" y="6167438"/>
              <a:ext cx="166688" cy="690563"/>
            </a:xfrm>
            <a:custGeom>
              <a:avLst/>
              <a:gdLst>
                <a:gd name="T0" fmla="*/ 57 w 161"/>
                <a:gd name="T1" fmla="*/ 0 h 667"/>
                <a:gd name="T2" fmla="*/ 111 w 161"/>
                <a:gd name="T3" fmla="*/ 0 h 667"/>
                <a:gd name="T4" fmla="*/ 161 w 161"/>
                <a:gd name="T5" fmla="*/ 0 h 667"/>
                <a:gd name="T6" fmla="*/ 0 w 161"/>
                <a:gd name="T7" fmla="*/ 0 h 667"/>
                <a:gd name="T8" fmla="*/ 0 w 161"/>
                <a:gd name="T9" fmla="*/ 662 h 667"/>
                <a:gd name="T10" fmla="*/ 57 w 161"/>
                <a:gd name="T11" fmla="*/ 667 h 667"/>
                <a:gd name="T12" fmla="*/ 57 w 161"/>
                <a:gd name="T13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667">
                  <a:moveTo>
                    <a:pt x="57" y="0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2"/>
                    <a:pt x="0" y="662"/>
                    <a:pt x="0" y="662"/>
                  </a:cubicBezTo>
                  <a:cubicBezTo>
                    <a:pt x="19" y="665"/>
                    <a:pt x="38" y="667"/>
                    <a:pt x="57" y="667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047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" name="Freeform 335">
              <a:extLst>
                <a:ext uri="{FF2B5EF4-FFF2-40B4-BE49-F238E27FC236}">
                  <a16:creationId xmlns:a16="http://schemas.microsoft.com/office/drawing/2014/main" id="{3D939A2F-32C7-4A8A-8660-873C815B95EA}"/>
                </a:ext>
              </a:extLst>
            </p:cNvPr>
            <p:cNvSpPr/>
            <p:nvPr/>
          </p:nvSpPr>
          <p:spPr bwMode="auto">
            <a:xfrm>
              <a:off x="4386263" y="6167438"/>
              <a:ext cx="52388" cy="688975"/>
            </a:xfrm>
            <a:custGeom>
              <a:avLst/>
              <a:gdLst>
                <a:gd name="T0" fmla="*/ 0 w 51"/>
                <a:gd name="T1" fmla="*/ 0 h 666"/>
                <a:gd name="T2" fmla="*/ 0 w 51"/>
                <a:gd name="T3" fmla="*/ 666 h 666"/>
                <a:gd name="T4" fmla="*/ 51 w 51"/>
                <a:gd name="T5" fmla="*/ 660 h 666"/>
                <a:gd name="T6" fmla="*/ 50 w 51"/>
                <a:gd name="T7" fmla="*/ 0 h 666"/>
                <a:gd name="T8" fmla="*/ 0 w 51"/>
                <a:gd name="T9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66">
                  <a:moveTo>
                    <a:pt x="0" y="0"/>
                  </a:moveTo>
                  <a:cubicBezTo>
                    <a:pt x="0" y="666"/>
                    <a:pt x="0" y="666"/>
                    <a:pt x="0" y="666"/>
                  </a:cubicBezTo>
                  <a:cubicBezTo>
                    <a:pt x="17" y="665"/>
                    <a:pt x="34" y="663"/>
                    <a:pt x="51" y="660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EB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" name="Freeform 336">
              <a:extLst>
                <a:ext uri="{FF2B5EF4-FFF2-40B4-BE49-F238E27FC236}">
                  <a16:creationId xmlns:a16="http://schemas.microsoft.com/office/drawing/2014/main" id="{B28F4506-CF8C-4394-80F0-FAAD1B5981A8}"/>
                </a:ext>
              </a:extLst>
            </p:cNvPr>
            <p:cNvSpPr/>
            <p:nvPr/>
          </p:nvSpPr>
          <p:spPr bwMode="auto">
            <a:xfrm>
              <a:off x="4329113" y="6167438"/>
              <a:ext cx="57150" cy="692150"/>
            </a:xfrm>
            <a:custGeom>
              <a:avLst/>
              <a:gdLst>
                <a:gd name="T0" fmla="*/ 0 w 54"/>
                <a:gd name="T1" fmla="*/ 667 h 668"/>
                <a:gd name="T2" fmla="*/ 18 w 54"/>
                <a:gd name="T3" fmla="*/ 668 h 668"/>
                <a:gd name="T4" fmla="*/ 54 w 54"/>
                <a:gd name="T5" fmla="*/ 666 h 668"/>
                <a:gd name="T6" fmla="*/ 54 w 54"/>
                <a:gd name="T7" fmla="*/ 0 h 668"/>
                <a:gd name="T8" fmla="*/ 0 w 54"/>
                <a:gd name="T9" fmla="*/ 0 h 668"/>
                <a:gd name="T10" fmla="*/ 0 w 54"/>
                <a:gd name="T11" fmla="*/ 667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668">
                  <a:moveTo>
                    <a:pt x="0" y="667"/>
                  </a:moveTo>
                  <a:cubicBezTo>
                    <a:pt x="6" y="667"/>
                    <a:pt x="12" y="668"/>
                    <a:pt x="18" y="668"/>
                  </a:cubicBezTo>
                  <a:cubicBezTo>
                    <a:pt x="30" y="668"/>
                    <a:pt x="43" y="667"/>
                    <a:pt x="54" y="666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67"/>
                  </a:lnTo>
                  <a:close/>
                </a:path>
              </a:pathLst>
            </a:custGeom>
            <a:solidFill>
              <a:srgbClr val="07AA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 337">
              <a:extLst>
                <a:ext uri="{FF2B5EF4-FFF2-40B4-BE49-F238E27FC236}">
                  <a16:creationId xmlns:a16="http://schemas.microsoft.com/office/drawing/2014/main" id="{69029C36-9F45-4C3E-B0F8-935C3B1B7326}"/>
                </a:ext>
              </a:extLst>
            </p:cNvPr>
            <p:cNvSpPr/>
            <p:nvPr/>
          </p:nvSpPr>
          <p:spPr bwMode="auto">
            <a:xfrm>
              <a:off x="4495800" y="6567488"/>
              <a:ext cx="58738" cy="269875"/>
            </a:xfrm>
            <a:custGeom>
              <a:avLst/>
              <a:gdLst>
                <a:gd name="T0" fmla="*/ 57 w 57"/>
                <a:gd name="T1" fmla="*/ 0 h 261"/>
                <a:gd name="T2" fmla="*/ 0 w 57"/>
                <a:gd name="T3" fmla="*/ 0 h 261"/>
                <a:gd name="T4" fmla="*/ 0 w 57"/>
                <a:gd name="T5" fmla="*/ 261 h 261"/>
                <a:gd name="T6" fmla="*/ 57 w 57"/>
                <a:gd name="T7" fmla="*/ 241 h 261"/>
                <a:gd name="T8" fmla="*/ 57 w 57"/>
                <a:gd name="T9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261">
                  <a:moveTo>
                    <a:pt x="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20" y="255"/>
                    <a:pt x="39" y="249"/>
                    <a:pt x="57" y="241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F79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6" name="Rectangle 338">
              <a:extLst>
                <a:ext uri="{FF2B5EF4-FFF2-40B4-BE49-F238E27FC236}">
                  <a16:creationId xmlns:a16="http://schemas.microsoft.com/office/drawing/2014/main" id="{3A0A80C4-C06F-42B2-B17D-37E8401DD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1688" y="6567488"/>
              <a:ext cx="52388" cy="1588"/>
            </a:xfrm>
            <a:prstGeom prst="rect">
              <a:avLst/>
            </a:prstGeom>
            <a:solidFill>
              <a:srgbClr val="FDE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" name="Freeform 339">
              <a:extLst>
                <a:ext uri="{FF2B5EF4-FFF2-40B4-BE49-F238E27FC236}">
                  <a16:creationId xmlns:a16="http://schemas.microsoft.com/office/drawing/2014/main" id="{3BADFED1-D16D-4E9A-B539-5DA57F742CBA}"/>
                </a:ext>
              </a:extLst>
            </p:cNvPr>
            <p:cNvSpPr/>
            <p:nvPr/>
          </p:nvSpPr>
          <p:spPr bwMode="auto">
            <a:xfrm>
              <a:off x="4611688" y="6567488"/>
              <a:ext cx="52388" cy="220663"/>
            </a:xfrm>
            <a:custGeom>
              <a:avLst/>
              <a:gdLst>
                <a:gd name="T0" fmla="*/ 0 w 51"/>
                <a:gd name="T1" fmla="*/ 0 h 213"/>
                <a:gd name="T2" fmla="*/ 1 w 51"/>
                <a:gd name="T3" fmla="*/ 213 h 213"/>
                <a:gd name="T4" fmla="*/ 51 w 51"/>
                <a:gd name="T5" fmla="*/ 180 h 213"/>
                <a:gd name="T6" fmla="*/ 51 w 51"/>
                <a:gd name="T7" fmla="*/ 0 h 213"/>
                <a:gd name="T8" fmla="*/ 0 w 51"/>
                <a:gd name="T9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13">
                  <a:moveTo>
                    <a:pt x="0" y="0"/>
                  </a:moveTo>
                  <a:cubicBezTo>
                    <a:pt x="1" y="213"/>
                    <a:pt x="1" y="213"/>
                    <a:pt x="1" y="213"/>
                  </a:cubicBezTo>
                  <a:cubicBezTo>
                    <a:pt x="18" y="203"/>
                    <a:pt x="35" y="192"/>
                    <a:pt x="51" y="180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DE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8" name="Rectangle 340">
              <a:extLst>
                <a:ext uri="{FF2B5EF4-FFF2-40B4-BE49-F238E27FC236}">
                  <a16:creationId xmlns:a16="http://schemas.microsoft.com/office/drawing/2014/main" id="{26FA0211-A507-47D7-A711-BAAFB360D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4538" y="6567488"/>
              <a:ext cx="57150" cy="1588"/>
            </a:xfrm>
            <a:prstGeom prst="rect">
              <a:avLst/>
            </a:prstGeom>
            <a:solidFill>
              <a:srgbClr val="F8C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 341">
              <a:extLst>
                <a:ext uri="{FF2B5EF4-FFF2-40B4-BE49-F238E27FC236}">
                  <a16:creationId xmlns:a16="http://schemas.microsoft.com/office/drawing/2014/main" id="{C16C4599-789C-4CB9-B144-CCFF09B99A53}"/>
                </a:ext>
              </a:extLst>
            </p:cNvPr>
            <p:cNvSpPr/>
            <p:nvPr/>
          </p:nvSpPr>
          <p:spPr bwMode="auto">
            <a:xfrm>
              <a:off x="4554538" y="6567488"/>
              <a:ext cx="57150" cy="249238"/>
            </a:xfrm>
            <a:custGeom>
              <a:avLst/>
              <a:gdLst>
                <a:gd name="T0" fmla="*/ 55 w 55"/>
                <a:gd name="T1" fmla="*/ 213 h 241"/>
                <a:gd name="T2" fmla="*/ 54 w 55"/>
                <a:gd name="T3" fmla="*/ 0 h 241"/>
                <a:gd name="T4" fmla="*/ 0 w 55"/>
                <a:gd name="T5" fmla="*/ 0 h 241"/>
                <a:gd name="T6" fmla="*/ 0 w 55"/>
                <a:gd name="T7" fmla="*/ 241 h 241"/>
                <a:gd name="T8" fmla="*/ 55 w 55"/>
                <a:gd name="T9" fmla="*/ 21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41">
                  <a:moveTo>
                    <a:pt x="55" y="213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19" y="233"/>
                    <a:pt x="37" y="224"/>
                    <a:pt x="55" y="213"/>
                  </a:cubicBezTo>
                  <a:close/>
                </a:path>
              </a:pathLst>
            </a:custGeom>
            <a:solidFill>
              <a:srgbClr val="F8C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60" name="Oval 342">
            <a:extLst>
              <a:ext uri="{FF2B5EF4-FFF2-40B4-BE49-F238E27FC236}">
                <a16:creationId xmlns:a16="http://schemas.microsoft.com/office/drawing/2014/main" id="{8576E4E8-03AB-4200-9036-FB4D33C4B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0713" y="4686570"/>
            <a:ext cx="1117831" cy="1117831"/>
          </a:xfrm>
          <a:prstGeom prst="ellipse">
            <a:avLst/>
          </a:pr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61" name="组合 360">
            <a:extLst>
              <a:ext uri="{FF2B5EF4-FFF2-40B4-BE49-F238E27FC236}">
                <a16:creationId xmlns:a16="http://schemas.microsoft.com/office/drawing/2014/main" id="{A1C9035D-3E84-4A2E-A299-CB55D94841E4}"/>
              </a:ext>
            </a:extLst>
          </p:cNvPr>
          <p:cNvGrpSpPr/>
          <p:nvPr/>
        </p:nvGrpSpPr>
        <p:grpSpPr>
          <a:xfrm>
            <a:off x="2188014" y="4811525"/>
            <a:ext cx="597753" cy="908450"/>
            <a:chOff x="5154613" y="5926138"/>
            <a:chExt cx="561975" cy="854075"/>
          </a:xfrm>
        </p:grpSpPr>
        <p:sp>
          <p:nvSpPr>
            <p:cNvPr id="362" name="Freeform 343">
              <a:extLst>
                <a:ext uri="{FF2B5EF4-FFF2-40B4-BE49-F238E27FC236}">
                  <a16:creationId xmlns:a16="http://schemas.microsoft.com/office/drawing/2014/main" id="{07434993-FDF9-4DA4-A003-390EFD86F619}"/>
                </a:ext>
              </a:extLst>
            </p:cNvPr>
            <p:cNvSpPr/>
            <p:nvPr/>
          </p:nvSpPr>
          <p:spPr bwMode="auto">
            <a:xfrm>
              <a:off x="5314950" y="6424613"/>
              <a:ext cx="317500" cy="131763"/>
            </a:xfrm>
            <a:custGeom>
              <a:avLst/>
              <a:gdLst>
                <a:gd name="T0" fmla="*/ 199 w 200"/>
                <a:gd name="T1" fmla="*/ 83 h 83"/>
                <a:gd name="T2" fmla="*/ 0 w 200"/>
                <a:gd name="T3" fmla="*/ 5 h 83"/>
                <a:gd name="T4" fmla="*/ 2 w 200"/>
                <a:gd name="T5" fmla="*/ 0 h 83"/>
                <a:gd name="T6" fmla="*/ 200 w 200"/>
                <a:gd name="T7" fmla="*/ 79 h 83"/>
                <a:gd name="T8" fmla="*/ 199 w 200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83">
                  <a:moveTo>
                    <a:pt x="199" y="83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200" y="79"/>
                  </a:lnTo>
                  <a:lnTo>
                    <a:pt x="199" y="83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 344">
              <a:extLst>
                <a:ext uri="{FF2B5EF4-FFF2-40B4-BE49-F238E27FC236}">
                  <a16:creationId xmlns:a16="http://schemas.microsoft.com/office/drawing/2014/main" id="{8C437148-D47A-41EE-B320-B27FCAF294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9263" y="6029325"/>
              <a:ext cx="184150" cy="182563"/>
            </a:xfrm>
            <a:custGeom>
              <a:avLst/>
              <a:gdLst>
                <a:gd name="T0" fmla="*/ 117 w 177"/>
                <a:gd name="T1" fmla="*/ 16 h 177"/>
                <a:gd name="T2" fmla="*/ 16 w 177"/>
                <a:gd name="T3" fmla="*/ 59 h 177"/>
                <a:gd name="T4" fmla="*/ 60 w 177"/>
                <a:gd name="T5" fmla="*/ 161 h 177"/>
                <a:gd name="T6" fmla="*/ 161 w 177"/>
                <a:gd name="T7" fmla="*/ 117 h 177"/>
                <a:gd name="T8" fmla="*/ 117 w 177"/>
                <a:gd name="T9" fmla="*/ 16 h 177"/>
                <a:gd name="T10" fmla="*/ 72 w 177"/>
                <a:gd name="T11" fmla="*/ 128 h 177"/>
                <a:gd name="T12" fmla="*/ 48 w 177"/>
                <a:gd name="T13" fmla="*/ 72 h 177"/>
                <a:gd name="T14" fmla="*/ 104 w 177"/>
                <a:gd name="T15" fmla="*/ 48 h 177"/>
                <a:gd name="T16" fmla="*/ 128 w 177"/>
                <a:gd name="T17" fmla="*/ 104 h 177"/>
                <a:gd name="T18" fmla="*/ 72 w 177"/>
                <a:gd name="T19" fmla="*/ 12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77">
                  <a:moveTo>
                    <a:pt x="117" y="16"/>
                  </a:moveTo>
                  <a:cubicBezTo>
                    <a:pt x="77" y="0"/>
                    <a:pt x="32" y="19"/>
                    <a:pt x="16" y="59"/>
                  </a:cubicBezTo>
                  <a:cubicBezTo>
                    <a:pt x="0" y="99"/>
                    <a:pt x="19" y="145"/>
                    <a:pt x="60" y="161"/>
                  </a:cubicBezTo>
                  <a:cubicBezTo>
                    <a:pt x="100" y="177"/>
                    <a:pt x="145" y="157"/>
                    <a:pt x="161" y="117"/>
                  </a:cubicBezTo>
                  <a:cubicBezTo>
                    <a:pt x="177" y="77"/>
                    <a:pt x="157" y="31"/>
                    <a:pt x="117" y="16"/>
                  </a:cubicBezTo>
                  <a:close/>
                  <a:moveTo>
                    <a:pt x="72" y="128"/>
                  </a:moveTo>
                  <a:cubicBezTo>
                    <a:pt x="50" y="119"/>
                    <a:pt x="39" y="94"/>
                    <a:pt x="48" y="72"/>
                  </a:cubicBezTo>
                  <a:cubicBezTo>
                    <a:pt x="57" y="50"/>
                    <a:pt x="82" y="39"/>
                    <a:pt x="104" y="48"/>
                  </a:cubicBezTo>
                  <a:cubicBezTo>
                    <a:pt x="126" y="57"/>
                    <a:pt x="137" y="82"/>
                    <a:pt x="128" y="104"/>
                  </a:cubicBezTo>
                  <a:cubicBezTo>
                    <a:pt x="120" y="126"/>
                    <a:pt x="95" y="137"/>
                    <a:pt x="72" y="128"/>
                  </a:cubicBezTo>
                  <a:close/>
                </a:path>
              </a:pathLst>
            </a:custGeom>
            <a:solidFill>
              <a:srgbClr val="8DD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 345">
              <a:extLst>
                <a:ext uri="{FF2B5EF4-FFF2-40B4-BE49-F238E27FC236}">
                  <a16:creationId xmlns:a16="http://schemas.microsoft.com/office/drawing/2014/main" id="{7D0875D2-6597-41EA-968F-B6FB5A2306CD}"/>
                </a:ext>
              </a:extLst>
            </p:cNvPr>
            <p:cNvSpPr/>
            <p:nvPr/>
          </p:nvSpPr>
          <p:spPr bwMode="auto">
            <a:xfrm>
              <a:off x="5613400" y="6173788"/>
              <a:ext cx="52388" cy="606425"/>
            </a:xfrm>
            <a:custGeom>
              <a:avLst/>
              <a:gdLst>
                <a:gd name="T0" fmla="*/ 5 w 33"/>
                <a:gd name="T1" fmla="*/ 300 h 382"/>
                <a:gd name="T2" fmla="*/ 16 w 33"/>
                <a:gd name="T3" fmla="*/ 382 h 382"/>
                <a:gd name="T4" fmla="*/ 33 w 33"/>
                <a:gd name="T5" fmla="*/ 299 h 382"/>
                <a:gd name="T6" fmla="*/ 27 w 33"/>
                <a:gd name="T7" fmla="*/ 0 h 382"/>
                <a:gd name="T8" fmla="*/ 0 w 33"/>
                <a:gd name="T9" fmla="*/ 0 h 382"/>
                <a:gd name="T10" fmla="*/ 5 w 33"/>
                <a:gd name="T11" fmla="*/ 30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82">
                  <a:moveTo>
                    <a:pt x="5" y="300"/>
                  </a:moveTo>
                  <a:lnTo>
                    <a:pt x="16" y="382"/>
                  </a:lnTo>
                  <a:lnTo>
                    <a:pt x="33" y="299"/>
                  </a:lnTo>
                  <a:lnTo>
                    <a:pt x="27" y="0"/>
                  </a:lnTo>
                  <a:lnTo>
                    <a:pt x="0" y="0"/>
                  </a:lnTo>
                  <a:lnTo>
                    <a:pt x="5" y="300"/>
                  </a:lnTo>
                  <a:close/>
                </a:path>
              </a:pathLst>
            </a:custGeom>
            <a:solidFill>
              <a:srgbClr val="6BB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" name="Freeform 346">
              <a:extLst>
                <a:ext uri="{FF2B5EF4-FFF2-40B4-BE49-F238E27FC236}">
                  <a16:creationId xmlns:a16="http://schemas.microsoft.com/office/drawing/2014/main" id="{E3F118AD-8E8B-429D-B435-DCC50608A856}"/>
                </a:ext>
              </a:extLst>
            </p:cNvPr>
            <p:cNvSpPr/>
            <p:nvPr/>
          </p:nvSpPr>
          <p:spPr bwMode="auto">
            <a:xfrm>
              <a:off x="5632450" y="6173788"/>
              <a:ext cx="33338" cy="606425"/>
            </a:xfrm>
            <a:custGeom>
              <a:avLst/>
              <a:gdLst>
                <a:gd name="T0" fmla="*/ 3 w 21"/>
                <a:gd name="T1" fmla="*/ 296 h 382"/>
                <a:gd name="T2" fmla="*/ 4 w 21"/>
                <a:gd name="T3" fmla="*/ 382 h 382"/>
                <a:gd name="T4" fmla="*/ 21 w 21"/>
                <a:gd name="T5" fmla="*/ 299 h 382"/>
                <a:gd name="T6" fmla="*/ 15 w 21"/>
                <a:gd name="T7" fmla="*/ 0 h 382"/>
                <a:gd name="T8" fmla="*/ 0 w 21"/>
                <a:gd name="T9" fmla="*/ 2 h 382"/>
                <a:gd name="T10" fmla="*/ 3 w 21"/>
                <a:gd name="T11" fmla="*/ 29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82">
                  <a:moveTo>
                    <a:pt x="3" y="296"/>
                  </a:moveTo>
                  <a:lnTo>
                    <a:pt x="4" y="382"/>
                  </a:lnTo>
                  <a:lnTo>
                    <a:pt x="21" y="299"/>
                  </a:lnTo>
                  <a:lnTo>
                    <a:pt x="15" y="0"/>
                  </a:lnTo>
                  <a:lnTo>
                    <a:pt x="0" y="2"/>
                  </a:lnTo>
                  <a:lnTo>
                    <a:pt x="3" y="296"/>
                  </a:ln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" name="Freeform 347">
              <a:extLst>
                <a:ext uri="{FF2B5EF4-FFF2-40B4-BE49-F238E27FC236}">
                  <a16:creationId xmlns:a16="http://schemas.microsoft.com/office/drawing/2014/main" id="{1494F0DC-D541-4318-8B18-9028330C69E1}"/>
                </a:ext>
              </a:extLst>
            </p:cNvPr>
            <p:cNvSpPr/>
            <p:nvPr/>
          </p:nvSpPr>
          <p:spPr bwMode="auto">
            <a:xfrm>
              <a:off x="5154613" y="6134100"/>
              <a:ext cx="434975" cy="455613"/>
            </a:xfrm>
            <a:custGeom>
              <a:avLst/>
              <a:gdLst>
                <a:gd name="T0" fmla="*/ 65 w 274"/>
                <a:gd name="T1" fmla="*/ 234 h 287"/>
                <a:gd name="T2" fmla="*/ 0 w 274"/>
                <a:gd name="T3" fmla="*/ 287 h 287"/>
                <a:gd name="T4" fmla="*/ 45 w 274"/>
                <a:gd name="T5" fmla="*/ 215 h 287"/>
                <a:gd name="T6" fmla="*/ 254 w 274"/>
                <a:gd name="T7" fmla="*/ 0 h 287"/>
                <a:gd name="T8" fmla="*/ 274 w 274"/>
                <a:gd name="T9" fmla="*/ 19 h 287"/>
                <a:gd name="T10" fmla="*/ 65 w 274"/>
                <a:gd name="T11" fmla="*/ 23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287">
                  <a:moveTo>
                    <a:pt x="65" y="234"/>
                  </a:moveTo>
                  <a:lnTo>
                    <a:pt x="0" y="287"/>
                  </a:lnTo>
                  <a:lnTo>
                    <a:pt x="45" y="215"/>
                  </a:lnTo>
                  <a:lnTo>
                    <a:pt x="254" y="0"/>
                  </a:lnTo>
                  <a:lnTo>
                    <a:pt x="274" y="19"/>
                  </a:lnTo>
                  <a:lnTo>
                    <a:pt x="65" y="234"/>
                  </a:lnTo>
                  <a:close/>
                </a:path>
              </a:pathLst>
            </a:custGeom>
            <a:solidFill>
              <a:srgbClr val="6BB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 348">
              <a:extLst>
                <a:ext uri="{FF2B5EF4-FFF2-40B4-BE49-F238E27FC236}">
                  <a16:creationId xmlns:a16="http://schemas.microsoft.com/office/drawing/2014/main" id="{4BE07276-15D8-47A7-81B5-75F3050743F6}"/>
                </a:ext>
              </a:extLst>
            </p:cNvPr>
            <p:cNvSpPr/>
            <p:nvPr/>
          </p:nvSpPr>
          <p:spPr bwMode="auto">
            <a:xfrm>
              <a:off x="5154613" y="6151563"/>
              <a:ext cx="434975" cy="438150"/>
            </a:xfrm>
            <a:custGeom>
              <a:avLst/>
              <a:gdLst>
                <a:gd name="T0" fmla="*/ 65 w 274"/>
                <a:gd name="T1" fmla="*/ 223 h 276"/>
                <a:gd name="T2" fmla="*/ 0 w 274"/>
                <a:gd name="T3" fmla="*/ 276 h 276"/>
                <a:gd name="T4" fmla="*/ 54 w 274"/>
                <a:gd name="T5" fmla="*/ 216 h 276"/>
                <a:gd name="T6" fmla="*/ 264 w 274"/>
                <a:gd name="T7" fmla="*/ 0 h 276"/>
                <a:gd name="T8" fmla="*/ 274 w 274"/>
                <a:gd name="T9" fmla="*/ 8 h 276"/>
                <a:gd name="T10" fmla="*/ 65 w 274"/>
                <a:gd name="T11" fmla="*/ 223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276">
                  <a:moveTo>
                    <a:pt x="65" y="223"/>
                  </a:moveTo>
                  <a:lnTo>
                    <a:pt x="0" y="276"/>
                  </a:lnTo>
                  <a:lnTo>
                    <a:pt x="54" y="216"/>
                  </a:lnTo>
                  <a:lnTo>
                    <a:pt x="264" y="0"/>
                  </a:lnTo>
                  <a:lnTo>
                    <a:pt x="274" y="8"/>
                  </a:lnTo>
                  <a:lnTo>
                    <a:pt x="65" y="223"/>
                  </a:ln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 349">
              <a:extLst>
                <a:ext uri="{FF2B5EF4-FFF2-40B4-BE49-F238E27FC236}">
                  <a16:creationId xmlns:a16="http://schemas.microsoft.com/office/drawing/2014/main" id="{8483805E-80CB-4D95-8040-DA70D4D8C5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9263" y="6029325"/>
              <a:ext cx="184150" cy="182563"/>
            </a:xfrm>
            <a:custGeom>
              <a:avLst/>
              <a:gdLst>
                <a:gd name="T0" fmla="*/ 117 w 177"/>
                <a:gd name="T1" fmla="*/ 16 h 177"/>
                <a:gd name="T2" fmla="*/ 16 w 177"/>
                <a:gd name="T3" fmla="*/ 59 h 177"/>
                <a:gd name="T4" fmla="*/ 60 w 177"/>
                <a:gd name="T5" fmla="*/ 161 h 177"/>
                <a:gd name="T6" fmla="*/ 161 w 177"/>
                <a:gd name="T7" fmla="*/ 117 h 177"/>
                <a:gd name="T8" fmla="*/ 117 w 177"/>
                <a:gd name="T9" fmla="*/ 16 h 177"/>
                <a:gd name="T10" fmla="*/ 72 w 177"/>
                <a:gd name="T11" fmla="*/ 128 h 177"/>
                <a:gd name="T12" fmla="*/ 48 w 177"/>
                <a:gd name="T13" fmla="*/ 72 h 177"/>
                <a:gd name="T14" fmla="*/ 104 w 177"/>
                <a:gd name="T15" fmla="*/ 48 h 177"/>
                <a:gd name="T16" fmla="*/ 128 w 177"/>
                <a:gd name="T17" fmla="*/ 104 h 177"/>
                <a:gd name="T18" fmla="*/ 72 w 177"/>
                <a:gd name="T19" fmla="*/ 12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77">
                  <a:moveTo>
                    <a:pt x="117" y="16"/>
                  </a:moveTo>
                  <a:cubicBezTo>
                    <a:pt x="77" y="0"/>
                    <a:pt x="32" y="19"/>
                    <a:pt x="16" y="59"/>
                  </a:cubicBezTo>
                  <a:cubicBezTo>
                    <a:pt x="0" y="99"/>
                    <a:pt x="19" y="145"/>
                    <a:pt x="60" y="161"/>
                  </a:cubicBezTo>
                  <a:cubicBezTo>
                    <a:pt x="100" y="177"/>
                    <a:pt x="145" y="157"/>
                    <a:pt x="161" y="117"/>
                  </a:cubicBezTo>
                  <a:cubicBezTo>
                    <a:pt x="177" y="77"/>
                    <a:pt x="157" y="31"/>
                    <a:pt x="117" y="16"/>
                  </a:cubicBezTo>
                  <a:close/>
                  <a:moveTo>
                    <a:pt x="72" y="128"/>
                  </a:moveTo>
                  <a:cubicBezTo>
                    <a:pt x="50" y="119"/>
                    <a:pt x="39" y="94"/>
                    <a:pt x="48" y="72"/>
                  </a:cubicBezTo>
                  <a:cubicBezTo>
                    <a:pt x="57" y="50"/>
                    <a:pt x="82" y="39"/>
                    <a:pt x="104" y="48"/>
                  </a:cubicBezTo>
                  <a:cubicBezTo>
                    <a:pt x="126" y="57"/>
                    <a:pt x="137" y="82"/>
                    <a:pt x="128" y="104"/>
                  </a:cubicBezTo>
                  <a:cubicBezTo>
                    <a:pt x="120" y="126"/>
                    <a:pt x="95" y="137"/>
                    <a:pt x="72" y="128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" name="Freeform 350">
              <a:extLst>
                <a:ext uri="{FF2B5EF4-FFF2-40B4-BE49-F238E27FC236}">
                  <a16:creationId xmlns:a16="http://schemas.microsoft.com/office/drawing/2014/main" id="{E996F040-E8B5-4A5E-B8A3-2629FBD5C375}"/>
                </a:ext>
              </a:extLst>
            </p:cNvPr>
            <p:cNvSpPr/>
            <p:nvPr/>
          </p:nvSpPr>
          <p:spPr bwMode="auto">
            <a:xfrm>
              <a:off x="5584825" y="6084888"/>
              <a:ext cx="71438" cy="71438"/>
            </a:xfrm>
            <a:custGeom>
              <a:avLst/>
              <a:gdLst>
                <a:gd name="T0" fmla="*/ 62 w 68"/>
                <a:gd name="T1" fmla="*/ 45 h 68"/>
                <a:gd name="T2" fmla="*/ 23 w 68"/>
                <a:gd name="T3" fmla="*/ 62 h 68"/>
                <a:gd name="T4" fmla="*/ 6 w 68"/>
                <a:gd name="T5" fmla="*/ 23 h 68"/>
                <a:gd name="T6" fmla="*/ 45 w 68"/>
                <a:gd name="T7" fmla="*/ 6 h 68"/>
                <a:gd name="T8" fmla="*/ 62 w 68"/>
                <a:gd name="T9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62" y="45"/>
                  </a:moveTo>
                  <a:cubicBezTo>
                    <a:pt x="56" y="61"/>
                    <a:pt x="39" y="68"/>
                    <a:pt x="23" y="62"/>
                  </a:cubicBezTo>
                  <a:cubicBezTo>
                    <a:pt x="8" y="56"/>
                    <a:pt x="0" y="38"/>
                    <a:pt x="6" y="23"/>
                  </a:cubicBezTo>
                  <a:cubicBezTo>
                    <a:pt x="13" y="8"/>
                    <a:pt x="30" y="0"/>
                    <a:pt x="45" y="6"/>
                  </a:cubicBezTo>
                  <a:cubicBezTo>
                    <a:pt x="61" y="12"/>
                    <a:pt x="68" y="30"/>
                    <a:pt x="62" y="45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0" name="Freeform 351">
              <a:extLst>
                <a:ext uri="{FF2B5EF4-FFF2-40B4-BE49-F238E27FC236}">
                  <a16:creationId xmlns:a16="http://schemas.microsoft.com/office/drawing/2014/main" id="{5BD05A53-9CA7-4D3B-A522-9DC3B4D95653}"/>
                </a:ext>
              </a:extLst>
            </p:cNvPr>
            <p:cNvSpPr/>
            <p:nvPr/>
          </p:nvSpPr>
          <p:spPr bwMode="auto">
            <a:xfrm>
              <a:off x="5630863" y="5926138"/>
              <a:ext cx="85725" cy="115888"/>
            </a:xfrm>
            <a:custGeom>
              <a:avLst/>
              <a:gdLst>
                <a:gd name="T0" fmla="*/ 48 w 83"/>
                <a:gd name="T1" fmla="*/ 112 h 112"/>
                <a:gd name="T2" fmla="*/ 78 w 83"/>
                <a:gd name="T3" fmla="*/ 37 h 112"/>
                <a:gd name="T4" fmla="*/ 66 w 83"/>
                <a:gd name="T5" fmla="*/ 8 h 112"/>
                <a:gd name="T6" fmla="*/ 59 w 83"/>
                <a:gd name="T7" fmla="*/ 5 h 112"/>
                <a:gd name="T8" fmla="*/ 30 w 83"/>
                <a:gd name="T9" fmla="*/ 18 h 112"/>
                <a:gd name="T10" fmla="*/ 0 w 83"/>
                <a:gd name="T11" fmla="*/ 93 h 112"/>
                <a:gd name="T12" fmla="*/ 48 w 83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12">
                  <a:moveTo>
                    <a:pt x="48" y="112"/>
                  </a:moveTo>
                  <a:cubicBezTo>
                    <a:pt x="78" y="37"/>
                    <a:pt x="78" y="37"/>
                    <a:pt x="78" y="37"/>
                  </a:cubicBezTo>
                  <a:cubicBezTo>
                    <a:pt x="83" y="25"/>
                    <a:pt x="77" y="12"/>
                    <a:pt x="66" y="8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48" y="0"/>
                    <a:pt x="35" y="6"/>
                    <a:pt x="30" y="18"/>
                  </a:cubicBezTo>
                  <a:cubicBezTo>
                    <a:pt x="0" y="93"/>
                    <a:pt x="0" y="93"/>
                    <a:pt x="0" y="93"/>
                  </a:cubicBezTo>
                  <a:lnTo>
                    <a:pt x="48" y="112"/>
                  </a:ln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" name="Freeform 352">
              <a:extLst>
                <a:ext uri="{FF2B5EF4-FFF2-40B4-BE49-F238E27FC236}">
                  <a16:creationId xmlns:a16="http://schemas.microsoft.com/office/drawing/2014/main" id="{B3871338-B9A9-4BD3-8697-BCAF47D45AFD}"/>
                </a:ext>
              </a:extLst>
            </p:cNvPr>
            <p:cNvSpPr/>
            <p:nvPr/>
          </p:nvSpPr>
          <p:spPr bwMode="auto">
            <a:xfrm>
              <a:off x="5441950" y="6426200"/>
              <a:ext cx="63500" cy="128588"/>
            </a:xfrm>
            <a:custGeom>
              <a:avLst/>
              <a:gdLst>
                <a:gd name="T0" fmla="*/ 32 w 40"/>
                <a:gd name="T1" fmla="*/ 34 h 81"/>
                <a:gd name="T2" fmla="*/ 29 w 40"/>
                <a:gd name="T3" fmla="*/ 33 h 81"/>
                <a:gd name="T4" fmla="*/ 40 w 40"/>
                <a:gd name="T5" fmla="*/ 4 h 81"/>
                <a:gd name="T6" fmla="*/ 30 w 40"/>
                <a:gd name="T7" fmla="*/ 0 h 81"/>
                <a:gd name="T8" fmla="*/ 19 w 40"/>
                <a:gd name="T9" fmla="*/ 29 h 81"/>
                <a:gd name="T10" fmla="*/ 16 w 40"/>
                <a:gd name="T11" fmla="*/ 28 h 81"/>
                <a:gd name="T12" fmla="*/ 8 w 40"/>
                <a:gd name="T13" fmla="*/ 47 h 81"/>
                <a:gd name="T14" fmla="*/ 12 w 40"/>
                <a:gd name="T15" fmla="*/ 48 h 81"/>
                <a:gd name="T16" fmla="*/ 0 w 40"/>
                <a:gd name="T17" fmla="*/ 77 h 81"/>
                <a:gd name="T18" fmla="*/ 10 w 40"/>
                <a:gd name="T19" fmla="*/ 81 h 81"/>
                <a:gd name="T20" fmla="*/ 21 w 40"/>
                <a:gd name="T21" fmla="*/ 52 h 81"/>
                <a:gd name="T22" fmla="*/ 25 w 40"/>
                <a:gd name="T23" fmla="*/ 53 h 81"/>
                <a:gd name="T24" fmla="*/ 32 w 40"/>
                <a:gd name="T25" fmla="*/ 3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81">
                  <a:moveTo>
                    <a:pt x="32" y="34"/>
                  </a:moveTo>
                  <a:lnTo>
                    <a:pt x="29" y="33"/>
                  </a:lnTo>
                  <a:lnTo>
                    <a:pt x="40" y="4"/>
                  </a:lnTo>
                  <a:lnTo>
                    <a:pt x="30" y="0"/>
                  </a:lnTo>
                  <a:lnTo>
                    <a:pt x="19" y="29"/>
                  </a:lnTo>
                  <a:lnTo>
                    <a:pt x="16" y="28"/>
                  </a:lnTo>
                  <a:lnTo>
                    <a:pt x="8" y="47"/>
                  </a:lnTo>
                  <a:lnTo>
                    <a:pt x="12" y="48"/>
                  </a:lnTo>
                  <a:lnTo>
                    <a:pt x="0" y="77"/>
                  </a:lnTo>
                  <a:lnTo>
                    <a:pt x="10" y="81"/>
                  </a:lnTo>
                  <a:lnTo>
                    <a:pt x="21" y="52"/>
                  </a:lnTo>
                  <a:lnTo>
                    <a:pt x="25" y="53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2" name="组合 371">
            <a:extLst>
              <a:ext uri="{FF2B5EF4-FFF2-40B4-BE49-F238E27FC236}">
                <a16:creationId xmlns:a16="http://schemas.microsoft.com/office/drawing/2014/main" id="{1A598D2E-F6C4-42BC-A8E3-D5EA63573CFA}"/>
              </a:ext>
            </a:extLst>
          </p:cNvPr>
          <p:cNvGrpSpPr/>
          <p:nvPr/>
        </p:nvGrpSpPr>
        <p:grpSpPr>
          <a:xfrm>
            <a:off x="8989665" y="4966874"/>
            <a:ext cx="1117831" cy="837529"/>
            <a:chOff x="6153150" y="6072188"/>
            <a:chExt cx="1050925" cy="787400"/>
          </a:xfrm>
        </p:grpSpPr>
        <p:sp>
          <p:nvSpPr>
            <p:cNvPr id="373" name="Freeform 353">
              <a:extLst>
                <a:ext uri="{FF2B5EF4-FFF2-40B4-BE49-F238E27FC236}">
                  <a16:creationId xmlns:a16="http://schemas.microsoft.com/office/drawing/2014/main" id="{EA2AA4CE-046E-4091-B037-F7813B3F904F}"/>
                </a:ext>
              </a:extLst>
            </p:cNvPr>
            <p:cNvSpPr/>
            <p:nvPr/>
          </p:nvSpPr>
          <p:spPr bwMode="auto">
            <a:xfrm>
              <a:off x="6153150" y="6283325"/>
              <a:ext cx="673100" cy="327025"/>
            </a:xfrm>
            <a:custGeom>
              <a:avLst/>
              <a:gdLst>
                <a:gd name="T0" fmla="*/ 1 w 651"/>
                <a:gd name="T1" fmla="*/ 34 h 316"/>
                <a:gd name="T2" fmla="*/ 0 w 651"/>
                <a:gd name="T3" fmla="*/ 48 h 316"/>
                <a:gd name="T4" fmla="*/ 77 w 651"/>
                <a:gd name="T5" fmla="*/ 316 h 316"/>
                <a:gd name="T6" fmla="*/ 188 w 651"/>
                <a:gd name="T7" fmla="*/ 251 h 316"/>
                <a:gd name="T8" fmla="*/ 264 w 651"/>
                <a:gd name="T9" fmla="*/ 208 h 316"/>
                <a:gd name="T10" fmla="*/ 386 w 651"/>
                <a:gd name="T11" fmla="*/ 155 h 316"/>
                <a:gd name="T12" fmla="*/ 651 w 651"/>
                <a:gd name="T13" fmla="*/ 57 h 316"/>
                <a:gd name="T14" fmla="*/ 378 w 651"/>
                <a:gd name="T15" fmla="*/ 9 h 316"/>
                <a:gd name="T16" fmla="*/ 1 w 651"/>
                <a:gd name="T17" fmla="*/ 3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1" h="316">
                  <a:moveTo>
                    <a:pt x="1" y="34"/>
                  </a:moveTo>
                  <a:cubicBezTo>
                    <a:pt x="1" y="39"/>
                    <a:pt x="0" y="43"/>
                    <a:pt x="0" y="48"/>
                  </a:cubicBezTo>
                  <a:cubicBezTo>
                    <a:pt x="0" y="146"/>
                    <a:pt x="29" y="238"/>
                    <a:pt x="77" y="316"/>
                  </a:cubicBezTo>
                  <a:cubicBezTo>
                    <a:pt x="114" y="294"/>
                    <a:pt x="151" y="272"/>
                    <a:pt x="188" y="251"/>
                  </a:cubicBezTo>
                  <a:cubicBezTo>
                    <a:pt x="213" y="236"/>
                    <a:pt x="238" y="221"/>
                    <a:pt x="264" y="208"/>
                  </a:cubicBezTo>
                  <a:cubicBezTo>
                    <a:pt x="304" y="188"/>
                    <a:pt x="345" y="171"/>
                    <a:pt x="386" y="155"/>
                  </a:cubicBezTo>
                  <a:cubicBezTo>
                    <a:pt x="474" y="121"/>
                    <a:pt x="562" y="87"/>
                    <a:pt x="651" y="57"/>
                  </a:cubicBezTo>
                  <a:cubicBezTo>
                    <a:pt x="562" y="33"/>
                    <a:pt x="471" y="15"/>
                    <a:pt x="378" y="9"/>
                  </a:cubicBezTo>
                  <a:cubicBezTo>
                    <a:pt x="252" y="0"/>
                    <a:pt x="125" y="13"/>
                    <a:pt x="1" y="34"/>
                  </a:cubicBezTo>
                  <a:close/>
                </a:path>
              </a:pathLst>
            </a:custGeom>
            <a:solidFill>
              <a:srgbClr val="CE93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" name="Freeform 354">
              <a:extLst>
                <a:ext uri="{FF2B5EF4-FFF2-40B4-BE49-F238E27FC236}">
                  <a16:creationId xmlns:a16="http://schemas.microsoft.com/office/drawing/2014/main" id="{1D63BAEE-1150-467E-B721-F0D1E437D506}"/>
                </a:ext>
              </a:extLst>
            </p:cNvPr>
            <p:cNvSpPr/>
            <p:nvPr/>
          </p:nvSpPr>
          <p:spPr bwMode="auto">
            <a:xfrm>
              <a:off x="6232525" y="6253163"/>
              <a:ext cx="971550" cy="398463"/>
            </a:xfrm>
            <a:custGeom>
              <a:avLst/>
              <a:gdLst>
                <a:gd name="T0" fmla="*/ 939 w 939"/>
                <a:gd name="T1" fmla="*/ 78 h 385"/>
                <a:gd name="T2" fmla="*/ 933 w 939"/>
                <a:gd name="T3" fmla="*/ 0 h 385"/>
                <a:gd name="T4" fmla="*/ 309 w 939"/>
                <a:gd name="T5" fmla="*/ 185 h 385"/>
                <a:gd name="T6" fmla="*/ 187 w 939"/>
                <a:gd name="T7" fmla="*/ 238 h 385"/>
                <a:gd name="T8" fmla="*/ 111 w 939"/>
                <a:gd name="T9" fmla="*/ 281 h 385"/>
                <a:gd name="T10" fmla="*/ 0 w 939"/>
                <a:gd name="T11" fmla="*/ 346 h 385"/>
                <a:gd name="T12" fmla="*/ 27 w 939"/>
                <a:gd name="T13" fmla="*/ 385 h 385"/>
                <a:gd name="T14" fmla="*/ 927 w 939"/>
                <a:gd name="T15" fmla="*/ 188 h 385"/>
                <a:gd name="T16" fmla="*/ 939 w 939"/>
                <a:gd name="T17" fmla="*/ 78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385">
                  <a:moveTo>
                    <a:pt x="939" y="78"/>
                  </a:moveTo>
                  <a:cubicBezTo>
                    <a:pt x="939" y="51"/>
                    <a:pt x="937" y="25"/>
                    <a:pt x="933" y="0"/>
                  </a:cubicBezTo>
                  <a:cubicBezTo>
                    <a:pt x="718" y="28"/>
                    <a:pt x="512" y="105"/>
                    <a:pt x="309" y="185"/>
                  </a:cubicBezTo>
                  <a:cubicBezTo>
                    <a:pt x="268" y="201"/>
                    <a:pt x="227" y="218"/>
                    <a:pt x="187" y="238"/>
                  </a:cubicBezTo>
                  <a:cubicBezTo>
                    <a:pt x="161" y="251"/>
                    <a:pt x="136" y="266"/>
                    <a:pt x="111" y="281"/>
                  </a:cubicBezTo>
                  <a:cubicBezTo>
                    <a:pt x="74" y="302"/>
                    <a:pt x="37" y="324"/>
                    <a:pt x="0" y="346"/>
                  </a:cubicBezTo>
                  <a:cubicBezTo>
                    <a:pt x="8" y="359"/>
                    <a:pt x="17" y="372"/>
                    <a:pt x="27" y="385"/>
                  </a:cubicBezTo>
                  <a:cubicBezTo>
                    <a:pt x="308" y="257"/>
                    <a:pt x="618" y="201"/>
                    <a:pt x="927" y="188"/>
                  </a:cubicBezTo>
                  <a:cubicBezTo>
                    <a:pt x="935" y="152"/>
                    <a:pt x="939" y="115"/>
                    <a:pt x="939" y="78"/>
                  </a:cubicBezTo>
                  <a:close/>
                </a:path>
              </a:pathLst>
            </a:custGeom>
            <a:solidFill>
              <a:srgbClr val="F2C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5" name="Freeform 355">
              <a:extLst>
                <a:ext uri="{FF2B5EF4-FFF2-40B4-BE49-F238E27FC236}">
                  <a16:creationId xmlns:a16="http://schemas.microsoft.com/office/drawing/2014/main" id="{987A6C8F-B885-484C-8975-687B13F12041}"/>
                </a:ext>
              </a:extLst>
            </p:cNvPr>
            <p:cNvSpPr/>
            <p:nvPr/>
          </p:nvSpPr>
          <p:spPr bwMode="auto">
            <a:xfrm>
              <a:off x="6286500" y="6559550"/>
              <a:ext cx="842963" cy="300038"/>
            </a:xfrm>
            <a:custGeom>
              <a:avLst/>
              <a:gdLst>
                <a:gd name="T0" fmla="*/ 482 w 816"/>
                <a:gd name="T1" fmla="*/ 29 h 290"/>
                <a:gd name="T2" fmla="*/ 375 w 816"/>
                <a:gd name="T3" fmla="*/ 62 h 290"/>
                <a:gd name="T4" fmla="*/ 248 w 816"/>
                <a:gd name="T5" fmla="*/ 58 h 290"/>
                <a:gd name="T6" fmla="*/ 65 w 816"/>
                <a:gd name="T7" fmla="*/ 93 h 290"/>
                <a:gd name="T8" fmla="*/ 0 w 816"/>
                <a:gd name="T9" fmla="*/ 119 h 290"/>
                <a:gd name="T10" fmla="*/ 379 w 816"/>
                <a:gd name="T11" fmla="*/ 290 h 290"/>
                <a:gd name="T12" fmla="*/ 816 w 816"/>
                <a:gd name="T13" fmla="*/ 41 h 290"/>
                <a:gd name="T14" fmla="*/ 482 w 816"/>
                <a:gd name="T15" fmla="*/ 29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6" h="290">
                  <a:moveTo>
                    <a:pt x="482" y="29"/>
                  </a:moveTo>
                  <a:cubicBezTo>
                    <a:pt x="446" y="38"/>
                    <a:pt x="412" y="56"/>
                    <a:pt x="375" y="62"/>
                  </a:cubicBezTo>
                  <a:cubicBezTo>
                    <a:pt x="333" y="69"/>
                    <a:pt x="290" y="60"/>
                    <a:pt x="248" y="58"/>
                  </a:cubicBezTo>
                  <a:cubicBezTo>
                    <a:pt x="185" y="55"/>
                    <a:pt x="121" y="67"/>
                    <a:pt x="65" y="93"/>
                  </a:cubicBezTo>
                  <a:cubicBezTo>
                    <a:pt x="44" y="103"/>
                    <a:pt x="22" y="114"/>
                    <a:pt x="0" y="119"/>
                  </a:cubicBezTo>
                  <a:cubicBezTo>
                    <a:pt x="93" y="224"/>
                    <a:pt x="229" y="290"/>
                    <a:pt x="379" y="290"/>
                  </a:cubicBezTo>
                  <a:cubicBezTo>
                    <a:pt x="565" y="290"/>
                    <a:pt x="728" y="190"/>
                    <a:pt x="816" y="41"/>
                  </a:cubicBezTo>
                  <a:cubicBezTo>
                    <a:pt x="707" y="50"/>
                    <a:pt x="590" y="0"/>
                    <a:pt x="482" y="29"/>
                  </a:cubicBezTo>
                  <a:close/>
                </a:path>
              </a:pathLst>
            </a:custGeom>
            <a:solidFill>
              <a:srgbClr val="F2C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6" name="Freeform 356">
              <a:extLst>
                <a:ext uri="{FF2B5EF4-FFF2-40B4-BE49-F238E27FC236}">
                  <a16:creationId xmlns:a16="http://schemas.microsoft.com/office/drawing/2014/main" id="{FBFE3F60-6617-499D-8113-CD0D83623D61}"/>
                </a:ext>
              </a:extLst>
            </p:cNvPr>
            <p:cNvSpPr/>
            <p:nvPr/>
          </p:nvSpPr>
          <p:spPr bwMode="auto">
            <a:xfrm>
              <a:off x="6259513" y="6446838"/>
              <a:ext cx="931863" cy="234950"/>
            </a:xfrm>
            <a:custGeom>
              <a:avLst/>
              <a:gdLst>
                <a:gd name="T0" fmla="*/ 273 w 900"/>
                <a:gd name="T1" fmla="*/ 166 h 227"/>
                <a:gd name="T2" fmla="*/ 400 w 900"/>
                <a:gd name="T3" fmla="*/ 170 h 227"/>
                <a:gd name="T4" fmla="*/ 507 w 900"/>
                <a:gd name="T5" fmla="*/ 137 h 227"/>
                <a:gd name="T6" fmla="*/ 841 w 900"/>
                <a:gd name="T7" fmla="*/ 149 h 227"/>
                <a:gd name="T8" fmla="*/ 900 w 900"/>
                <a:gd name="T9" fmla="*/ 0 h 227"/>
                <a:gd name="T10" fmla="*/ 0 w 900"/>
                <a:gd name="T11" fmla="*/ 197 h 227"/>
                <a:gd name="T12" fmla="*/ 25 w 900"/>
                <a:gd name="T13" fmla="*/ 227 h 227"/>
                <a:gd name="T14" fmla="*/ 90 w 900"/>
                <a:gd name="T15" fmla="*/ 201 h 227"/>
                <a:gd name="T16" fmla="*/ 273 w 900"/>
                <a:gd name="T17" fmla="*/ 16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0" h="227">
                  <a:moveTo>
                    <a:pt x="273" y="166"/>
                  </a:moveTo>
                  <a:cubicBezTo>
                    <a:pt x="315" y="168"/>
                    <a:pt x="358" y="177"/>
                    <a:pt x="400" y="170"/>
                  </a:cubicBezTo>
                  <a:cubicBezTo>
                    <a:pt x="437" y="164"/>
                    <a:pt x="471" y="146"/>
                    <a:pt x="507" y="137"/>
                  </a:cubicBezTo>
                  <a:cubicBezTo>
                    <a:pt x="615" y="108"/>
                    <a:pt x="732" y="158"/>
                    <a:pt x="841" y="149"/>
                  </a:cubicBezTo>
                  <a:cubicBezTo>
                    <a:pt x="868" y="104"/>
                    <a:pt x="889" y="53"/>
                    <a:pt x="900" y="0"/>
                  </a:cubicBezTo>
                  <a:cubicBezTo>
                    <a:pt x="591" y="13"/>
                    <a:pt x="281" y="69"/>
                    <a:pt x="0" y="197"/>
                  </a:cubicBezTo>
                  <a:cubicBezTo>
                    <a:pt x="8" y="207"/>
                    <a:pt x="16" y="217"/>
                    <a:pt x="25" y="227"/>
                  </a:cubicBezTo>
                  <a:cubicBezTo>
                    <a:pt x="47" y="222"/>
                    <a:pt x="69" y="211"/>
                    <a:pt x="90" y="201"/>
                  </a:cubicBezTo>
                  <a:cubicBezTo>
                    <a:pt x="146" y="175"/>
                    <a:pt x="210" y="163"/>
                    <a:pt x="273" y="166"/>
                  </a:cubicBezTo>
                  <a:close/>
                </a:path>
              </a:pathLst>
            </a:custGeom>
            <a:solidFill>
              <a:srgbClr val="D8B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" name="Freeform 357">
              <a:extLst>
                <a:ext uri="{FF2B5EF4-FFF2-40B4-BE49-F238E27FC236}">
                  <a16:creationId xmlns:a16="http://schemas.microsoft.com/office/drawing/2014/main" id="{72F86B55-FEC9-473F-BE48-14506FD5CFA6}"/>
                </a:ext>
              </a:extLst>
            </p:cNvPr>
            <p:cNvSpPr/>
            <p:nvPr/>
          </p:nvSpPr>
          <p:spPr bwMode="auto">
            <a:xfrm>
              <a:off x="6381750" y="6072188"/>
              <a:ext cx="393700" cy="255588"/>
            </a:xfrm>
            <a:custGeom>
              <a:avLst/>
              <a:gdLst>
                <a:gd name="T0" fmla="*/ 190 w 380"/>
                <a:gd name="T1" fmla="*/ 0 h 246"/>
                <a:gd name="T2" fmla="*/ 0 w 380"/>
                <a:gd name="T3" fmla="*/ 190 h 246"/>
                <a:gd name="T4" fmla="*/ 2 w 380"/>
                <a:gd name="T5" fmla="*/ 212 h 246"/>
                <a:gd name="T6" fmla="*/ 156 w 380"/>
                <a:gd name="T7" fmla="*/ 213 h 246"/>
                <a:gd name="T8" fmla="*/ 371 w 380"/>
                <a:gd name="T9" fmla="*/ 246 h 246"/>
                <a:gd name="T10" fmla="*/ 380 w 380"/>
                <a:gd name="T11" fmla="*/ 190 h 246"/>
                <a:gd name="T12" fmla="*/ 190 w 380"/>
                <a:gd name="T13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0" h="246">
                  <a:moveTo>
                    <a:pt x="190" y="0"/>
                  </a:moveTo>
                  <a:cubicBezTo>
                    <a:pt x="85" y="0"/>
                    <a:pt x="0" y="85"/>
                    <a:pt x="0" y="190"/>
                  </a:cubicBezTo>
                  <a:cubicBezTo>
                    <a:pt x="0" y="197"/>
                    <a:pt x="1" y="205"/>
                    <a:pt x="2" y="212"/>
                  </a:cubicBezTo>
                  <a:cubicBezTo>
                    <a:pt x="53" y="209"/>
                    <a:pt x="105" y="209"/>
                    <a:pt x="156" y="213"/>
                  </a:cubicBezTo>
                  <a:cubicBezTo>
                    <a:pt x="229" y="218"/>
                    <a:pt x="300" y="230"/>
                    <a:pt x="371" y="246"/>
                  </a:cubicBezTo>
                  <a:cubicBezTo>
                    <a:pt x="377" y="228"/>
                    <a:pt x="380" y="209"/>
                    <a:pt x="380" y="190"/>
                  </a:cubicBezTo>
                  <a:cubicBezTo>
                    <a:pt x="380" y="85"/>
                    <a:pt x="295" y="0"/>
                    <a:pt x="190" y="0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8" name="Freeform 358">
            <a:extLst>
              <a:ext uri="{FF2B5EF4-FFF2-40B4-BE49-F238E27FC236}">
                <a16:creationId xmlns:a16="http://schemas.microsoft.com/office/drawing/2014/main" id="{6010B6E9-0943-4A42-BEBC-A68C15A343EE}"/>
              </a:ext>
            </a:extLst>
          </p:cNvPr>
          <p:cNvSpPr/>
          <p:nvPr/>
        </p:nvSpPr>
        <p:spPr bwMode="auto">
          <a:xfrm>
            <a:off x="8989666" y="4686572"/>
            <a:ext cx="1111077" cy="569047"/>
          </a:xfrm>
          <a:custGeom>
            <a:avLst/>
            <a:gdLst>
              <a:gd name="T0" fmla="*/ 1009 w 1009"/>
              <a:gd name="T1" fmla="*/ 430 h 517"/>
              <a:gd name="T2" fmla="*/ 507 w 1009"/>
              <a:gd name="T3" fmla="*/ 0 h 517"/>
              <a:gd name="T4" fmla="*/ 0 w 1009"/>
              <a:gd name="T5" fmla="*/ 494 h 517"/>
              <a:gd name="T6" fmla="*/ 223 w 1009"/>
              <a:gd name="T7" fmla="*/ 468 h 517"/>
              <a:gd name="T8" fmla="*/ 221 w 1009"/>
              <a:gd name="T9" fmla="*/ 446 h 517"/>
              <a:gd name="T10" fmla="*/ 411 w 1009"/>
              <a:gd name="T11" fmla="*/ 256 h 517"/>
              <a:gd name="T12" fmla="*/ 601 w 1009"/>
              <a:gd name="T13" fmla="*/ 446 h 517"/>
              <a:gd name="T14" fmla="*/ 592 w 1009"/>
              <a:gd name="T15" fmla="*/ 502 h 517"/>
              <a:gd name="T16" fmla="*/ 650 w 1009"/>
              <a:gd name="T17" fmla="*/ 517 h 517"/>
              <a:gd name="T18" fmla="*/ 1009 w 1009"/>
              <a:gd name="T19" fmla="*/ 43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09" h="517">
                <a:moveTo>
                  <a:pt x="1009" y="430"/>
                </a:moveTo>
                <a:cubicBezTo>
                  <a:pt x="972" y="186"/>
                  <a:pt x="761" y="0"/>
                  <a:pt x="507" y="0"/>
                </a:cubicBezTo>
                <a:cubicBezTo>
                  <a:pt x="231" y="0"/>
                  <a:pt x="7" y="220"/>
                  <a:pt x="0" y="494"/>
                </a:cubicBezTo>
                <a:cubicBezTo>
                  <a:pt x="74" y="482"/>
                  <a:pt x="148" y="472"/>
                  <a:pt x="223" y="468"/>
                </a:cubicBezTo>
                <a:cubicBezTo>
                  <a:pt x="222" y="461"/>
                  <a:pt x="221" y="453"/>
                  <a:pt x="221" y="446"/>
                </a:cubicBezTo>
                <a:cubicBezTo>
                  <a:pt x="221" y="341"/>
                  <a:pt x="306" y="256"/>
                  <a:pt x="411" y="256"/>
                </a:cubicBezTo>
                <a:cubicBezTo>
                  <a:pt x="516" y="256"/>
                  <a:pt x="601" y="341"/>
                  <a:pt x="601" y="446"/>
                </a:cubicBezTo>
                <a:cubicBezTo>
                  <a:pt x="601" y="465"/>
                  <a:pt x="598" y="484"/>
                  <a:pt x="592" y="502"/>
                </a:cubicBezTo>
                <a:cubicBezTo>
                  <a:pt x="612" y="507"/>
                  <a:pt x="631" y="512"/>
                  <a:pt x="650" y="517"/>
                </a:cubicBezTo>
                <a:cubicBezTo>
                  <a:pt x="768" y="477"/>
                  <a:pt x="887" y="446"/>
                  <a:pt x="1009" y="430"/>
                </a:cubicBezTo>
                <a:close/>
              </a:path>
            </a:pathLst>
          </a:custGeom>
          <a:solidFill>
            <a:srgbClr val="24A2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9" name="Oval 359">
            <a:extLst>
              <a:ext uri="{FF2B5EF4-FFF2-40B4-BE49-F238E27FC236}">
                <a16:creationId xmlns:a16="http://schemas.microsoft.com/office/drawing/2014/main" id="{EB8117DA-169A-445F-8C38-1F475567F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7965" y="4686570"/>
            <a:ext cx="1117831" cy="1117831"/>
          </a:xfrm>
          <a:prstGeom prst="ellipse">
            <a:avLst/>
          </a:prstGeom>
          <a:solidFill>
            <a:srgbClr val="37B1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0" name="组合 379">
            <a:extLst>
              <a:ext uri="{FF2B5EF4-FFF2-40B4-BE49-F238E27FC236}">
                <a16:creationId xmlns:a16="http://schemas.microsoft.com/office/drawing/2014/main" id="{CC750970-4EB8-4D80-990B-8B560BF3A375}"/>
              </a:ext>
            </a:extLst>
          </p:cNvPr>
          <p:cNvGrpSpPr/>
          <p:nvPr/>
        </p:nvGrpSpPr>
        <p:grpSpPr>
          <a:xfrm>
            <a:off x="10509936" y="4941544"/>
            <a:ext cx="815578" cy="604507"/>
            <a:chOff x="7459663" y="6048375"/>
            <a:chExt cx="766762" cy="568325"/>
          </a:xfrm>
        </p:grpSpPr>
        <p:sp>
          <p:nvSpPr>
            <p:cNvPr id="381" name="Freeform 360">
              <a:extLst>
                <a:ext uri="{FF2B5EF4-FFF2-40B4-BE49-F238E27FC236}">
                  <a16:creationId xmlns:a16="http://schemas.microsoft.com/office/drawing/2014/main" id="{1968FDC7-FEBB-43B4-B191-CBC15945D851}"/>
                </a:ext>
              </a:extLst>
            </p:cNvPr>
            <p:cNvSpPr/>
            <p:nvPr/>
          </p:nvSpPr>
          <p:spPr bwMode="auto">
            <a:xfrm>
              <a:off x="7459663" y="6256338"/>
              <a:ext cx="174625" cy="53975"/>
            </a:xfrm>
            <a:custGeom>
              <a:avLst/>
              <a:gdLst>
                <a:gd name="T0" fmla="*/ 13 w 168"/>
                <a:gd name="T1" fmla="*/ 46 h 51"/>
                <a:gd name="T2" fmla="*/ 0 w 168"/>
                <a:gd name="T3" fmla="*/ 39 h 51"/>
                <a:gd name="T4" fmla="*/ 8 w 168"/>
                <a:gd name="T5" fmla="*/ 27 h 51"/>
                <a:gd name="T6" fmla="*/ 50 w 168"/>
                <a:gd name="T7" fmla="*/ 31 h 51"/>
                <a:gd name="T8" fmla="*/ 63 w 168"/>
                <a:gd name="T9" fmla="*/ 23 h 51"/>
                <a:gd name="T10" fmla="*/ 73 w 168"/>
                <a:gd name="T11" fmla="*/ 17 h 51"/>
                <a:gd name="T12" fmla="*/ 168 w 168"/>
                <a:gd name="T13" fmla="*/ 20 h 51"/>
                <a:gd name="T14" fmla="*/ 159 w 168"/>
                <a:gd name="T15" fmla="*/ 33 h 51"/>
                <a:gd name="T16" fmla="*/ 80 w 168"/>
                <a:gd name="T17" fmla="*/ 30 h 51"/>
                <a:gd name="T18" fmla="*/ 72 w 168"/>
                <a:gd name="T19" fmla="*/ 36 h 51"/>
                <a:gd name="T20" fmla="*/ 56 w 168"/>
                <a:gd name="T21" fmla="*/ 45 h 51"/>
                <a:gd name="T22" fmla="*/ 13 w 168"/>
                <a:gd name="T23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51">
                  <a:moveTo>
                    <a:pt x="13" y="46"/>
                  </a:moveTo>
                  <a:cubicBezTo>
                    <a:pt x="8" y="45"/>
                    <a:pt x="4" y="42"/>
                    <a:pt x="0" y="39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20" y="35"/>
                    <a:pt x="36" y="37"/>
                    <a:pt x="50" y="31"/>
                  </a:cubicBezTo>
                  <a:cubicBezTo>
                    <a:pt x="54" y="29"/>
                    <a:pt x="59" y="26"/>
                    <a:pt x="63" y="23"/>
                  </a:cubicBezTo>
                  <a:cubicBezTo>
                    <a:pt x="67" y="21"/>
                    <a:pt x="70" y="19"/>
                    <a:pt x="73" y="17"/>
                  </a:cubicBezTo>
                  <a:cubicBezTo>
                    <a:pt x="102" y="0"/>
                    <a:pt x="140" y="2"/>
                    <a:pt x="168" y="20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36" y="17"/>
                    <a:pt x="105" y="16"/>
                    <a:pt x="80" y="30"/>
                  </a:cubicBezTo>
                  <a:cubicBezTo>
                    <a:pt x="78" y="32"/>
                    <a:pt x="75" y="34"/>
                    <a:pt x="72" y="36"/>
                  </a:cubicBezTo>
                  <a:cubicBezTo>
                    <a:pt x="67" y="39"/>
                    <a:pt x="62" y="43"/>
                    <a:pt x="56" y="45"/>
                  </a:cubicBezTo>
                  <a:cubicBezTo>
                    <a:pt x="42" y="51"/>
                    <a:pt x="27" y="51"/>
                    <a:pt x="13" y="46"/>
                  </a:cubicBez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2" name="Freeform 361">
              <a:extLst>
                <a:ext uri="{FF2B5EF4-FFF2-40B4-BE49-F238E27FC236}">
                  <a16:creationId xmlns:a16="http://schemas.microsoft.com/office/drawing/2014/main" id="{83EBACDF-363F-4EFC-9EC8-0B9C88BD17BA}"/>
                </a:ext>
              </a:extLst>
            </p:cNvPr>
            <p:cNvSpPr/>
            <p:nvPr/>
          </p:nvSpPr>
          <p:spPr bwMode="auto">
            <a:xfrm>
              <a:off x="7845425" y="6245225"/>
              <a:ext cx="381000" cy="342900"/>
            </a:xfrm>
            <a:custGeom>
              <a:avLst/>
              <a:gdLst>
                <a:gd name="T0" fmla="*/ 362 w 369"/>
                <a:gd name="T1" fmla="*/ 332 h 332"/>
                <a:gd name="T2" fmla="*/ 317 w 369"/>
                <a:gd name="T3" fmla="*/ 283 h 332"/>
                <a:gd name="T4" fmla="*/ 316 w 369"/>
                <a:gd name="T5" fmla="*/ 280 h 332"/>
                <a:gd name="T6" fmla="*/ 301 w 369"/>
                <a:gd name="T7" fmla="*/ 260 h 332"/>
                <a:gd name="T8" fmla="*/ 291 w 369"/>
                <a:gd name="T9" fmla="*/ 261 h 332"/>
                <a:gd name="T10" fmla="*/ 285 w 369"/>
                <a:gd name="T11" fmla="*/ 262 h 332"/>
                <a:gd name="T12" fmla="*/ 232 w 369"/>
                <a:gd name="T13" fmla="*/ 241 h 332"/>
                <a:gd name="T14" fmla="*/ 206 w 369"/>
                <a:gd name="T15" fmla="*/ 203 h 332"/>
                <a:gd name="T16" fmla="*/ 203 w 369"/>
                <a:gd name="T17" fmla="*/ 197 h 332"/>
                <a:gd name="T18" fmla="*/ 0 w 369"/>
                <a:gd name="T19" fmla="*/ 14 h 332"/>
                <a:gd name="T20" fmla="*/ 6 w 369"/>
                <a:gd name="T21" fmla="*/ 0 h 332"/>
                <a:gd name="T22" fmla="*/ 216 w 369"/>
                <a:gd name="T23" fmla="*/ 189 h 332"/>
                <a:gd name="T24" fmla="*/ 219 w 369"/>
                <a:gd name="T25" fmla="*/ 196 h 332"/>
                <a:gd name="T26" fmla="*/ 243 w 369"/>
                <a:gd name="T27" fmla="*/ 231 h 332"/>
                <a:gd name="T28" fmla="*/ 283 w 369"/>
                <a:gd name="T29" fmla="*/ 247 h 332"/>
                <a:gd name="T30" fmla="*/ 287 w 369"/>
                <a:gd name="T31" fmla="*/ 246 h 332"/>
                <a:gd name="T32" fmla="*/ 304 w 369"/>
                <a:gd name="T33" fmla="*/ 245 h 332"/>
                <a:gd name="T34" fmla="*/ 329 w 369"/>
                <a:gd name="T35" fmla="*/ 273 h 332"/>
                <a:gd name="T36" fmla="*/ 331 w 369"/>
                <a:gd name="T37" fmla="*/ 276 h 332"/>
                <a:gd name="T38" fmla="*/ 369 w 369"/>
                <a:gd name="T39" fmla="*/ 319 h 332"/>
                <a:gd name="T40" fmla="*/ 362 w 369"/>
                <a:gd name="T41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9" h="332">
                  <a:moveTo>
                    <a:pt x="362" y="332"/>
                  </a:moveTo>
                  <a:cubicBezTo>
                    <a:pt x="342" y="321"/>
                    <a:pt x="326" y="303"/>
                    <a:pt x="317" y="283"/>
                  </a:cubicBezTo>
                  <a:cubicBezTo>
                    <a:pt x="316" y="280"/>
                    <a:pt x="316" y="280"/>
                    <a:pt x="316" y="280"/>
                  </a:cubicBezTo>
                  <a:cubicBezTo>
                    <a:pt x="312" y="271"/>
                    <a:pt x="308" y="261"/>
                    <a:pt x="301" y="260"/>
                  </a:cubicBezTo>
                  <a:cubicBezTo>
                    <a:pt x="298" y="260"/>
                    <a:pt x="294" y="260"/>
                    <a:pt x="291" y="261"/>
                  </a:cubicBezTo>
                  <a:cubicBezTo>
                    <a:pt x="289" y="262"/>
                    <a:pt x="287" y="262"/>
                    <a:pt x="285" y="262"/>
                  </a:cubicBezTo>
                  <a:cubicBezTo>
                    <a:pt x="267" y="265"/>
                    <a:pt x="247" y="257"/>
                    <a:pt x="232" y="241"/>
                  </a:cubicBezTo>
                  <a:cubicBezTo>
                    <a:pt x="221" y="230"/>
                    <a:pt x="213" y="216"/>
                    <a:pt x="206" y="203"/>
                  </a:cubicBezTo>
                  <a:cubicBezTo>
                    <a:pt x="203" y="197"/>
                    <a:pt x="203" y="197"/>
                    <a:pt x="203" y="197"/>
                  </a:cubicBezTo>
                  <a:cubicBezTo>
                    <a:pt x="154" y="110"/>
                    <a:pt x="82" y="45"/>
                    <a:pt x="0" y="1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1" y="33"/>
                    <a:pt x="165" y="100"/>
                    <a:pt x="216" y="189"/>
                  </a:cubicBezTo>
                  <a:cubicBezTo>
                    <a:pt x="219" y="196"/>
                    <a:pt x="219" y="196"/>
                    <a:pt x="219" y="196"/>
                  </a:cubicBezTo>
                  <a:cubicBezTo>
                    <a:pt x="227" y="209"/>
                    <a:pt x="233" y="221"/>
                    <a:pt x="243" y="231"/>
                  </a:cubicBezTo>
                  <a:cubicBezTo>
                    <a:pt x="255" y="243"/>
                    <a:pt x="270" y="249"/>
                    <a:pt x="283" y="247"/>
                  </a:cubicBezTo>
                  <a:cubicBezTo>
                    <a:pt x="284" y="247"/>
                    <a:pt x="286" y="247"/>
                    <a:pt x="287" y="246"/>
                  </a:cubicBezTo>
                  <a:cubicBezTo>
                    <a:pt x="292" y="245"/>
                    <a:pt x="298" y="244"/>
                    <a:pt x="304" y="245"/>
                  </a:cubicBezTo>
                  <a:cubicBezTo>
                    <a:pt x="318" y="248"/>
                    <a:pt x="324" y="262"/>
                    <a:pt x="329" y="273"/>
                  </a:cubicBezTo>
                  <a:cubicBezTo>
                    <a:pt x="331" y="276"/>
                    <a:pt x="331" y="276"/>
                    <a:pt x="331" y="276"/>
                  </a:cubicBezTo>
                  <a:cubicBezTo>
                    <a:pt x="339" y="294"/>
                    <a:pt x="353" y="309"/>
                    <a:pt x="369" y="319"/>
                  </a:cubicBezTo>
                  <a:lnTo>
                    <a:pt x="362" y="332"/>
                  </a:ln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 362">
              <a:extLst>
                <a:ext uri="{FF2B5EF4-FFF2-40B4-BE49-F238E27FC236}">
                  <a16:creationId xmlns:a16="http://schemas.microsoft.com/office/drawing/2014/main" id="{EC1CA83C-7D69-430F-94B5-7383FDD60907}"/>
                </a:ext>
              </a:extLst>
            </p:cNvPr>
            <p:cNvSpPr/>
            <p:nvPr/>
          </p:nvSpPr>
          <p:spPr bwMode="auto">
            <a:xfrm>
              <a:off x="7535863" y="6048375"/>
              <a:ext cx="344488" cy="428625"/>
            </a:xfrm>
            <a:custGeom>
              <a:avLst/>
              <a:gdLst>
                <a:gd name="T0" fmla="*/ 72 w 333"/>
                <a:gd name="T1" fmla="*/ 293 h 414"/>
                <a:gd name="T2" fmla="*/ 183 w 333"/>
                <a:gd name="T3" fmla="*/ 399 h 414"/>
                <a:gd name="T4" fmla="*/ 241 w 333"/>
                <a:gd name="T5" fmla="*/ 407 h 414"/>
                <a:gd name="T6" fmla="*/ 281 w 333"/>
                <a:gd name="T7" fmla="*/ 364 h 414"/>
                <a:gd name="T8" fmla="*/ 269 w 333"/>
                <a:gd name="T9" fmla="*/ 18 h 414"/>
                <a:gd name="T10" fmla="*/ 261 w 333"/>
                <a:gd name="T11" fmla="*/ 8 h 414"/>
                <a:gd name="T12" fmla="*/ 224 w 333"/>
                <a:gd name="T13" fmla="*/ 17 h 414"/>
                <a:gd name="T14" fmla="*/ 17 w 333"/>
                <a:gd name="T15" fmla="*/ 73 h 414"/>
                <a:gd name="T16" fmla="*/ 5 w 333"/>
                <a:gd name="T17" fmla="*/ 76 h 414"/>
                <a:gd name="T18" fmla="*/ 2 w 333"/>
                <a:gd name="T19" fmla="*/ 94 h 414"/>
                <a:gd name="T20" fmla="*/ 47 w 333"/>
                <a:gd name="T21" fmla="*/ 250 h 414"/>
                <a:gd name="T22" fmla="*/ 72 w 333"/>
                <a:gd name="T23" fmla="*/ 293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3" h="414">
                  <a:moveTo>
                    <a:pt x="72" y="293"/>
                  </a:moveTo>
                  <a:cubicBezTo>
                    <a:pt x="100" y="336"/>
                    <a:pt x="137" y="376"/>
                    <a:pt x="183" y="399"/>
                  </a:cubicBezTo>
                  <a:cubicBezTo>
                    <a:pt x="201" y="407"/>
                    <a:pt x="222" y="414"/>
                    <a:pt x="241" y="407"/>
                  </a:cubicBezTo>
                  <a:cubicBezTo>
                    <a:pt x="260" y="400"/>
                    <a:pt x="272" y="382"/>
                    <a:pt x="281" y="364"/>
                  </a:cubicBezTo>
                  <a:cubicBezTo>
                    <a:pt x="333" y="261"/>
                    <a:pt x="326" y="117"/>
                    <a:pt x="269" y="18"/>
                  </a:cubicBezTo>
                  <a:cubicBezTo>
                    <a:pt x="267" y="14"/>
                    <a:pt x="265" y="11"/>
                    <a:pt x="261" y="8"/>
                  </a:cubicBezTo>
                  <a:cubicBezTo>
                    <a:pt x="250" y="0"/>
                    <a:pt x="234" y="8"/>
                    <a:pt x="224" y="17"/>
                  </a:cubicBezTo>
                  <a:cubicBezTo>
                    <a:pt x="170" y="66"/>
                    <a:pt x="108" y="84"/>
                    <a:pt x="17" y="73"/>
                  </a:cubicBezTo>
                  <a:cubicBezTo>
                    <a:pt x="13" y="72"/>
                    <a:pt x="8" y="73"/>
                    <a:pt x="5" y="76"/>
                  </a:cubicBezTo>
                  <a:cubicBezTo>
                    <a:pt x="0" y="81"/>
                    <a:pt x="1" y="88"/>
                    <a:pt x="2" y="94"/>
                  </a:cubicBezTo>
                  <a:cubicBezTo>
                    <a:pt x="12" y="148"/>
                    <a:pt x="23" y="201"/>
                    <a:pt x="47" y="250"/>
                  </a:cubicBezTo>
                  <a:cubicBezTo>
                    <a:pt x="54" y="265"/>
                    <a:pt x="62" y="279"/>
                    <a:pt x="72" y="293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 363">
              <a:extLst>
                <a:ext uri="{FF2B5EF4-FFF2-40B4-BE49-F238E27FC236}">
                  <a16:creationId xmlns:a16="http://schemas.microsoft.com/office/drawing/2014/main" id="{EC596CAC-883D-4146-A9C8-9547CBA5E8E7}"/>
                </a:ext>
              </a:extLst>
            </p:cNvPr>
            <p:cNvSpPr/>
            <p:nvPr/>
          </p:nvSpPr>
          <p:spPr bwMode="auto">
            <a:xfrm>
              <a:off x="7607300" y="6192838"/>
              <a:ext cx="63500" cy="61913"/>
            </a:xfrm>
            <a:custGeom>
              <a:avLst/>
              <a:gdLst>
                <a:gd name="T0" fmla="*/ 3 w 61"/>
                <a:gd name="T1" fmla="*/ 60 h 60"/>
                <a:gd name="T2" fmla="*/ 2 w 61"/>
                <a:gd name="T3" fmla="*/ 56 h 60"/>
                <a:gd name="T4" fmla="*/ 0 w 61"/>
                <a:gd name="T5" fmla="*/ 45 h 60"/>
                <a:gd name="T6" fmla="*/ 1 w 61"/>
                <a:gd name="T7" fmla="*/ 37 h 60"/>
                <a:gd name="T8" fmla="*/ 4 w 61"/>
                <a:gd name="T9" fmla="*/ 29 h 60"/>
                <a:gd name="T10" fmla="*/ 8 w 61"/>
                <a:gd name="T11" fmla="*/ 20 h 60"/>
                <a:gd name="T12" fmla="*/ 14 w 61"/>
                <a:gd name="T13" fmla="*/ 13 h 60"/>
                <a:gd name="T14" fmla="*/ 22 w 61"/>
                <a:gd name="T15" fmla="*/ 7 h 60"/>
                <a:gd name="T16" fmla="*/ 30 w 61"/>
                <a:gd name="T17" fmla="*/ 3 h 60"/>
                <a:gd name="T18" fmla="*/ 39 w 61"/>
                <a:gd name="T19" fmla="*/ 1 h 60"/>
                <a:gd name="T20" fmla="*/ 46 w 61"/>
                <a:gd name="T21" fmla="*/ 0 h 60"/>
                <a:gd name="T22" fmla="*/ 52 w 61"/>
                <a:gd name="T23" fmla="*/ 0 h 60"/>
                <a:gd name="T24" fmla="*/ 57 w 61"/>
                <a:gd name="T25" fmla="*/ 1 h 60"/>
                <a:gd name="T26" fmla="*/ 61 w 61"/>
                <a:gd name="T27" fmla="*/ 2 h 60"/>
                <a:gd name="T28" fmla="*/ 61 w 61"/>
                <a:gd name="T29" fmla="*/ 4 h 60"/>
                <a:gd name="T30" fmla="*/ 58 w 61"/>
                <a:gd name="T31" fmla="*/ 6 h 60"/>
                <a:gd name="T32" fmla="*/ 49 w 61"/>
                <a:gd name="T33" fmla="*/ 10 h 60"/>
                <a:gd name="T34" fmla="*/ 43 w 61"/>
                <a:gd name="T35" fmla="*/ 13 h 60"/>
                <a:gd name="T36" fmla="*/ 37 w 61"/>
                <a:gd name="T37" fmla="*/ 17 h 60"/>
                <a:gd name="T38" fmla="*/ 32 w 61"/>
                <a:gd name="T39" fmla="*/ 21 h 60"/>
                <a:gd name="T40" fmla="*/ 26 w 61"/>
                <a:gd name="T41" fmla="*/ 26 h 60"/>
                <a:gd name="T42" fmla="*/ 21 w 61"/>
                <a:gd name="T43" fmla="*/ 31 h 60"/>
                <a:gd name="T44" fmla="*/ 19 w 61"/>
                <a:gd name="T45" fmla="*/ 33 h 60"/>
                <a:gd name="T46" fmla="*/ 17 w 61"/>
                <a:gd name="T47" fmla="*/ 36 h 60"/>
                <a:gd name="T48" fmla="*/ 14 w 61"/>
                <a:gd name="T49" fmla="*/ 41 h 60"/>
                <a:gd name="T50" fmla="*/ 11 w 61"/>
                <a:gd name="T51" fmla="*/ 47 h 60"/>
                <a:gd name="T52" fmla="*/ 7 w 61"/>
                <a:gd name="T53" fmla="*/ 56 h 60"/>
                <a:gd name="T54" fmla="*/ 5 w 61"/>
                <a:gd name="T55" fmla="*/ 60 h 60"/>
                <a:gd name="T56" fmla="*/ 3 w 61"/>
                <a:gd name="T5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0">
                  <a:moveTo>
                    <a:pt x="3" y="60"/>
                  </a:moveTo>
                  <a:cubicBezTo>
                    <a:pt x="3" y="60"/>
                    <a:pt x="2" y="58"/>
                    <a:pt x="2" y="56"/>
                  </a:cubicBezTo>
                  <a:cubicBezTo>
                    <a:pt x="1" y="53"/>
                    <a:pt x="0" y="49"/>
                    <a:pt x="0" y="45"/>
                  </a:cubicBezTo>
                  <a:cubicBezTo>
                    <a:pt x="0" y="42"/>
                    <a:pt x="1" y="40"/>
                    <a:pt x="1" y="37"/>
                  </a:cubicBezTo>
                  <a:cubicBezTo>
                    <a:pt x="2" y="34"/>
                    <a:pt x="2" y="31"/>
                    <a:pt x="4" y="29"/>
                  </a:cubicBezTo>
                  <a:cubicBezTo>
                    <a:pt x="5" y="26"/>
                    <a:pt x="6" y="23"/>
                    <a:pt x="8" y="20"/>
                  </a:cubicBezTo>
                  <a:cubicBezTo>
                    <a:pt x="10" y="18"/>
                    <a:pt x="12" y="15"/>
                    <a:pt x="14" y="13"/>
                  </a:cubicBezTo>
                  <a:cubicBezTo>
                    <a:pt x="17" y="11"/>
                    <a:pt x="19" y="9"/>
                    <a:pt x="22" y="7"/>
                  </a:cubicBezTo>
                  <a:cubicBezTo>
                    <a:pt x="25" y="6"/>
                    <a:pt x="28" y="4"/>
                    <a:pt x="30" y="3"/>
                  </a:cubicBezTo>
                  <a:cubicBezTo>
                    <a:pt x="33" y="2"/>
                    <a:pt x="36" y="1"/>
                    <a:pt x="39" y="1"/>
                  </a:cubicBezTo>
                  <a:cubicBezTo>
                    <a:pt x="41" y="0"/>
                    <a:pt x="44" y="0"/>
                    <a:pt x="46" y="0"/>
                  </a:cubicBezTo>
                  <a:cubicBezTo>
                    <a:pt x="48" y="0"/>
                    <a:pt x="50" y="0"/>
                    <a:pt x="52" y="0"/>
                  </a:cubicBezTo>
                  <a:cubicBezTo>
                    <a:pt x="54" y="0"/>
                    <a:pt x="56" y="1"/>
                    <a:pt x="57" y="1"/>
                  </a:cubicBezTo>
                  <a:cubicBezTo>
                    <a:pt x="60" y="1"/>
                    <a:pt x="61" y="2"/>
                    <a:pt x="61" y="2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4"/>
                    <a:pt x="60" y="4"/>
                    <a:pt x="58" y="6"/>
                  </a:cubicBezTo>
                  <a:cubicBezTo>
                    <a:pt x="55" y="7"/>
                    <a:pt x="52" y="8"/>
                    <a:pt x="49" y="10"/>
                  </a:cubicBezTo>
                  <a:cubicBezTo>
                    <a:pt x="47" y="11"/>
                    <a:pt x="45" y="12"/>
                    <a:pt x="43" y="13"/>
                  </a:cubicBezTo>
                  <a:cubicBezTo>
                    <a:pt x="41" y="15"/>
                    <a:pt x="39" y="16"/>
                    <a:pt x="37" y="17"/>
                  </a:cubicBezTo>
                  <a:cubicBezTo>
                    <a:pt x="35" y="18"/>
                    <a:pt x="34" y="20"/>
                    <a:pt x="32" y="21"/>
                  </a:cubicBezTo>
                  <a:cubicBezTo>
                    <a:pt x="30" y="23"/>
                    <a:pt x="28" y="24"/>
                    <a:pt x="26" y="26"/>
                  </a:cubicBezTo>
                  <a:cubicBezTo>
                    <a:pt x="25" y="27"/>
                    <a:pt x="23" y="29"/>
                    <a:pt x="21" y="31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4"/>
                    <a:pt x="18" y="35"/>
                    <a:pt x="17" y="36"/>
                  </a:cubicBezTo>
                  <a:cubicBezTo>
                    <a:pt x="16" y="38"/>
                    <a:pt x="15" y="40"/>
                    <a:pt x="14" y="41"/>
                  </a:cubicBezTo>
                  <a:cubicBezTo>
                    <a:pt x="13" y="43"/>
                    <a:pt x="12" y="45"/>
                    <a:pt x="11" y="47"/>
                  </a:cubicBezTo>
                  <a:cubicBezTo>
                    <a:pt x="9" y="50"/>
                    <a:pt x="8" y="54"/>
                    <a:pt x="7" y="56"/>
                  </a:cubicBezTo>
                  <a:cubicBezTo>
                    <a:pt x="6" y="58"/>
                    <a:pt x="5" y="60"/>
                    <a:pt x="5" y="60"/>
                  </a:cubicBezTo>
                  <a:lnTo>
                    <a:pt x="3" y="6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5" name="Freeform 364">
              <a:extLst>
                <a:ext uri="{FF2B5EF4-FFF2-40B4-BE49-F238E27FC236}">
                  <a16:creationId xmlns:a16="http://schemas.microsoft.com/office/drawing/2014/main" id="{F195B497-AEC6-4AD8-BBA0-D23C54071C2D}"/>
                </a:ext>
              </a:extLst>
            </p:cNvPr>
            <p:cNvSpPr/>
            <p:nvPr/>
          </p:nvSpPr>
          <p:spPr bwMode="auto">
            <a:xfrm>
              <a:off x="7734300" y="6162675"/>
              <a:ext cx="85725" cy="28575"/>
            </a:xfrm>
            <a:custGeom>
              <a:avLst/>
              <a:gdLst>
                <a:gd name="T0" fmla="*/ 0 w 83"/>
                <a:gd name="T1" fmla="*/ 24 h 28"/>
                <a:gd name="T2" fmla="*/ 2 w 83"/>
                <a:gd name="T3" fmla="*/ 21 h 28"/>
                <a:gd name="T4" fmla="*/ 9 w 83"/>
                <a:gd name="T5" fmla="*/ 12 h 28"/>
                <a:gd name="T6" fmla="*/ 15 w 83"/>
                <a:gd name="T7" fmla="*/ 7 h 28"/>
                <a:gd name="T8" fmla="*/ 23 w 83"/>
                <a:gd name="T9" fmla="*/ 3 h 28"/>
                <a:gd name="T10" fmla="*/ 32 w 83"/>
                <a:gd name="T11" fmla="*/ 1 h 28"/>
                <a:gd name="T12" fmla="*/ 42 w 83"/>
                <a:gd name="T13" fmla="*/ 0 h 28"/>
                <a:gd name="T14" fmla="*/ 52 w 83"/>
                <a:gd name="T15" fmla="*/ 2 h 28"/>
                <a:gd name="T16" fmla="*/ 60 w 83"/>
                <a:gd name="T17" fmla="*/ 5 h 28"/>
                <a:gd name="T18" fmla="*/ 68 w 83"/>
                <a:gd name="T19" fmla="*/ 9 h 28"/>
                <a:gd name="T20" fmla="*/ 74 w 83"/>
                <a:gd name="T21" fmla="*/ 14 h 28"/>
                <a:gd name="T22" fmla="*/ 78 w 83"/>
                <a:gd name="T23" fmla="*/ 19 h 28"/>
                <a:gd name="T24" fmla="*/ 81 w 83"/>
                <a:gd name="T25" fmla="*/ 23 h 28"/>
                <a:gd name="T26" fmla="*/ 83 w 83"/>
                <a:gd name="T27" fmla="*/ 26 h 28"/>
                <a:gd name="T28" fmla="*/ 82 w 83"/>
                <a:gd name="T29" fmla="*/ 28 h 28"/>
                <a:gd name="T30" fmla="*/ 78 w 83"/>
                <a:gd name="T31" fmla="*/ 27 h 28"/>
                <a:gd name="T32" fmla="*/ 68 w 83"/>
                <a:gd name="T33" fmla="*/ 23 h 28"/>
                <a:gd name="T34" fmla="*/ 62 w 83"/>
                <a:gd name="T35" fmla="*/ 21 h 28"/>
                <a:gd name="T36" fmla="*/ 55 w 83"/>
                <a:gd name="T37" fmla="*/ 20 h 28"/>
                <a:gd name="T38" fmla="*/ 48 w 83"/>
                <a:gd name="T39" fmla="*/ 18 h 28"/>
                <a:gd name="T40" fmla="*/ 41 w 83"/>
                <a:gd name="T41" fmla="*/ 18 h 28"/>
                <a:gd name="T42" fmla="*/ 34 w 83"/>
                <a:gd name="T43" fmla="*/ 18 h 28"/>
                <a:gd name="T44" fmla="*/ 31 w 83"/>
                <a:gd name="T45" fmla="*/ 18 h 28"/>
                <a:gd name="T46" fmla="*/ 27 w 83"/>
                <a:gd name="T47" fmla="*/ 18 h 28"/>
                <a:gd name="T48" fmla="*/ 21 w 83"/>
                <a:gd name="T49" fmla="*/ 19 h 28"/>
                <a:gd name="T50" fmla="*/ 15 w 83"/>
                <a:gd name="T51" fmla="*/ 21 h 28"/>
                <a:gd name="T52" fmla="*/ 5 w 83"/>
                <a:gd name="T53" fmla="*/ 24 h 28"/>
                <a:gd name="T54" fmla="*/ 2 w 83"/>
                <a:gd name="T55" fmla="*/ 26 h 28"/>
                <a:gd name="T56" fmla="*/ 0 w 83"/>
                <a:gd name="T57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3" h="28">
                  <a:moveTo>
                    <a:pt x="0" y="24"/>
                  </a:moveTo>
                  <a:cubicBezTo>
                    <a:pt x="0" y="24"/>
                    <a:pt x="1" y="23"/>
                    <a:pt x="2" y="21"/>
                  </a:cubicBezTo>
                  <a:cubicBezTo>
                    <a:pt x="3" y="18"/>
                    <a:pt x="6" y="15"/>
                    <a:pt x="9" y="12"/>
                  </a:cubicBezTo>
                  <a:cubicBezTo>
                    <a:pt x="11" y="10"/>
                    <a:pt x="13" y="9"/>
                    <a:pt x="15" y="7"/>
                  </a:cubicBezTo>
                  <a:cubicBezTo>
                    <a:pt x="18" y="6"/>
                    <a:pt x="20" y="4"/>
                    <a:pt x="23" y="3"/>
                  </a:cubicBezTo>
                  <a:cubicBezTo>
                    <a:pt x="26" y="2"/>
                    <a:pt x="29" y="1"/>
                    <a:pt x="32" y="1"/>
                  </a:cubicBezTo>
                  <a:cubicBezTo>
                    <a:pt x="35" y="0"/>
                    <a:pt x="39" y="0"/>
                    <a:pt x="42" y="0"/>
                  </a:cubicBezTo>
                  <a:cubicBezTo>
                    <a:pt x="45" y="1"/>
                    <a:pt x="49" y="1"/>
                    <a:pt x="52" y="2"/>
                  </a:cubicBezTo>
                  <a:cubicBezTo>
                    <a:pt x="55" y="3"/>
                    <a:pt x="58" y="4"/>
                    <a:pt x="60" y="5"/>
                  </a:cubicBezTo>
                  <a:cubicBezTo>
                    <a:pt x="63" y="6"/>
                    <a:pt x="66" y="8"/>
                    <a:pt x="68" y="9"/>
                  </a:cubicBezTo>
                  <a:cubicBezTo>
                    <a:pt x="70" y="11"/>
                    <a:pt x="72" y="13"/>
                    <a:pt x="74" y="14"/>
                  </a:cubicBezTo>
                  <a:cubicBezTo>
                    <a:pt x="75" y="16"/>
                    <a:pt x="77" y="17"/>
                    <a:pt x="78" y="19"/>
                  </a:cubicBezTo>
                  <a:cubicBezTo>
                    <a:pt x="79" y="20"/>
                    <a:pt x="80" y="22"/>
                    <a:pt x="81" y="23"/>
                  </a:cubicBezTo>
                  <a:cubicBezTo>
                    <a:pt x="82" y="25"/>
                    <a:pt x="83" y="26"/>
                    <a:pt x="83" y="26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2" y="28"/>
                    <a:pt x="80" y="27"/>
                    <a:pt x="78" y="27"/>
                  </a:cubicBezTo>
                  <a:cubicBezTo>
                    <a:pt x="75" y="26"/>
                    <a:pt x="72" y="24"/>
                    <a:pt x="68" y="23"/>
                  </a:cubicBezTo>
                  <a:cubicBezTo>
                    <a:pt x="66" y="23"/>
                    <a:pt x="64" y="22"/>
                    <a:pt x="62" y="21"/>
                  </a:cubicBezTo>
                  <a:cubicBezTo>
                    <a:pt x="60" y="21"/>
                    <a:pt x="57" y="20"/>
                    <a:pt x="55" y="20"/>
                  </a:cubicBezTo>
                  <a:cubicBezTo>
                    <a:pt x="53" y="19"/>
                    <a:pt x="50" y="19"/>
                    <a:pt x="48" y="18"/>
                  </a:cubicBezTo>
                  <a:cubicBezTo>
                    <a:pt x="46" y="18"/>
                    <a:pt x="43" y="18"/>
                    <a:pt x="41" y="18"/>
                  </a:cubicBezTo>
                  <a:cubicBezTo>
                    <a:pt x="39" y="18"/>
                    <a:pt x="36" y="17"/>
                    <a:pt x="34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0" y="18"/>
                    <a:pt x="28" y="18"/>
                    <a:pt x="27" y="18"/>
                  </a:cubicBezTo>
                  <a:cubicBezTo>
                    <a:pt x="25" y="18"/>
                    <a:pt x="23" y="19"/>
                    <a:pt x="21" y="19"/>
                  </a:cubicBezTo>
                  <a:cubicBezTo>
                    <a:pt x="19" y="20"/>
                    <a:pt x="17" y="20"/>
                    <a:pt x="15" y="21"/>
                  </a:cubicBezTo>
                  <a:cubicBezTo>
                    <a:pt x="11" y="22"/>
                    <a:pt x="8" y="23"/>
                    <a:pt x="5" y="24"/>
                  </a:cubicBezTo>
                  <a:cubicBezTo>
                    <a:pt x="3" y="25"/>
                    <a:pt x="2" y="26"/>
                    <a:pt x="2" y="26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6" name="Freeform 365">
              <a:extLst>
                <a:ext uri="{FF2B5EF4-FFF2-40B4-BE49-F238E27FC236}">
                  <a16:creationId xmlns:a16="http://schemas.microsoft.com/office/drawing/2014/main" id="{0CB31D70-4125-46A1-8246-7A953A0DED92}"/>
                </a:ext>
              </a:extLst>
            </p:cNvPr>
            <p:cNvSpPr/>
            <p:nvPr/>
          </p:nvSpPr>
          <p:spPr bwMode="auto">
            <a:xfrm>
              <a:off x="7677150" y="6302375"/>
              <a:ext cx="147638" cy="69850"/>
            </a:xfrm>
            <a:custGeom>
              <a:avLst/>
              <a:gdLst>
                <a:gd name="T0" fmla="*/ 0 w 143"/>
                <a:gd name="T1" fmla="*/ 67 h 67"/>
                <a:gd name="T2" fmla="*/ 1 w 143"/>
                <a:gd name="T3" fmla="*/ 59 h 67"/>
                <a:gd name="T4" fmla="*/ 4 w 143"/>
                <a:gd name="T5" fmla="*/ 51 h 67"/>
                <a:gd name="T6" fmla="*/ 9 w 143"/>
                <a:gd name="T7" fmla="*/ 40 h 67"/>
                <a:gd name="T8" fmla="*/ 13 w 143"/>
                <a:gd name="T9" fmla="*/ 35 h 67"/>
                <a:gd name="T10" fmla="*/ 17 w 143"/>
                <a:gd name="T11" fmla="*/ 29 h 67"/>
                <a:gd name="T12" fmla="*/ 22 w 143"/>
                <a:gd name="T13" fmla="*/ 24 h 67"/>
                <a:gd name="T14" fmla="*/ 28 w 143"/>
                <a:gd name="T15" fmla="*/ 18 h 67"/>
                <a:gd name="T16" fmla="*/ 42 w 143"/>
                <a:gd name="T17" fmla="*/ 9 h 67"/>
                <a:gd name="T18" fmla="*/ 50 w 143"/>
                <a:gd name="T19" fmla="*/ 5 h 67"/>
                <a:gd name="T20" fmla="*/ 59 w 143"/>
                <a:gd name="T21" fmla="*/ 3 h 67"/>
                <a:gd name="T22" fmla="*/ 77 w 143"/>
                <a:gd name="T23" fmla="*/ 0 h 67"/>
                <a:gd name="T24" fmla="*/ 93 w 143"/>
                <a:gd name="T25" fmla="*/ 1 h 67"/>
                <a:gd name="T26" fmla="*/ 108 w 143"/>
                <a:gd name="T27" fmla="*/ 5 h 67"/>
                <a:gd name="T28" fmla="*/ 121 w 143"/>
                <a:gd name="T29" fmla="*/ 11 h 67"/>
                <a:gd name="T30" fmla="*/ 126 w 143"/>
                <a:gd name="T31" fmla="*/ 14 h 67"/>
                <a:gd name="T32" fmla="*/ 130 w 143"/>
                <a:gd name="T33" fmla="*/ 17 h 67"/>
                <a:gd name="T34" fmla="*/ 137 w 143"/>
                <a:gd name="T35" fmla="*/ 22 h 67"/>
                <a:gd name="T36" fmla="*/ 143 w 143"/>
                <a:gd name="T37" fmla="*/ 27 h 67"/>
                <a:gd name="T38" fmla="*/ 142 w 143"/>
                <a:gd name="T39" fmla="*/ 29 h 67"/>
                <a:gd name="T40" fmla="*/ 134 w 143"/>
                <a:gd name="T41" fmla="*/ 28 h 67"/>
                <a:gd name="T42" fmla="*/ 126 w 143"/>
                <a:gd name="T43" fmla="*/ 27 h 67"/>
                <a:gd name="T44" fmla="*/ 116 w 143"/>
                <a:gd name="T45" fmla="*/ 26 h 67"/>
                <a:gd name="T46" fmla="*/ 104 w 143"/>
                <a:gd name="T47" fmla="*/ 24 h 67"/>
                <a:gd name="T48" fmla="*/ 91 w 143"/>
                <a:gd name="T49" fmla="*/ 24 h 67"/>
                <a:gd name="T50" fmla="*/ 78 w 143"/>
                <a:gd name="T51" fmla="*/ 24 h 67"/>
                <a:gd name="T52" fmla="*/ 65 w 143"/>
                <a:gd name="T53" fmla="*/ 27 h 67"/>
                <a:gd name="T54" fmla="*/ 53 w 143"/>
                <a:gd name="T55" fmla="*/ 31 h 67"/>
                <a:gd name="T56" fmla="*/ 41 w 143"/>
                <a:gd name="T57" fmla="*/ 37 h 67"/>
                <a:gd name="T58" fmla="*/ 30 w 143"/>
                <a:gd name="T59" fmla="*/ 43 h 67"/>
                <a:gd name="T60" fmla="*/ 25 w 143"/>
                <a:gd name="T61" fmla="*/ 47 h 67"/>
                <a:gd name="T62" fmla="*/ 21 w 143"/>
                <a:gd name="T63" fmla="*/ 50 h 67"/>
                <a:gd name="T64" fmla="*/ 13 w 143"/>
                <a:gd name="T65" fmla="*/ 57 h 67"/>
                <a:gd name="T66" fmla="*/ 7 w 143"/>
                <a:gd name="T67" fmla="*/ 62 h 67"/>
                <a:gd name="T68" fmla="*/ 1 w 143"/>
                <a:gd name="T69" fmla="*/ 67 h 67"/>
                <a:gd name="T70" fmla="*/ 0 w 143"/>
                <a:gd name="T7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3" h="67">
                  <a:moveTo>
                    <a:pt x="0" y="67"/>
                  </a:moveTo>
                  <a:cubicBezTo>
                    <a:pt x="0" y="67"/>
                    <a:pt x="0" y="64"/>
                    <a:pt x="1" y="59"/>
                  </a:cubicBezTo>
                  <a:cubicBezTo>
                    <a:pt x="2" y="57"/>
                    <a:pt x="3" y="54"/>
                    <a:pt x="4" y="51"/>
                  </a:cubicBezTo>
                  <a:cubicBezTo>
                    <a:pt x="5" y="48"/>
                    <a:pt x="7" y="44"/>
                    <a:pt x="9" y="40"/>
                  </a:cubicBezTo>
                  <a:cubicBezTo>
                    <a:pt x="10" y="39"/>
                    <a:pt x="11" y="37"/>
                    <a:pt x="13" y="35"/>
                  </a:cubicBezTo>
                  <a:cubicBezTo>
                    <a:pt x="14" y="33"/>
                    <a:pt x="15" y="31"/>
                    <a:pt x="17" y="29"/>
                  </a:cubicBezTo>
                  <a:cubicBezTo>
                    <a:pt x="18" y="27"/>
                    <a:pt x="20" y="25"/>
                    <a:pt x="22" y="24"/>
                  </a:cubicBezTo>
                  <a:cubicBezTo>
                    <a:pt x="24" y="22"/>
                    <a:pt x="26" y="20"/>
                    <a:pt x="28" y="18"/>
                  </a:cubicBezTo>
                  <a:cubicBezTo>
                    <a:pt x="32" y="15"/>
                    <a:pt x="37" y="11"/>
                    <a:pt x="42" y="9"/>
                  </a:cubicBezTo>
                  <a:cubicBezTo>
                    <a:pt x="45" y="8"/>
                    <a:pt x="48" y="6"/>
                    <a:pt x="50" y="5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65" y="1"/>
                    <a:pt x="71" y="1"/>
                    <a:pt x="77" y="0"/>
                  </a:cubicBezTo>
                  <a:cubicBezTo>
                    <a:pt x="82" y="0"/>
                    <a:pt x="88" y="0"/>
                    <a:pt x="93" y="1"/>
                  </a:cubicBezTo>
                  <a:cubicBezTo>
                    <a:pt x="99" y="2"/>
                    <a:pt x="104" y="4"/>
                    <a:pt x="108" y="5"/>
                  </a:cubicBezTo>
                  <a:cubicBezTo>
                    <a:pt x="113" y="7"/>
                    <a:pt x="117" y="9"/>
                    <a:pt x="121" y="11"/>
                  </a:cubicBezTo>
                  <a:cubicBezTo>
                    <a:pt x="123" y="12"/>
                    <a:pt x="124" y="13"/>
                    <a:pt x="126" y="14"/>
                  </a:cubicBezTo>
                  <a:cubicBezTo>
                    <a:pt x="128" y="15"/>
                    <a:pt x="129" y="16"/>
                    <a:pt x="130" y="17"/>
                  </a:cubicBezTo>
                  <a:cubicBezTo>
                    <a:pt x="133" y="19"/>
                    <a:pt x="135" y="21"/>
                    <a:pt x="137" y="22"/>
                  </a:cubicBezTo>
                  <a:cubicBezTo>
                    <a:pt x="141" y="25"/>
                    <a:pt x="143" y="27"/>
                    <a:pt x="143" y="27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42" y="29"/>
                    <a:pt x="139" y="29"/>
                    <a:pt x="134" y="28"/>
                  </a:cubicBezTo>
                  <a:cubicBezTo>
                    <a:pt x="132" y="28"/>
                    <a:pt x="129" y="28"/>
                    <a:pt x="126" y="27"/>
                  </a:cubicBezTo>
                  <a:cubicBezTo>
                    <a:pt x="123" y="26"/>
                    <a:pt x="120" y="26"/>
                    <a:pt x="116" y="26"/>
                  </a:cubicBezTo>
                  <a:cubicBezTo>
                    <a:pt x="112" y="25"/>
                    <a:pt x="108" y="25"/>
                    <a:pt x="104" y="24"/>
                  </a:cubicBezTo>
                  <a:cubicBezTo>
                    <a:pt x="100" y="24"/>
                    <a:pt x="96" y="24"/>
                    <a:pt x="91" y="24"/>
                  </a:cubicBezTo>
                  <a:cubicBezTo>
                    <a:pt x="87" y="24"/>
                    <a:pt x="83" y="24"/>
                    <a:pt x="78" y="24"/>
                  </a:cubicBezTo>
                  <a:cubicBezTo>
                    <a:pt x="74" y="25"/>
                    <a:pt x="69" y="26"/>
                    <a:pt x="65" y="27"/>
                  </a:cubicBezTo>
                  <a:cubicBezTo>
                    <a:pt x="61" y="28"/>
                    <a:pt x="57" y="29"/>
                    <a:pt x="53" y="31"/>
                  </a:cubicBezTo>
                  <a:cubicBezTo>
                    <a:pt x="48" y="32"/>
                    <a:pt x="45" y="35"/>
                    <a:pt x="41" y="37"/>
                  </a:cubicBezTo>
                  <a:cubicBezTo>
                    <a:pt x="37" y="39"/>
                    <a:pt x="33" y="41"/>
                    <a:pt x="30" y="43"/>
                  </a:cubicBezTo>
                  <a:cubicBezTo>
                    <a:pt x="28" y="44"/>
                    <a:pt x="27" y="46"/>
                    <a:pt x="25" y="47"/>
                  </a:cubicBezTo>
                  <a:cubicBezTo>
                    <a:pt x="24" y="48"/>
                    <a:pt x="22" y="49"/>
                    <a:pt x="21" y="50"/>
                  </a:cubicBezTo>
                  <a:cubicBezTo>
                    <a:pt x="18" y="52"/>
                    <a:pt x="15" y="55"/>
                    <a:pt x="13" y="57"/>
                  </a:cubicBezTo>
                  <a:cubicBezTo>
                    <a:pt x="11" y="59"/>
                    <a:pt x="8" y="61"/>
                    <a:pt x="7" y="62"/>
                  </a:cubicBezTo>
                  <a:cubicBezTo>
                    <a:pt x="3" y="66"/>
                    <a:pt x="1" y="67"/>
                    <a:pt x="1" y="67"/>
                  </a:cubicBezTo>
                  <a:lnTo>
                    <a:pt x="0" y="67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7" name="Freeform 366">
              <a:extLst>
                <a:ext uri="{FF2B5EF4-FFF2-40B4-BE49-F238E27FC236}">
                  <a16:creationId xmlns:a16="http://schemas.microsoft.com/office/drawing/2014/main" id="{E9C8518F-6F0F-49BD-839E-36630EE3E90B}"/>
                </a:ext>
              </a:extLst>
            </p:cNvPr>
            <p:cNvSpPr/>
            <p:nvPr/>
          </p:nvSpPr>
          <p:spPr bwMode="auto">
            <a:xfrm>
              <a:off x="7862888" y="6203950"/>
              <a:ext cx="327025" cy="412750"/>
            </a:xfrm>
            <a:custGeom>
              <a:avLst/>
              <a:gdLst>
                <a:gd name="T0" fmla="*/ 1 w 316"/>
                <a:gd name="T1" fmla="*/ 206 h 400"/>
                <a:gd name="T2" fmla="*/ 32 w 316"/>
                <a:gd name="T3" fmla="*/ 353 h 400"/>
                <a:gd name="T4" fmla="*/ 73 w 316"/>
                <a:gd name="T5" fmla="*/ 394 h 400"/>
                <a:gd name="T6" fmla="*/ 130 w 316"/>
                <a:gd name="T7" fmla="*/ 385 h 400"/>
                <a:gd name="T8" fmla="*/ 315 w 316"/>
                <a:gd name="T9" fmla="*/ 112 h 400"/>
                <a:gd name="T10" fmla="*/ 315 w 316"/>
                <a:gd name="T11" fmla="*/ 101 h 400"/>
                <a:gd name="T12" fmla="*/ 279 w 316"/>
                <a:gd name="T13" fmla="*/ 85 h 400"/>
                <a:gd name="T14" fmla="*/ 81 w 316"/>
                <a:gd name="T15" fmla="*/ 5 h 400"/>
                <a:gd name="T16" fmla="*/ 69 w 316"/>
                <a:gd name="T17" fmla="*/ 1 h 400"/>
                <a:gd name="T18" fmla="*/ 57 w 316"/>
                <a:gd name="T19" fmla="*/ 13 h 400"/>
                <a:gd name="T20" fmla="*/ 6 w 316"/>
                <a:gd name="T21" fmla="*/ 158 h 400"/>
                <a:gd name="T22" fmla="*/ 1 w 316"/>
                <a:gd name="T23" fmla="*/ 20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6" h="400">
                  <a:moveTo>
                    <a:pt x="1" y="206"/>
                  </a:moveTo>
                  <a:cubicBezTo>
                    <a:pt x="0" y="256"/>
                    <a:pt x="7" y="308"/>
                    <a:pt x="32" y="353"/>
                  </a:cubicBezTo>
                  <a:cubicBezTo>
                    <a:pt x="41" y="371"/>
                    <a:pt x="55" y="388"/>
                    <a:pt x="73" y="394"/>
                  </a:cubicBezTo>
                  <a:cubicBezTo>
                    <a:pt x="93" y="400"/>
                    <a:pt x="113" y="393"/>
                    <a:pt x="130" y="385"/>
                  </a:cubicBezTo>
                  <a:cubicBezTo>
                    <a:pt x="230" y="337"/>
                    <a:pt x="306" y="222"/>
                    <a:pt x="315" y="112"/>
                  </a:cubicBezTo>
                  <a:cubicBezTo>
                    <a:pt x="315" y="108"/>
                    <a:pt x="316" y="104"/>
                    <a:pt x="315" y="101"/>
                  </a:cubicBezTo>
                  <a:cubicBezTo>
                    <a:pt x="310" y="88"/>
                    <a:pt x="293" y="84"/>
                    <a:pt x="279" y="85"/>
                  </a:cubicBezTo>
                  <a:cubicBezTo>
                    <a:pt x="208" y="90"/>
                    <a:pt x="148" y="68"/>
                    <a:pt x="81" y="5"/>
                  </a:cubicBezTo>
                  <a:cubicBezTo>
                    <a:pt x="78" y="2"/>
                    <a:pt x="74" y="0"/>
                    <a:pt x="69" y="1"/>
                  </a:cubicBezTo>
                  <a:cubicBezTo>
                    <a:pt x="63" y="1"/>
                    <a:pt x="60" y="7"/>
                    <a:pt x="57" y="13"/>
                  </a:cubicBezTo>
                  <a:cubicBezTo>
                    <a:pt x="35" y="59"/>
                    <a:pt x="14" y="107"/>
                    <a:pt x="6" y="158"/>
                  </a:cubicBezTo>
                  <a:cubicBezTo>
                    <a:pt x="3" y="174"/>
                    <a:pt x="2" y="190"/>
                    <a:pt x="1" y="206"/>
                  </a:cubicBezTo>
                  <a:close/>
                </a:path>
              </a:pathLst>
            </a:custGeom>
            <a:solidFill>
              <a:srgbClr val="34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8" name="Freeform 367">
              <a:extLst>
                <a:ext uri="{FF2B5EF4-FFF2-40B4-BE49-F238E27FC236}">
                  <a16:creationId xmlns:a16="http://schemas.microsoft.com/office/drawing/2014/main" id="{8166E51D-1BC3-463E-A240-86F2530B7B0B}"/>
                </a:ext>
              </a:extLst>
            </p:cNvPr>
            <p:cNvSpPr/>
            <p:nvPr/>
          </p:nvSpPr>
          <p:spPr bwMode="auto">
            <a:xfrm>
              <a:off x="7916863" y="6330950"/>
              <a:ext cx="77788" cy="44450"/>
            </a:xfrm>
            <a:custGeom>
              <a:avLst/>
              <a:gdLst>
                <a:gd name="T0" fmla="*/ 76 w 76"/>
                <a:gd name="T1" fmla="*/ 30 h 43"/>
                <a:gd name="T2" fmla="*/ 73 w 76"/>
                <a:gd name="T3" fmla="*/ 33 h 43"/>
                <a:gd name="T4" fmla="*/ 64 w 76"/>
                <a:gd name="T5" fmla="*/ 39 h 43"/>
                <a:gd name="T6" fmla="*/ 57 w 76"/>
                <a:gd name="T7" fmla="*/ 42 h 43"/>
                <a:gd name="T8" fmla="*/ 48 w 76"/>
                <a:gd name="T9" fmla="*/ 43 h 43"/>
                <a:gd name="T10" fmla="*/ 39 w 76"/>
                <a:gd name="T11" fmla="*/ 42 h 43"/>
                <a:gd name="T12" fmla="*/ 29 w 76"/>
                <a:gd name="T13" fmla="*/ 39 h 43"/>
                <a:gd name="T14" fmla="*/ 21 w 76"/>
                <a:gd name="T15" fmla="*/ 35 h 43"/>
                <a:gd name="T16" fmla="*/ 14 w 76"/>
                <a:gd name="T17" fmla="*/ 29 h 43"/>
                <a:gd name="T18" fmla="*/ 8 w 76"/>
                <a:gd name="T19" fmla="*/ 22 h 43"/>
                <a:gd name="T20" fmla="*/ 4 w 76"/>
                <a:gd name="T21" fmla="*/ 16 h 43"/>
                <a:gd name="T22" fmla="*/ 2 w 76"/>
                <a:gd name="T23" fmla="*/ 10 h 43"/>
                <a:gd name="T24" fmla="*/ 1 w 76"/>
                <a:gd name="T25" fmla="*/ 5 h 43"/>
                <a:gd name="T26" fmla="*/ 0 w 76"/>
                <a:gd name="T27" fmla="*/ 1 h 43"/>
                <a:gd name="T28" fmla="*/ 1 w 76"/>
                <a:gd name="T29" fmla="*/ 0 h 43"/>
                <a:gd name="T30" fmla="*/ 5 w 76"/>
                <a:gd name="T31" fmla="*/ 3 h 43"/>
                <a:gd name="T32" fmla="*/ 13 w 76"/>
                <a:gd name="T33" fmla="*/ 9 h 43"/>
                <a:gd name="T34" fmla="*/ 18 w 76"/>
                <a:gd name="T35" fmla="*/ 13 h 43"/>
                <a:gd name="T36" fmla="*/ 23 w 76"/>
                <a:gd name="T37" fmla="*/ 17 h 43"/>
                <a:gd name="T38" fmla="*/ 30 w 76"/>
                <a:gd name="T39" fmla="*/ 20 h 43"/>
                <a:gd name="T40" fmla="*/ 36 w 76"/>
                <a:gd name="T41" fmla="*/ 23 h 43"/>
                <a:gd name="T42" fmla="*/ 42 w 76"/>
                <a:gd name="T43" fmla="*/ 26 h 43"/>
                <a:gd name="T44" fmla="*/ 46 w 76"/>
                <a:gd name="T45" fmla="*/ 27 h 43"/>
                <a:gd name="T46" fmla="*/ 49 w 76"/>
                <a:gd name="T47" fmla="*/ 27 h 43"/>
                <a:gd name="T48" fmla="*/ 55 w 76"/>
                <a:gd name="T49" fmla="*/ 28 h 43"/>
                <a:gd name="T50" fmla="*/ 62 w 76"/>
                <a:gd name="T51" fmla="*/ 29 h 43"/>
                <a:gd name="T52" fmla="*/ 71 w 76"/>
                <a:gd name="T53" fmla="*/ 29 h 43"/>
                <a:gd name="T54" fmla="*/ 75 w 76"/>
                <a:gd name="T55" fmla="*/ 29 h 43"/>
                <a:gd name="T56" fmla="*/ 76 w 76"/>
                <a:gd name="T57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43">
                  <a:moveTo>
                    <a:pt x="76" y="30"/>
                  </a:moveTo>
                  <a:cubicBezTo>
                    <a:pt x="76" y="30"/>
                    <a:pt x="75" y="32"/>
                    <a:pt x="73" y="33"/>
                  </a:cubicBezTo>
                  <a:cubicBezTo>
                    <a:pt x="71" y="35"/>
                    <a:pt x="68" y="37"/>
                    <a:pt x="64" y="39"/>
                  </a:cubicBezTo>
                  <a:cubicBezTo>
                    <a:pt x="62" y="40"/>
                    <a:pt x="59" y="41"/>
                    <a:pt x="57" y="42"/>
                  </a:cubicBezTo>
                  <a:cubicBezTo>
                    <a:pt x="54" y="42"/>
                    <a:pt x="51" y="43"/>
                    <a:pt x="48" y="43"/>
                  </a:cubicBezTo>
                  <a:cubicBezTo>
                    <a:pt x="45" y="43"/>
                    <a:pt x="42" y="43"/>
                    <a:pt x="39" y="42"/>
                  </a:cubicBezTo>
                  <a:cubicBezTo>
                    <a:pt x="35" y="42"/>
                    <a:pt x="32" y="40"/>
                    <a:pt x="29" y="39"/>
                  </a:cubicBezTo>
                  <a:cubicBezTo>
                    <a:pt x="26" y="38"/>
                    <a:pt x="23" y="36"/>
                    <a:pt x="21" y="35"/>
                  </a:cubicBezTo>
                  <a:cubicBezTo>
                    <a:pt x="18" y="33"/>
                    <a:pt x="16" y="31"/>
                    <a:pt x="14" y="29"/>
                  </a:cubicBezTo>
                  <a:cubicBezTo>
                    <a:pt x="12" y="26"/>
                    <a:pt x="10" y="24"/>
                    <a:pt x="8" y="22"/>
                  </a:cubicBezTo>
                  <a:cubicBezTo>
                    <a:pt x="7" y="20"/>
                    <a:pt x="6" y="18"/>
                    <a:pt x="4" y="16"/>
                  </a:cubicBezTo>
                  <a:cubicBezTo>
                    <a:pt x="3" y="14"/>
                    <a:pt x="3" y="12"/>
                    <a:pt x="2" y="10"/>
                  </a:cubicBezTo>
                  <a:cubicBezTo>
                    <a:pt x="1" y="8"/>
                    <a:pt x="1" y="7"/>
                    <a:pt x="1" y="5"/>
                  </a:cubicBezTo>
                  <a:cubicBezTo>
                    <a:pt x="0" y="3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1"/>
                    <a:pt x="5" y="3"/>
                  </a:cubicBezTo>
                  <a:cubicBezTo>
                    <a:pt x="7" y="4"/>
                    <a:pt x="9" y="7"/>
                    <a:pt x="13" y="9"/>
                  </a:cubicBezTo>
                  <a:cubicBezTo>
                    <a:pt x="14" y="10"/>
                    <a:pt x="16" y="12"/>
                    <a:pt x="18" y="13"/>
                  </a:cubicBezTo>
                  <a:cubicBezTo>
                    <a:pt x="20" y="14"/>
                    <a:pt x="22" y="15"/>
                    <a:pt x="23" y="17"/>
                  </a:cubicBezTo>
                  <a:cubicBezTo>
                    <a:pt x="25" y="18"/>
                    <a:pt x="28" y="19"/>
                    <a:pt x="30" y="20"/>
                  </a:cubicBezTo>
                  <a:cubicBezTo>
                    <a:pt x="32" y="21"/>
                    <a:pt x="34" y="22"/>
                    <a:pt x="36" y="23"/>
                  </a:cubicBezTo>
                  <a:cubicBezTo>
                    <a:pt x="38" y="24"/>
                    <a:pt x="40" y="25"/>
                    <a:pt x="42" y="26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7"/>
                    <a:pt x="48" y="27"/>
                    <a:pt x="49" y="27"/>
                  </a:cubicBezTo>
                  <a:cubicBezTo>
                    <a:pt x="51" y="28"/>
                    <a:pt x="53" y="28"/>
                    <a:pt x="55" y="28"/>
                  </a:cubicBezTo>
                  <a:cubicBezTo>
                    <a:pt x="58" y="28"/>
                    <a:pt x="60" y="29"/>
                    <a:pt x="62" y="29"/>
                  </a:cubicBezTo>
                  <a:cubicBezTo>
                    <a:pt x="66" y="29"/>
                    <a:pt x="69" y="29"/>
                    <a:pt x="71" y="29"/>
                  </a:cubicBezTo>
                  <a:cubicBezTo>
                    <a:pt x="74" y="29"/>
                    <a:pt x="75" y="29"/>
                    <a:pt x="75" y="29"/>
                  </a:cubicBezTo>
                  <a:lnTo>
                    <a:pt x="76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9" name="Freeform 368">
              <a:extLst>
                <a:ext uri="{FF2B5EF4-FFF2-40B4-BE49-F238E27FC236}">
                  <a16:creationId xmlns:a16="http://schemas.microsoft.com/office/drawing/2014/main" id="{09C5AC08-9244-4B64-BA5C-9A148D806B64}"/>
                </a:ext>
              </a:extLst>
            </p:cNvPr>
            <p:cNvSpPr/>
            <p:nvPr/>
          </p:nvSpPr>
          <p:spPr bwMode="auto">
            <a:xfrm>
              <a:off x="8047038" y="6375400"/>
              <a:ext cx="77788" cy="46038"/>
            </a:xfrm>
            <a:custGeom>
              <a:avLst/>
              <a:gdLst>
                <a:gd name="T0" fmla="*/ 76 w 76"/>
                <a:gd name="T1" fmla="*/ 33 h 44"/>
                <a:gd name="T2" fmla="*/ 73 w 76"/>
                <a:gd name="T3" fmla="*/ 36 h 44"/>
                <a:gd name="T4" fmla="*/ 63 w 76"/>
                <a:gd name="T5" fmla="*/ 41 h 44"/>
                <a:gd name="T6" fmla="*/ 56 w 76"/>
                <a:gd name="T7" fmla="*/ 43 h 44"/>
                <a:gd name="T8" fmla="*/ 47 w 76"/>
                <a:gd name="T9" fmla="*/ 44 h 44"/>
                <a:gd name="T10" fmla="*/ 38 w 76"/>
                <a:gd name="T11" fmla="*/ 43 h 44"/>
                <a:gd name="T12" fmla="*/ 28 w 76"/>
                <a:gd name="T13" fmla="*/ 40 h 44"/>
                <a:gd name="T14" fmla="*/ 20 w 76"/>
                <a:gd name="T15" fmla="*/ 35 h 44"/>
                <a:gd name="T16" fmla="*/ 13 w 76"/>
                <a:gd name="T17" fmla="*/ 29 h 44"/>
                <a:gd name="T18" fmla="*/ 8 w 76"/>
                <a:gd name="T19" fmla="*/ 22 h 44"/>
                <a:gd name="T20" fmla="*/ 4 w 76"/>
                <a:gd name="T21" fmla="*/ 15 h 44"/>
                <a:gd name="T22" fmla="*/ 2 w 76"/>
                <a:gd name="T23" fmla="*/ 9 h 44"/>
                <a:gd name="T24" fmla="*/ 1 w 76"/>
                <a:gd name="T25" fmla="*/ 5 h 44"/>
                <a:gd name="T26" fmla="*/ 0 w 76"/>
                <a:gd name="T27" fmla="*/ 1 h 44"/>
                <a:gd name="T28" fmla="*/ 2 w 76"/>
                <a:gd name="T29" fmla="*/ 0 h 44"/>
                <a:gd name="T30" fmla="*/ 5 w 76"/>
                <a:gd name="T31" fmla="*/ 2 h 44"/>
                <a:gd name="T32" fmla="*/ 13 w 76"/>
                <a:gd name="T33" fmla="*/ 9 h 44"/>
                <a:gd name="T34" fmla="*/ 18 w 76"/>
                <a:gd name="T35" fmla="*/ 13 h 44"/>
                <a:gd name="T36" fmla="*/ 23 w 76"/>
                <a:gd name="T37" fmla="*/ 17 h 44"/>
                <a:gd name="T38" fmla="*/ 29 w 76"/>
                <a:gd name="T39" fmla="*/ 21 h 44"/>
                <a:gd name="T40" fmla="*/ 36 w 76"/>
                <a:gd name="T41" fmla="*/ 24 h 44"/>
                <a:gd name="T42" fmla="*/ 42 w 76"/>
                <a:gd name="T43" fmla="*/ 27 h 44"/>
                <a:gd name="T44" fmla="*/ 45 w 76"/>
                <a:gd name="T45" fmla="*/ 28 h 44"/>
                <a:gd name="T46" fmla="*/ 49 w 76"/>
                <a:gd name="T47" fmla="*/ 29 h 44"/>
                <a:gd name="T48" fmla="*/ 55 w 76"/>
                <a:gd name="T49" fmla="*/ 30 h 44"/>
                <a:gd name="T50" fmla="*/ 61 w 76"/>
                <a:gd name="T51" fmla="*/ 31 h 44"/>
                <a:gd name="T52" fmla="*/ 71 w 76"/>
                <a:gd name="T53" fmla="*/ 31 h 44"/>
                <a:gd name="T54" fmla="*/ 75 w 76"/>
                <a:gd name="T55" fmla="*/ 31 h 44"/>
                <a:gd name="T56" fmla="*/ 76 w 76"/>
                <a:gd name="T57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44">
                  <a:moveTo>
                    <a:pt x="76" y="33"/>
                  </a:moveTo>
                  <a:cubicBezTo>
                    <a:pt x="76" y="33"/>
                    <a:pt x="75" y="34"/>
                    <a:pt x="73" y="36"/>
                  </a:cubicBezTo>
                  <a:cubicBezTo>
                    <a:pt x="71" y="37"/>
                    <a:pt x="68" y="39"/>
                    <a:pt x="63" y="41"/>
                  </a:cubicBezTo>
                  <a:cubicBezTo>
                    <a:pt x="61" y="42"/>
                    <a:pt x="58" y="43"/>
                    <a:pt x="56" y="43"/>
                  </a:cubicBezTo>
                  <a:cubicBezTo>
                    <a:pt x="53" y="44"/>
                    <a:pt x="50" y="44"/>
                    <a:pt x="47" y="44"/>
                  </a:cubicBezTo>
                  <a:cubicBezTo>
                    <a:pt x="44" y="44"/>
                    <a:pt x="41" y="44"/>
                    <a:pt x="38" y="43"/>
                  </a:cubicBezTo>
                  <a:cubicBezTo>
                    <a:pt x="34" y="42"/>
                    <a:pt x="31" y="41"/>
                    <a:pt x="28" y="40"/>
                  </a:cubicBezTo>
                  <a:cubicBezTo>
                    <a:pt x="25" y="38"/>
                    <a:pt x="23" y="37"/>
                    <a:pt x="20" y="35"/>
                  </a:cubicBezTo>
                  <a:cubicBezTo>
                    <a:pt x="17" y="33"/>
                    <a:pt x="15" y="31"/>
                    <a:pt x="13" y="29"/>
                  </a:cubicBezTo>
                  <a:cubicBezTo>
                    <a:pt x="11" y="26"/>
                    <a:pt x="9" y="24"/>
                    <a:pt x="8" y="22"/>
                  </a:cubicBezTo>
                  <a:cubicBezTo>
                    <a:pt x="6" y="20"/>
                    <a:pt x="5" y="17"/>
                    <a:pt x="4" y="15"/>
                  </a:cubicBezTo>
                  <a:cubicBezTo>
                    <a:pt x="3" y="13"/>
                    <a:pt x="2" y="11"/>
                    <a:pt x="2" y="9"/>
                  </a:cubicBezTo>
                  <a:cubicBezTo>
                    <a:pt x="1" y="8"/>
                    <a:pt x="1" y="6"/>
                    <a:pt x="1" y="5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1"/>
                    <a:pt x="5" y="2"/>
                  </a:cubicBezTo>
                  <a:cubicBezTo>
                    <a:pt x="7" y="4"/>
                    <a:pt x="9" y="6"/>
                    <a:pt x="13" y="9"/>
                  </a:cubicBezTo>
                  <a:cubicBezTo>
                    <a:pt x="14" y="10"/>
                    <a:pt x="16" y="11"/>
                    <a:pt x="18" y="13"/>
                  </a:cubicBezTo>
                  <a:cubicBezTo>
                    <a:pt x="20" y="14"/>
                    <a:pt x="21" y="16"/>
                    <a:pt x="23" y="17"/>
                  </a:cubicBezTo>
                  <a:cubicBezTo>
                    <a:pt x="25" y="18"/>
                    <a:pt x="27" y="19"/>
                    <a:pt x="29" y="21"/>
                  </a:cubicBezTo>
                  <a:cubicBezTo>
                    <a:pt x="31" y="22"/>
                    <a:pt x="33" y="23"/>
                    <a:pt x="36" y="24"/>
                  </a:cubicBezTo>
                  <a:cubicBezTo>
                    <a:pt x="38" y="25"/>
                    <a:pt x="40" y="26"/>
                    <a:pt x="42" y="27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6" y="28"/>
                    <a:pt x="48" y="28"/>
                    <a:pt x="49" y="29"/>
                  </a:cubicBezTo>
                  <a:cubicBezTo>
                    <a:pt x="51" y="29"/>
                    <a:pt x="53" y="29"/>
                    <a:pt x="55" y="30"/>
                  </a:cubicBezTo>
                  <a:cubicBezTo>
                    <a:pt x="57" y="30"/>
                    <a:pt x="59" y="30"/>
                    <a:pt x="61" y="31"/>
                  </a:cubicBezTo>
                  <a:cubicBezTo>
                    <a:pt x="65" y="31"/>
                    <a:pt x="69" y="31"/>
                    <a:pt x="71" y="31"/>
                  </a:cubicBezTo>
                  <a:cubicBezTo>
                    <a:pt x="74" y="31"/>
                    <a:pt x="75" y="31"/>
                    <a:pt x="75" y="31"/>
                  </a:cubicBezTo>
                  <a:lnTo>
                    <a:pt x="76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0" name="Freeform 369">
              <a:extLst>
                <a:ext uri="{FF2B5EF4-FFF2-40B4-BE49-F238E27FC236}">
                  <a16:creationId xmlns:a16="http://schemas.microsoft.com/office/drawing/2014/main" id="{598BDAEE-C55D-48EB-BBD1-28C3A15DCC83}"/>
                </a:ext>
              </a:extLst>
            </p:cNvPr>
            <p:cNvSpPr/>
            <p:nvPr/>
          </p:nvSpPr>
          <p:spPr bwMode="auto">
            <a:xfrm>
              <a:off x="7891463" y="6461125"/>
              <a:ext cx="161925" cy="87313"/>
            </a:xfrm>
            <a:custGeom>
              <a:avLst/>
              <a:gdLst>
                <a:gd name="T0" fmla="*/ 157 w 157"/>
                <a:gd name="T1" fmla="*/ 59 h 85"/>
                <a:gd name="T2" fmla="*/ 150 w 157"/>
                <a:gd name="T3" fmla="*/ 64 h 85"/>
                <a:gd name="T4" fmla="*/ 142 w 157"/>
                <a:gd name="T5" fmla="*/ 70 h 85"/>
                <a:gd name="T6" fmla="*/ 131 w 157"/>
                <a:gd name="T7" fmla="*/ 76 h 85"/>
                <a:gd name="T8" fmla="*/ 116 w 157"/>
                <a:gd name="T9" fmla="*/ 81 h 85"/>
                <a:gd name="T10" fmla="*/ 99 w 157"/>
                <a:gd name="T11" fmla="*/ 84 h 85"/>
                <a:gd name="T12" fmla="*/ 90 w 157"/>
                <a:gd name="T13" fmla="*/ 85 h 85"/>
                <a:gd name="T14" fmla="*/ 80 w 157"/>
                <a:gd name="T15" fmla="*/ 84 h 85"/>
                <a:gd name="T16" fmla="*/ 70 w 157"/>
                <a:gd name="T17" fmla="*/ 82 h 85"/>
                <a:gd name="T18" fmla="*/ 60 w 157"/>
                <a:gd name="T19" fmla="*/ 79 h 85"/>
                <a:gd name="T20" fmla="*/ 51 w 157"/>
                <a:gd name="T21" fmla="*/ 75 h 85"/>
                <a:gd name="T22" fmla="*/ 42 w 157"/>
                <a:gd name="T23" fmla="*/ 70 h 85"/>
                <a:gd name="T24" fmla="*/ 28 w 157"/>
                <a:gd name="T25" fmla="*/ 58 h 85"/>
                <a:gd name="T26" fmla="*/ 17 w 157"/>
                <a:gd name="T27" fmla="*/ 44 h 85"/>
                <a:gd name="T28" fmla="*/ 9 w 157"/>
                <a:gd name="T29" fmla="*/ 31 h 85"/>
                <a:gd name="T30" fmla="*/ 6 w 157"/>
                <a:gd name="T31" fmla="*/ 25 h 85"/>
                <a:gd name="T32" fmla="*/ 5 w 157"/>
                <a:gd name="T33" fmla="*/ 19 h 85"/>
                <a:gd name="T34" fmla="*/ 2 w 157"/>
                <a:gd name="T35" fmla="*/ 9 h 85"/>
                <a:gd name="T36" fmla="*/ 0 w 157"/>
                <a:gd name="T37" fmla="*/ 1 h 85"/>
                <a:gd name="T38" fmla="*/ 2 w 157"/>
                <a:gd name="T39" fmla="*/ 0 h 85"/>
                <a:gd name="T40" fmla="*/ 8 w 157"/>
                <a:gd name="T41" fmla="*/ 6 h 85"/>
                <a:gd name="T42" fmla="*/ 14 w 157"/>
                <a:gd name="T43" fmla="*/ 13 h 85"/>
                <a:gd name="T44" fmla="*/ 22 w 157"/>
                <a:gd name="T45" fmla="*/ 22 h 85"/>
                <a:gd name="T46" fmla="*/ 32 w 157"/>
                <a:gd name="T47" fmla="*/ 32 h 85"/>
                <a:gd name="T48" fmla="*/ 43 w 157"/>
                <a:gd name="T49" fmla="*/ 41 h 85"/>
                <a:gd name="T50" fmla="*/ 55 w 157"/>
                <a:gd name="T51" fmla="*/ 49 h 85"/>
                <a:gd name="T52" fmla="*/ 62 w 157"/>
                <a:gd name="T53" fmla="*/ 53 h 85"/>
                <a:gd name="T54" fmla="*/ 66 w 157"/>
                <a:gd name="T55" fmla="*/ 54 h 85"/>
                <a:gd name="T56" fmla="*/ 69 w 157"/>
                <a:gd name="T57" fmla="*/ 56 h 85"/>
                <a:gd name="T58" fmla="*/ 76 w 157"/>
                <a:gd name="T59" fmla="*/ 58 h 85"/>
                <a:gd name="T60" fmla="*/ 84 w 157"/>
                <a:gd name="T61" fmla="*/ 60 h 85"/>
                <a:gd name="T62" fmla="*/ 99 w 157"/>
                <a:gd name="T63" fmla="*/ 62 h 85"/>
                <a:gd name="T64" fmla="*/ 113 w 157"/>
                <a:gd name="T65" fmla="*/ 62 h 85"/>
                <a:gd name="T66" fmla="*/ 127 w 157"/>
                <a:gd name="T67" fmla="*/ 62 h 85"/>
                <a:gd name="T68" fmla="*/ 138 w 157"/>
                <a:gd name="T69" fmla="*/ 60 h 85"/>
                <a:gd name="T70" fmla="*/ 147 w 157"/>
                <a:gd name="T71" fmla="*/ 59 h 85"/>
                <a:gd name="T72" fmla="*/ 156 w 157"/>
                <a:gd name="T73" fmla="*/ 57 h 85"/>
                <a:gd name="T74" fmla="*/ 157 w 157"/>
                <a:gd name="T75" fmla="*/ 5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85">
                  <a:moveTo>
                    <a:pt x="157" y="59"/>
                  </a:moveTo>
                  <a:cubicBezTo>
                    <a:pt x="157" y="59"/>
                    <a:pt x="155" y="61"/>
                    <a:pt x="150" y="64"/>
                  </a:cubicBezTo>
                  <a:cubicBezTo>
                    <a:pt x="148" y="66"/>
                    <a:pt x="145" y="68"/>
                    <a:pt x="142" y="70"/>
                  </a:cubicBezTo>
                  <a:cubicBezTo>
                    <a:pt x="139" y="72"/>
                    <a:pt x="135" y="74"/>
                    <a:pt x="131" y="76"/>
                  </a:cubicBezTo>
                  <a:cubicBezTo>
                    <a:pt x="126" y="78"/>
                    <a:pt x="122" y="80"/>
                    <a:pt x="116" y="81"/>
                  </a:cubicBezTo>
                  <a:cubicBezTo>
                    <a:pt x="111" y="83"/>
                    <a:pt x="105" y="84"/>
                    <a:pt x="99" y="84"/>
                  </a:cubicBezTo>
                  <a:cubicBezTo>
                    <a:pt x="96" y="85"/>
                    <a:pt x="93" y="85"/>
                    <a:pt x="90" y="85"/>
                  </a:cubicBezTo>
                  <a:cubicBezTo>
                    <a:pt x="86" y="85"/>
                    <a:pt x="83" y="84"/>
                    <a:pt x="80" y="84"/>
                  </a:cubicBezTo>
                  <a:cubicBezTo>
                    <a:pt x="77" y="83"/>
                    <a:pt x="73" y="83"/>
                    <a:pt x="70" y="82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57" y="78"/>
                    <a:pt x="54" y="77"/>
                    <a:pt x="51" y="75"/>
                  </a:cubicBezTo>
                  <a:cubicBezTo>
                    <a:pt x="48" y="73"/>
                    <a:pt x="45" y="72"/>
                    <a:pt x="42" y="70"/>
                  </a:cubicBezTo>
                  <a:cubicBezTo>
                    <a:pt x="37" y="66"/>
                    <a:pt x="32" y="62"/>
                    <a:pt x="28" y="58"/>
                  </a:cubicBezTo>
                  <a:cubicBezTo>
                    <a:pt x="24" y="53"/>
                    <a:pt x="20" y="49"/>
                    <a:pt x="17" y="44"/>
                  </a:cubicBezTo>
                  <a:cubicBezTo>
                    <a:pt x="14" y="40"/>
                    <a:pt x="12" y="35"/>
                    <a:pt x="9" y="31"/>
                  </a:cubicBezTo>
                  <a:cubicBezTo>
                    <a:pt x="8" y="29"/>
                    <a:pt x="7" y="27"/>
                    <a:pt x="6" y="25"/>
                  </a:cubicBezTo>
                  <a:cubicBezTo>
                    <a:pt x="6" y="23"/>
                    <a:pt x="5" y="21"/>
                    <a:pt x="5" y="19"/>
                  </a:cubicBezTo>
                  <a:cubicBezTo>
                    <a:pt x="3" y="15"/>
                    <a:pt x="3" y="12"/>
                    <a:pt x="2" y="9"/>
                  </a:cubicBezTo>
                  <a:cubicBezTo>
                    <a:pt x="1" y="4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4" y="3"/>
                    <a:pt x="8" y="6"/>
                  </a:cubicBezTo>
                  <a:cubicBezTo>
                    <a:pt x="9" y="8"/>
                    <a:pt x="12" y="11"/>
                    <a:pt x="14" y="13"/>
                  </a:cubicBezTo>
                  <a:cubicBezTo>
                    <a:pt x="16" y="16"/>
                    <a:pt x="19" y="19"/>
                    <a:pt x="22" y="22"/>
                  </a:cubicBezTo>
                  <a:cubicBezTo>
                    <a:pt x="25" y="25"/>
                    <a:pt x="28" y="28"/>
                    <a:pt x="32" y="32"/>
                  </a:cubicBezTo>
                  <a:cubicBezTo>
                    <a:pt x="35" y="34"/>
                    <a:pt x="39" y="38"/>
                    <a:pt x="43" y="41"/>
                  </a:cubicBezTo>
                  <a:cubicBezTo>
                    <a:pt x="47" y="44"/>
                    <a:pt x="51" y="46"/>
                    <a:pt x="55" y="49"/>
                  </a:cubicBezTo>
                  <a:cubicBezTo>
                    <a:pt x="58" y="50"/>
                    <a:pt x="60" y="51"/>
                    <a:pt x="62" y="53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7" y="55"/>
                    <a:pt x="68" y="55"/>
                    <a:pt x="69" y="56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9" y="59"/>
                    <a:pt x="81" y="59"/>
                    <a:pt x="84" y="60"/>
                  </a:cubicBezTo>
                  <a:cubicBezTo>
                    <a:pt x="89" y="61"/>
                    <a:pt x="94" y="61"/>
                    <a:pt x="99" y="62"/>
                  </a:cubicBezTo>
                  <a:cubicBezTo>
                    <a:pt x="104" y="62"/>
                    <a:pt x="109" y="63"/>
                    <a:pt x="113" y="62"/>
                  </a:cubicBezTo>
                  <a:cubicBezTo>
                    <a:pt x="118" y="62"/>
                    <a:pt x="122" y="62"/>
                    <a:pt x="127" y="62"/>
                  </a:cubicBezTo>
                  <a:cubicBezTo>
                    <a:pt x="131" y="61"/>
                    <a:pt x="135" y="61"/>
                    <a:pt x="138" y="60"/>
                  </a:cubicBezTo>
                  <a:cubicBezTo>
                    <a:pt x="142" y="59"/>
                    <a:pt x="145" y="59"/>
                    <a:pt x="147" y="59"/>
                  </a:cubicBezTo>
                  <a:cubicBezTo>
                    <a:pt x="153" y="58"/>
                    <a:pt x="156" y="57"/>
                    <a:pt x="156" y="57"/>
                  </a:cubicBezTo>
                  <a:lnTo>
                    <a:pt x="157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91" name="Oval 370">
            <a:extLst>
              <a:ext uri="{FF2B5EF4-FFF2-40B4-BE49-F238E27FC236}">
                <a16:creationId xmlns:a16="http://schemas.microsoft.com/office/drawing/2014/main" id="{2BB76DE6-3371-4B1F-8BCB-3A943395B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9665" y="2214508"/>
            <a:ext cx="1117831" cy="1117831"/>
          </a:xfrm>
          <a:prstGeom prst="ellipse">
            <a:avLst/>
          </a:prstGeom>
          <a:solidFill>
            <a:srgbClr val="5EC2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92" name="组合 391">
            <a:extLst>
              <a:ext uri="{FF2B5EF4-FFF2-40B4-BE49-F238E27FC236}">
                <a16:creationId xmlns:a16="http://schemas.microsoft.com/office/drawing/2014/main" id="{0260378D-2DA9-404B-B2F3-8C6CE66194E6}"/>
              </a:ext>
            </a:extLst>
          </p:cNvPr>
          <p:cNvGrpSpPr/>
          <p:nvPr/>
        </p:nvGrpSpPr>
        <p:grpSpPr>
          <a:xfrm>
            <a:off x="9109555" y="2469481"/>
            <a:ext cx="878056" cy="646722"/>
            <a:chOff x="6265863" y="3724275"/>
            <a:chExt cx="825500" cy="608013"/>
          </a:xfrm>
        </p:grpSpPr>
        <p:sp>
          <p:nvSpPr>
            <p:cNvPr id="393" name="Freeform 371">
              <a:extLst>
                <a:ext uri="{FF2B5EF4-FFF2-40B4-BE49-F238E27FC236}">
                  <a16:creationId xmlns:a16="http://schemas.microsoft.com/office/drawing/2014/main" id="{9C177A20-0F6C-4D60-BCA3-05E2851D7536}"/>
                </a:ext>
              </a:extLst>
            </p:cNvPr>
            <p:cNvSpPr/>
            <p:nvPr/>
          </p:nvSpPr>
          <p:spPr bwMode="auto">
            <a:xfrm>
              <a:off x="6265863" y="3724275"/>
              <a:ext cx="647700" cy="571500"/>
            </a:xfrm>
            <a:custGeom>
              <a:avLst/>
              <a:gdLst>
                <a:gd name="T0" fmla="*/ 408 w 408"/>
                <a:gd name="T1" fmla="*/ 271 h 360"/>
                <a:gd name="T2" fmla="*/ 71 w 408"/>
                <a:gd name="T3" fmla="*/ 360 h 360"/>
                <a:gd name="T4" fmla="*/ 0 w 408"/>
                <a:gd name="T5" fmla="*/ 89 h 360"/>
                <a:gd name="T6" fmla="*/ 337 w 408"/>
                <a:gd name="T7" fmla="*/ 0 h 360"/>
                <a:gd name="T8" fmla="*/ 408 w 408"/>
                <a:gd name="T9" fmla="*/ 271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8" h="360">
                  <a:moveTo>
                    <a:pt x="408" y="271"/>
                  </a:moveTo>
                  <a:lnTo>
                    <a:pt x="71" y="360"/>
                  </a:lnTo>
                  <a:lnTo>
                    <a:pt x="0" y="89"/>
                  </a:lnTo>
                  <a:lnTo>
                    <a:pt x="337" y="0"/>
                  </a:lnTo>
                  <a:lnTo>
                    <a:pt x="408" y="271"/>
                  </a:lnTo>
                  <a:close/>
                </a:path>
              </a:pathLst>
            </a:custGeom>
            <a:solidFill>
              <a:srgbClr val="D3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4" name="Freeform 372">
              <a:extLst>
                <a:ext uri="{FF2B5EF4-FFF2-40B4-BE49-F238E27FC236}">
                  <a16:creationId xmlns:a16="http://schemas.microsoft.com/office/drawing/2014/main" id="{43361AEE-A4A4-4F26-957B-51EA7898B3C8}"/>
                </a:ext>
              </a:extLst>
            </p:cNvPr>
            <p:cNvSpPr/>
            <p:nvPr/>
          </p:nvSpPr>
          <p:spPr bwMode="auto">
            <a:xfrm>
              <a:off x="6305550" y="3765550"/>
              <a:ext cx="471488" cy="125413"/>
            </a:xfrm>
            <a:custGeom>
              <a:avLst/>
              <a:gdLst>
                <a:gd name="T0" fmla="*/ 1 w 297"/>
                <a:gd name="T1" fmla="*/ 79 h 79"/>
                <a:gd name="T2" fmla="*/ 0 w 297"/>
                <a:gd name="T3" fmla="*/ 78 h 79"/>
                <a:gd name="T4" fmla="*/ 297 w 297"/>
                <a:gd name="T5" fmla="*/ 0 h 79"/>
                <a:gd name="T6" fmla="*/ 297 w 297"/>
                <a:gd name="T7" fmla="*/ 0 h 79"/>
                <a:gd name="T8" fmla="*/ 1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1" y="79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0"/>
                  </a:lnTo>
                  <a:lnTo>
                    <a:pt x="1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 373">
              <a:extLst>
                <a:ext uri="{FF2B5EF4-FFF2-40B4-BE49-F238E27FC236}">
                  <a16:creationId xmlns:a16="http://schemas.microsoft.com/office/drawing/2014/main" id="{385807C4-7C6C-4E04-A671-4F9C3EEB72B9}"/>
                </a:ext>
              </a:extLst>
            </p:cNvPr>
            <p:cNvSpPr/>
            <p:nvPr/>
          </p:nvSpPr>
          <p:spPr bwMode="auto">
            <a:xfrm>
              <a:off x="6313488" y="3790950"/>
              <a:ext cx="471488" cy="127000"/>
            </a:xfrm>
            <a:custGeom>
              <a:avLst/>
              <a:gdLst>
                <a:gd name="T0" fmla="*/ 0 w 297"/>
                <a:gd name="T1" fmla="*/ 80 h 80"/>
                <a:gd name="T2" fmla="*/ 0 w 297"/>
                <a:gd name="T3" fmla="*/ 78 h 80"/>
                <a:gd name="T4" fmla="*/ 296 w 297"/>
                <a:gd name="T5" fmla="*/ 0 h 80"/>
                <a:gd name="T6" fmla="*/ 297 w 297"/>
                <a:gd name="T7" fmla="*/ 1 h 80"/>
                <a:gd name="T8" fmla="*/ 0 w 297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80">
                  <a:moveTo>
                    <a:pt x="0" y="80"/>
                  </a:moveTo>
                  <a:lnTo>
                    <a:pt x="0" y="78"/>
                  </a:lnTo>
                  <a:lnTo>
                    <a:pt x="296" y="0"/>
                  </a:lnTo>
                  <a:lnTo>
                    <a:pt x="297" y="1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 374">
              <a:extLst>
                <a:ext uri="{FF2B5EF4-FFF2-40B4-BE49-F238E27FC236}">
                  <a16:creationId xmlns:a16="http://schemas.microsoft.com/office/drawing/2014/main" id="{E38532A1-903E-4B7B-99D9-C9852BE5DA1F}"/>
                </a:ext>
              </a:extLst>
            </p:cNvPr>
            <p:cNvSpPr/>
            <p:nvPr/>
          </p:nvSpPr>
          <p:spPr bwMode="auto">
            <a:xfrm>
              <a:off x="6319838" y="3816350"/>
              <a:ext cx="471488" cy="127000"/>
            </a:xfrm>
            <a:custGeom>
              <a:avLst/>
              <a:gdLst>
                <a:gd name="T0" fmla="*/ 0 w 297"/>
                <a:gd name="T1" fmla="*/ 80 h 80"/>
                <a:gd name="T2" fmla="*/ 0 w 297"/>
                <a:gd name="T3" fmla="*/ 79 h 80"/>
                <a:gd name="T4" fmla="*/ 297 w 297"/>
                <a:gd name="T5" fmla="*/ 0 h 80"/>
                <a:gd name="T6" fmla="*/ 297 w 297"/>
                <a:gd name="T7" fmla="*/ 2 h 80"/>
                <a:gd name="T8" fmla="*/ 0 w 297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80">
                  <a:moveTo>
                    <a:pt x="0" y="80"/>
                  </a:moveTo>
                  <a:lnTo>
                    <a:pt x="0" y="79"/>
                  </a:lnTo>
                  <a:lnTo>
                    <a:pt x="297" y="0"/>
                  </a:lnTo>
                  <a:lnTo>
                    <a:pt x="297" y="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7" name="Freeform 375">
              <a:extLst>
                <a:ext uri="{FF2B5EF4-FFF2-40B4-BE49-F238E27FC236}">
                  <a16:creationId xmlns:a16="http://schemas.microsoft.com/office/drawing/2014/main" id="{63FAA1FC-DC1F-449B-B4A4-867F5ED5041A}"/>
                </a:ext>
              </a:extLst>
            </p:cNvPr>
            <p:cNvSpPr/>
            <p:nvPr/>
          </p:nvSpPr>
          <p:spPr bwMode="auto">
            <a:xfrm>
              <a:off x="6326188" y="3843338"/>
              <a:ext cx="471488" cy="125413"/>
            </a:xfrm>
            <a:custGeom>
              <a:avLst/>
              <a:gdLst>
                <a:gd name="T0" fmla="*/ 1 w 297"/>
                <a:gd name="T1" fmla="*/ 79 h 79"/>
                <a:gd name="T2" fmla="*/ 0 w 297"/>
                <a:gd name="T3" fmla="*/ 78 h 79"/>
                <a:gd name="T4" fmla="*/ 297 w 297"/>
                <a:gd name="T5" fmla="*/ 0 h 79"/>
                <a:gd name="T6" fmla="*/ 297 w 297"/>
                <a:gd name="T7" fmla="*/ 1 h 79"/>
                <a:gd name="T8" fmla="*/ 1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1" y="79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1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8" name="Freeform 376">
              <a:extLst>
                <a:ext uri="{FF2B5EF4-FFF2-40B4-BE49-F238E27FC236}">
                  <a16:creationId xmlns:a16="http://schemas.microsoft.com/office/drawing/2014/main" id="{5B328CA2-6F99-4F91-B386-4E7D47B514E0}"/>
                </a:ext>
              </a:extLst>
            </p:cNvPr>
            <p:cNvSpPr/>
            <p:nvPr/>
          </p:nvSpPr>
          <p:spPr bwMode="auto">
            <a:xfrm>
              <a:off x="6334125" y="3870325"/>
              <a:ext cx="471488" cy="123825"/>
            </a:xfrm>
            <a:custGeom>
              <a:avLst/>
              <a:gdLst>
                <a:gd name="T0" fmla="*/ 0 w 297"/>
                <a:gd name="T1" fmla="*/ 78 h 78"/>
                <a:gd name="T2" fmla="*/ 0 w 297"/>
                <a:gd name="T3" fmla="*/ 78 h 78"/>
                <a:gd name="T4" fmla="*/ 296 w 297"/>
                <a:gd name="T5" fmla="*/ 0 h 78"/>
                <a:gd name="T6" fmla="*/ 297 w 297"/>
                <a:gd name="T7" fmla="*/ 0 h 78"/>
                <a:gd name="T8" fmla="*/ 0 w 297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8">
                  <a:moveTo>
                    <a:pt x="0" y="78"/>
                  </a:moveTo>
                  <a:lnTo>
                    <a:pt x="0" y="78"/>
                  </a:lnTo>
                  <a:lnTo>
                    <a:pt x="296" y="0"/>
                  </a:lnTo>
                  <a:lnTo>
                    <a:pt x="297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 377">
              <a:extLst>
                <a:ext uri="{FF2B5EF4-FFF2-40B4-BE49-F238E27FC236}">
                  <a16:creationId xmlns:a16="http://schemas.microsoft.com/office/drawing/2014/main" id="{8EAF23C8-60BC-4F9F-B0F3-6844603D84FD}"/>
                </a:ext>
              </a:extLst>
            </p:cNvPr>
            <p:cNvSpPr/>
            <p:nvPr/>
          </p:nvSpPr>
          <p:spPr bwMode="auto">
            <a:xfrm>
              <a:off x="6338888" y="3895725"/>
              <a:ext cx="473075" cy="125413"/>
            </a:xfrm>
            <a:custGeom>
              <a:avLst/>
              <a:gdLst>
                <a:gd name="T0" fmla="*/ 1 w 298"/>
                <a:gd name="T1" fmla="*/ 79 h 79"/>
                <a:gd name="T2" fmla="*/ 0 w 298"/>
                <a:gd name="T3" fmla="*/ 78 h 79"/>
                <a:gd name="T4" fmla="*/ 298 w 298"/>
                <a:gd name="T5" fmla="*/ 0 h 79"/>
                <a:gd name="T6" fmla="*/ 298 w 298"/>
                <a:gd name="T7" fmla="*/ 1 h 79"/>
                <a:gd name="T8" fmla="*/ 1 w 298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79">
                  <a:moveTo>
                    <a:pt x="1" y="79"/>
                  </a:moveTo>
                  <a:lnTo>
                    <a:pt x="0" y="78"/>
                  </a:lnTo>
                  <a:lnTo>
                    <a:pt x="298" y="0"/>
                  </a:lnTo>
                  <a:lnTo>
                    <a:pt x="298" y="1"/>
                  </a:lnTo>
                  <a:lnTo>
                    <a:pt x="1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0" name="Freeform 378">
              <a:extLst>
                <a:ext uri="{FF2B5EF4-FFF2-40B4-BE49-F238E27FC236}">
                  <a16:creationId xmlns:a16="http://schemas.microsoft.com/office/drawing/2014/main" id="{EA92C6DC-22B6-4529-B4AE-6A193024CDF9}"/>
                </a:ext>
              </a:extLst>
            </p:cNvPr>
            <p:cNvSpPr/>
            <p:nvPr/>
          </p:nvSpPr>
          <p:spPr bwMode="auto">
            <a:xfrm>
              <a:off x="6346825" y="3921125"/>
              <a:ext cx="471488" cy="125413"/>
            </a:xfrm>
            <a:custGeom>
              <a:avLst/>
              <a:gdLst>
                <a:gd name="T0" fmla="*/ 0 w 297"/>
                <a:gd name="T1" fmla="*/ 79 h 79"/>
                <a:gd name="T2" fmla="*/ 0 w 297"/>
                <a:gd name="T3" fmla="*/ 78 h 79"/>
                <a:gd name="T4" fmla="*/ 297 w 297"/>
                <a:gd name="T5" fmla="*/ 0 h 79"/>
                <a:gd name="T6" fmla="*/ 297 w 297"/>
                <a:gd name="T7" fmla="*/ 1 h 79"/>
                <a:gd name="T8" fmla="*/ 0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0" y="79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1" name="Freeform 379">
              <a:extLst>
                <a:ext uri="{FF2B5EF4-FFF2-40B4-BE49-F238E27FC236}">
                  <a16:creationId xmlns:a16="http://schemas.microsoft.com/office/drawing/2014/main" id="{367F3309-9DEE-43F3-8B9A-72DC5AD8E253}"/>
                </a:ext>
              </a:extLst>
            </p:cNvPr>
            <p:cNvSpPr/>
            <p:nvPr/>
          </p:nvSpPr>
          <p:spPr bwMode="auto">
            <a:xfrm>
              <a:off x="6354763" y="3946525"/>
              <a:ext cx="471488" cy="127000"/>
            </a:xfrm>
            <a:custGeom>
              <a:avLst/>
              <a:gdLst>
                <a:gd name="T0" fmla="*/ 0 w 297"/>
                <a:gd name="T1" fmla="*/ 80 h 80"/>
                <a:gd name="T2" fmla="*/ 0 w 297"/>
                <a:gd name="T3" fmla="*/ 79 h 80"/>
                <a:gd name="T4" fmla="*/ 296 w 297"/>
                <a:gd name="T5" fmla="*/ 0 h 80"/>
                <a:gd name="T6" fmla="*/ 297 w 297"/>
                <a:gd name="T7" fmla="*/ 2 h 80"/>
                <a:gd name="T8" fmla="*/ 0 w 297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80">
                  <a:moveTo>
                    <a:pt x="0" y="80"/>
                  </a:moveTo>
                  <a:lnTo>
                    <a:pt x="0" y="79"/>
                  </a:lnTo>
                  <a:lnTo>
                    <a:pt x="296" y="0"/>
                  </a:lnTo>
                  <a:lnTo>
                    <a:pt x="297" y="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2" name="Freeform 380">
              <a:extLst>
                <a:ext uri="{FF2B5EF4-FFF2-40B4-BE49-F238E27FC236}">
                  <a16:creationId xmlns:a16="http://schemas.microsoft.com/office/drawing/2014/main" id="{364B9931-ECF6-487F-BB81-A920D1CC79CD}"/>
                </a:ext>
              </a:extLst>
            </p:cNvPr>
            <p:cNvSpPr/>
            <p:nvPr/>
          </p:nvSpPr>
          <p:spPr bwMode="auto">
            <a:xfrm>
              <a:off x="6361113" y="3973513"/>
              <a:ext cx="471488" cy="125413"/>
            </a:xfrm>
            <a:custGeom>
              <a:avLst/>
              <a:gdLst>
                <a:gd name="T0" fmla="*/ 0 w 297"/>
                <a:gd name="T1" fmla="*/ 79 h 79"/>
                <a:gd name="T2" fmla="*/ 0 w 297"/>
                <a:gd name="T3" fmla="*/ 78 h 79"/>
                <a:gd name="T4" fmla="*/ 297 w 297"/>
                <a:gd name="T5" fmla="*/ 0 h 79"/>
                <a:gd name="T6" fmla="*/ 297 w 297"/>
                <a:gd name="T7" fmla="*/ 1 h 79"/>
                <a:gd name="T8" fmla="*/ 0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0" y="79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3" name="Freeform 381">
              <a:extLst>
                <a:ext uri="{FF2B5EF4-FFF2-40B4-BE49-F238E27FC236}">
                  <a16:creationId xmlns:a16="http://schemas.microsoft.com/office/drawing/2014/main" id="{82DCF25C-F28E-45FE-B3B7-0A534A5BC125}"/>
                </a:ext>
              </a:extLst>
            </p:cNvPr>
            <p:cNvSpPr/>
            <p:nvPr/>
          </p:nvSpPr>
          <p:spPr bwMode="auto">
            <a:xfrm>
              <a:off x="6367463" y="3998913"/>
              <a:ext cx="471488" cy="127000"/>
            </a:xfrm>
            <a:custGeom>
              <a:avLst/>
              <a:gdLst>
                <a:gd name="T0" fmla="*/ 0 w 297"/>
                <a:gd name="T1" fmla="*/ 80 h 80"/>
                <a:gd name="T2" fmla="*/ 0 w 297"/>
                <a:gd name="T3" fmla="*/ 78 h 80"/>
                <a:gd name="T4" fmla="*/ 297 w 297"/>
                <a:gd name="T5" fmla="*/ 0 h 80"/>
                <a:gd name="T6" fmla="*/ 297 w 297"/>
                <a:gd name="T7" fmla="*/ 1 h 80"/>
                <a:gd name="T8" fmla="*/ 0 w 297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80">
                  <a:moveTo>
                    <a:pt x="0" y="80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4" name="Freeform 382">
              <a:extLst>
                <a:ext uri="{FF2B5EF4-FFF2-40B4-BE49-F238E27FC236}">
                  <a16:creationId xmlns:a16="http://schemas.microsoft.com/office/drawing/2014/main" id="{D8CEE383-C8B8-415D-BB07-11402D7FA2A6}"/>
                </a:ext>
              </a:extLst>
            </p:cNvPr>
            <p:cNvSpPr/>
            <p:nvPr/>
          </p:nvSpPr>
          <p:spPr bwMode="auto">
            <a:xfrm>
              <a:off x="6375400" y="4025900"/>
              <a:ext cx="471488" cy="125413"/>
            </a:xfrm>
            <a:custGeom>
              <a:avLst/>
              <a:gdLst>
                <a:gd name="T0" fmla="*/ 0 w 297"/>
                <a:gd name="T1" fmla="*/ 79 h 79"/>
                <a:gd name="T2" fmla="*/ 0 w 297"/>
                <a:gd name="T3" fmla="*/ 78 h 79"/>
                <a:gd name="T4" fmla="*/ 296 w 297"/>
                <a:gd name="T5" fmla="*/ 0 h 79"/>
                <a:gd name="T6" fmla="*/ 297 w 297"/>
                <a:gd name="T7" fmla="*/ 1 h 79"/>
                <a:gd name="T8" fmla="*/ 0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0" y="79"/>
                  </a:moveTo>
                  <a:lnTo>
                    <a:pt x="0" y="78"/>
                  </a:lnTo>
                  <a:lnTo>
                    <a:pt x="296" y="0"/>
                  </a:lnTo>
                  <a:lnTo>
                    <a:pt x="297" y="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5" name="Freeform 383">
              <a:extLst>
                <a:ext uri="{FF2B5EF4-FFF2-40B4-BE49-F238E27FC236}">
                  <a16:creationId xmlns:a16="http://schemas.microsoft.com/office/drawing/2014/main" id="{DC6B8DE5-E257-4DBF-8E24-591BB2DB0F16}"/>
                </a:ext>
              </a:extLst>
            </p:cNvPr>
            <p:cNvSpPr/>
            <p:nvPr/>
          </p:nvSpPr>
          <p:spPr bwMode="auto">
            <a:xfrm>
              <a:off x="6381750" y="4051300"/>
              <a:ext cx="471488" cy="125413"/>
            </a:xfrm>
            <a:custGeom>
              <a:avLst/>
              <a:gdLst>
                <a:gd name="T0" fmla="*/ 0 w 297"/>
                <a:gd name="T1" fmla="*/ 79 h 79"/>
                <a:gd name="T2" fmla="*/ 0 w 297"/>
                <a:gd name="T3" fmla="*/ 78 h 79"/>
                <a:gd name="T4" fmla="*/ 297 w 297"/>
                <a:gd name="T5" fmla="*/ 0 h 79"/>
                <a:gd name="T6" fmla="*/ 297 w 297"/>
                <a:gd name="T7" fmla="*/ 1 h 79"/>
                <a:gd name="T8" fmla="*/ 0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0" y="79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6" name="Freeform 384">
              <a:extLst>
                <a:ext uri="{FF2B5EF4-FFF2-40B4-BE49-F238E27FC236}">
                  <a16:creationId xmlns:a16="http://schemas.microsoft.com/office/drawing/2014/main" id="{13DAE2B8-8DF2-424F-B398-E0E3D1906372}"/>
                </a:ext>
              </a:extLst>
            </p:cNvPr>
            <p:cNvSpPr/>
            <p:nvPr/>
          </p:nvSpPr>
          <p:spPr bwMode="auto">
            <a:xfrm>
              <a:off x="6388100" y="4078288"/>
              <a:ext cx="471488" cy="125413"/>
            </a:xfrm>
            <a:custGeom>
              <a:avLst/>
              <a:gdLst>
                <a:gd name="T0" fmla="*/ 0 w 297"/>
                <a:gd name="T1" fmla="*/ 79 h 79"/>
                <a:gd name="T2" fmla="*/ 0 w 297"/>
                <a:gd name="T3" fmla="*/ 78 h 79"/>
                <a:gd name="T4" fmla="*/ 297 w 297"/>
                <a:gd name="T5" fmla="*/ 0 h 79"/>
                <a:gd name="T6" fmla="*/ 297 w 297"/>
                <a:gd name="T7" fmla="*/ 1 h 79"/>
                <a:gd name="T8" fmla="*/ 0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0" y="79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 385">
              <a:extLst>
                <a:ext uri="{FF2B5EF4-FFF2-40B4-BE49-F238E27FC236}">
                  <a16:creationId xmlns:a16="http://schemas.microsoft.com/office/drawing/2014/main" id="{11FAD142-B4C8-4A7F-B515-FD8EA006FE0F}"/>
                </a:ext>
              </a:extLst>
            </p:cNvPr>
            <p:cNvSpPr/>
            <p:nvPr/>
          </p:nvSpPr>
          <p:spPr bwMode="auto">
            <a:xfrm>
              <a:off x="6396038" y="4103688"/>
              <a:ext cx="471488" cy="125413"/>
            </a:xfrm>
            <a:custGeom>
              <a:avLst/>
              <a:gdLst>
                <a:gd name="T0" fmla="*/ 0 w 297"/>
                <a:gd name="T1" fmla="*/ 79 h 79"/>
                <a:gd name="T2" fmla="*/ 0 w 297"/>
                <a:gd name="T3" fmla="*/ 78 h 79"/>
                <a:gd name="T4" fmla="*/ 296 w 297"/>
                <a:gd name="T5" fmla="*/ 0 h 79"/>
                <a:gd name="T6" fmla="*/ 297 w 297"/>
                <a:gd name="T7" fmla="*/ 1 h 79"/>
                <a:gd name="T8" fmla="*/ 0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0" y="79"/>
                  </a:moveTo>
                  <a:lnTo>
                    <a:pt x="0" y="78"/>
                  </a:lnTo>
                  <a:lnTo>
                    <a:pt x="296" y="0"/>
                  </a:lnTo>
                  <a:lnTo>
                    <a:pt x="297" y="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 386">
              <a:extLst>
                <a:ext uri="{FF2B5EF4-FFF2-40B4-BE49-F238E27FC236}">
                  <a16:creationId xmlns:a16="http://schemas.microsoft.com/office/drawing/2014/main" id="{5406B9FA-9606-4CB2-8408-CF9149EF6EA1}"/>
                </a:ext>
              </a:extLst>
            </p:cNvPr>
            <p:cNvSpPr/>
            <p:nvPr/>
          </p:nvSpPr>
          <p:spPr bwMode="auto">
            <a:xfrm>
              <a:off x="6669088" y="3792538"/>
              <a:ext cx="98425" cy="365125"/>
            </a:xfrm>
            <a:custGeom>
              <a:avLst/>
              <a:gdLst>
                <a:gd name="T0" fmla="*/ 62 w 62"/>
                <a:gd name="T1" fmla="*/ 230 h 230"/>
                <a:gd name="T2" fmla="*/ 0 w 62"/>
                <a:gd name="T3" fmla="*/ 1 h 230"/>
                <a:gd name="T4" fmla="*/ 2 w 62"/>
                <a:gd name="T5" fmla="*/ 0 h 230"/>
                <a:gd name="T6" fmla="*/ 62 w 62"/>
                <a:gd name="T7" fmla="*/ 230 h 230"/>
                <a:gd name="T8" fmla="*/ 62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2" y="23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62" y="230"/>
                  </a:lnTo>
                  <a:lnTo>
                    <a:pt x="62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9" name="Freeform 387">
              <a:extLst>
                <a:ext uri="{FF2B5EF4-FFF2-40B4-BE49-F238E27FC236}">
                  <a16:creationId xmlns:a16="http://schemas.microsoft.com/office/drawing/2014/main" id="{D87703E4-77A1-4723-8DFD-FED39B426B1C}"/>
                </a:ext>
              </a:extLst>
            </p:cNvPr>
            <p:cNvSpPr/>
            <p:nvPr/>
          </p:nvSpPr>
          <p:spPr bwMode="auto">
            <a:xfrm>
              <a:off x="6696075" y="3786188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0 h 230"/>
                <a:gd name="T4" fmla="*/ 2 w 62"/>
                <a:gd name="T5" fmla="*/ 0 h 230"/>
                <a:gd name="T6" fmla="*/ 62 w 62"/>
                <a:gd name="T7" fmla="*/ 230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2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0" name="Freeform 388">
              <a:extLst>
                <a:ext uri="{FF2B5EF4-FFF2-40B4-BE49-F238E27FC236}">
                  <a16:creationId xmlns:a16="http://schemas.microsoft.com/office/drawing/2014/main" id="{DFB7DFDA-12D8-49A3-B29B-00F8366800DF}"/>
                </a:ext>
              </a:extLst>
            </p:cNvPr>
            <p:cNvSpPr/>
            <p:nvPr/>
          </p:nvSpPr>
          <p:spPr bwMode="auto">
            <a:xfrm>
              <a:off x="6723063" y="3779838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0 h 230"/>
                <a:gd name="T4" fmla="*/ 1 w 62"/>
                <a:gd name="T5" fmla="*/ 0 h 230"/>
                <a:gd name="T6" fmla="*/ 62 w 62"/>
                <a:gd name="T7" fmla="*/ 229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2" y="229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 389">
              <a:extLst>
                <a:ext uri="{FF2B5EF4-FFF2-40B4-BE49-F238E27FC236}">
                  <a16:creationId xmlns:a16="http://schemas.microsoft.com/office/drawing/2014/main" id="{64B18BF5-5AE6-4D41-AADD-803BC40ACBE3}"/>
                </a:ext>
              </a:extLst>
            </p:cNvPr>
            <p:cNvSpPr/>
            <p:nvPr/>
          </p:nvSpPr>
          <p:spPr bwMode="auto">
            <a:xfrm>
              <a:off x="6750050" y="3771900"/>
              <a:ext cx="96838" cy="365125"/>
            </a:xfrm>
            <a:custGeom>
              <a:avLst/>
              <a:gdLst>
                <a:gd name="T0" fmla="*/ 61 w 61"/>
                <a:gd name="T1" fmla="*/ 230 h 230"/>
                <a:gd name="T2" fmla="*/ 0 w 61"/>
                <a:gd name="T3" fmla="*/ 1 h 230"/>
                <a:gd name="T4" fmla="*/ 1 w 61"/>
                <a:gd name="T5" fmla="*/ 0 h 230"/>
                <a:gd name="T6" fmla="*/ 61 w 61"/>
                <a:gd name="T7" fmla="*/ 230 h 230"/>
                <a:gd name="T8" fmla="*/ 61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1" y="23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61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 390">
              <a:extLst>
                <a:ext uri="{FF2B5EF4-FFF2-40B4-BE49-F238E27FC236}">
                  <a16:creationId xmlns:a16="http://schemas.microsoft.com/office/drawing/2014/main" id="{2B7D76F9-247D-4B73-A6B8-475002760D39}"/>
                </a:ext>
              </a:extLst>
            </p:cNvPr>
            <p:cNvSpPr/>
            <p:nvPr/>
          </p:nvSpPr>
          <p:spPr bwMode="auto">
            <a:xfrm>
              <a:off x="6775450" y="3765550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0 h 230"/>
                <a:gd name="T4" fmla="*/ 2 w 62"/>
                <a:gd name="T5" fmla="*/ 0 h 230"/>
                <a:gd name="T6" fmla="*/ 62 w 62"/>
                <a:gd name="T7" fmla="*/ 230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2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3" name="Freeform 391">
              <a:extLst>
                <a:ext uri="{FF2B5EF4-FFF2-40B4-BE49-F238E27FC236}">
                  <a16:creationId xmlns:a16="http://schemas.microsoft.com/office/drawing/2014/main" id="{F5598D8E-16FD-4F23-9497-5D355B1C25BE}"/>
                </a:ext>
              </a:extLst>
            </p:cNvPr>
            <p:cNvSpPr/>
            <p:nvPr/>
          </p:nvSpPr>
          <p:spPr bwMode="auto">
            <a:xfrm>
              <a:off x="6643688" y="3800475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0 h 230"/>
                <a:gd name="T4" fmla="*/ 1 w 62"/>
                <a:gd name="T5" fmla="*/ 0 h 230"/>
                <a:gd name="T6" fmla="*/ 62 w 62"/>
                <a:gd name="T7" fmla="*/ 230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2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4" name="Freeform 392">
              <a:extLst>
                <a:ext uri="{FF2B5EF4-FFF2-40B4-BE49-F238E27FC236}">
                  <a16:creationId xmlns:a16="http://schemas.microsoft.com/office/drawing/2014/main" id="{4329D4D6-F686-4447-8EF7-02B333A0F1E9}"/>
                </a:ext>
              </a:extLst>
            </p:cNvPr>
            <p:cNvSpPr/>
            <p:nvPr/>
          </p:nvSpPr>
          <p:spPr bwMode="auto">
            <a:xfrm>
              <a:off x="6618288" y="3806825"/>
              <a:ext cx="98425" cy="365125"/>
            </a:xfrm>
            <a:custGeom>
              <a:avLst/>
              <a:gdLst>
                <a:gd name="T0" fmla="*/ 60 w 62"/>
                <a:gd name="T1" fmla="*/ 230 h 230"/>
                <a:gd name="T2" fmla="*/ 0 w 62"/>
                <a:gd name="T3" fmla="*/ 0 h 230"/>
                <a:gd name="T4" fmla="*/ 1 w 62"/>
                <a:gd name="T5" fmla="*/ 0 h 230"/>
                <a:gd name="T6" fmla="*/ 62 w 62"/>
                <a:gd name="T7" fmla="*/ 230 h 230"/>
                <a:gd name="T8" fmla="*/ 60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0" y="23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2" y="230"/>
                  </a:lnTo>
                  <a:lnTo>
                    <a:pt x="60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5" name="Freeform 393">
              <a:extLst>
                <a:ext uri="{FF2B5EF4-FFF2-40B4-BE49-F238E27FC236}">
                  <a16:creationId xmlns:a16="http://schemas.microsoft.com/office/drawing/2014/main" id="{33A3FF50-3D70-4128-856B-F7291A2A6206}"/>
                </a:ext>
              </a:extLst>
            </p:cNvPr>
            <p:cNvSpPr/>
            <p:nvPr/>
          </p:nvSpPr>
          <p:spPr bwMode="auto">
            <a:xfrm>
              <a:off x="6592888" y="3813175"/>
              <a:ext cx="96838" cy="365125"/>
            </a:xfrm>
            <a:custGeom>
              <a:avLst/>
              <a:gdLst>
                <a:gd name="T0" fmla="*/ 60 w 61"/>
                <a:gd name="T1" fmla="*/ 230 h 230"/>
                <a:gd name="T2" fmla="*/ 0 w 61"/>
                <a:gd name="T3" fmla="*/ 1 h 230"/>
                <a:gd name="T4" fmla="*/ 0 w 61"/>
                <a:gd name="T5" fmla="*/ 0 h 230"/>
                <a:gd name="T6" fmla="*/ 61 w 61"/>
                <a:gd name="T7" fmla="*/ 230 h 230"/>
                <a:gd name="T8" fmla="*/ 60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0" y="23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61" y="230"/>
                  </a:lnTo>
                  <a:lnTo>
                    <a:pt x="60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6" name="Freeform 394">
              <a:extLst>
                <a:ext uri="{FF2B5EF4-FFF2-40B4-BE49-F238E27FC236}">
                  <a16:creationId xmlns:a16="http://schemas.microsoft.com/office/drawing/2014/main" id="{915447CC-F792-474A-A354-FE3FB8A7C66C}"/>
                </a:ext>
              </a:extLst>
            </p:cNvPr>
            <p:cNvSpPr/>
            <p:nvPr/>
          </p:nvSpPr>
          <p:spPr bwMode="auto">
            <a:xfrm>
              <a:off x="6565900" y="3821113"/>
              <a:ext cx="96838" cy="365125"/>
            </a:xfrm>
            <a:custGeom>
              <a:avLst/>
              <a:gdLst>
                <a:gd name="T0" fmla="*/ 61 w 61"/>
                <a:gd name="T1" fmla="*/ 230 h 230"/>
                <a:gd name="T2" fmla="*/ 0 w 61"/>
                <a:gd name="T3" fmla="*/ 0 h 230"/>
                <a:gd name="T4" fmla="*/ 1 w 61"/>
                <a:gd name="T5" fmla="*/ 0 h 230"/>
                <a:gd name="T6" fmla="*/ 61 w 61"/>
                <a:gd name="T7" fmla="*/ 230 h 230"/>
                <a:gd name="T8" fmla="*/ 61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1" y="23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1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7" name="Freeform 395">
              <a:extLst>
                <a:ext uri="{FF2B5EF4-FFF2-40B4-BE49-F238E27FC236}">
                  <a16:creationId xmlns:a16="http://schemas.microsoft.com/office/drawing/2014/main" id="{4DB3A79D-502A-479D-B436-904E67F496D2}"/>
                </a:ext>
              </a:extLst>
            </p:cNvPr>
            <p:cNvSpPr/>
            <p:nvPr/>
          </p:nvSpPr>
          <p:spPr bwMode="auto">
            <a:xfrm>
              <a:off x="6538913" y="3829050"/>
              <a:ext cx="98425" cy="365125"/>
            </a:xfrm>
            <a:custGeom>
              <a:avLst/>
              <a:gdLst>
                <a:gd name="T0" fmla="*/ 62 w 62"/>
                <a:gd name="T1" fmla="*/ 230 h 230"/>
                <a:gd name="T2" fmla="*/ 0 w 62"/>
                <a:gd name="T3" fmla="*/ 0 h 230"/>
                <a:gd name="T4" fmla="*/ 2 w 62"/>
                <a:gd name="T5" fmla="*/ 0 h 230"/>
                <a:gd name="T6" fmla="*/ 62 w 62"/>
                <a:gd name="T7" fmla="*/ 229 h 230"/>
                <a:gd name="T8" fmla="*/ 62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2" y="23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2" y="229"/>
                  </a:lnTo>
                  <a:lnTo>
                    <a:pt x="62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8" name="Freeform 396">
              <a:extLst>
                <a:ext uri="{FF2B5EF4-FFF2-40B4-BE49-F238E27FC236}">
                  <a16:creationId xmlns:a16="http://schemas.microsoft.com/office/drawing/2014/main" id="{27F7424E-B82B-4260-8B2E-E39AB9CD088A}"/>
                </a:ext>
              </a:extLst>
            </p:cNvPr>
            <p:cNvSpPr/>
            <p:nvPr/>
          </p:nvSpPr>
          <p:spPr bwMode="auto">
            <a:xfrm>
              <a:off x="6513513" y="3833813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1 h 230"/>
                <a:gd name="T4" fmla="*/ 1 w 62"/>
                <a:gd name="T5" fmla="*/ 0 h 230"/>
                <a:gd name="T6" fmla="*/ 62 w 62"/>
                <a:gd name="T7" fmla="*/ 230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62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 397">
              <a:extLst>
                <a:ext uri="{FF2B5EF4-FFF2-40B4-BE49-F238E27FC236}">
                  <a16:creationId xmlns:a16="http://schemas.microsoft.com/office/drawing/2014/main" id="{CCA45F14-129D-4D95-886F-418B0612399D}"/>
                </a:ext>
              </a:extLst>
            </p:cNvPr>
            <p:cNvSpPr/>
            <p:nvPr/>
          </p:nvSpPr>
          <p:spPr bwMode="auto">
            <a:xfrm>
              <a:off x="6488113" y="3841750"/>
              <a:ext cx="98425" cy="365125"/>
            </a:xfrm>
            <a:custGeom>
              <a:avLst/>
              <a:gdLst>
                <a:gd name="T0" fmla="*/ 60 w 62"/>
                <a:gd name="T1" fmla="*/ 230 h 230"/>
                <a:gd name="T2" fmla="*/ 0 w 62"/>
                <a:gd name="T3" fmla="*/ 0 h 230"/>
                <a:gd name="T4" fmla="*/ 1 w 62"/>
                <a:gd name="T5" fmla="*/ 0 h 230"/>
                <a:gd name="T6" fmla="*/ 62 w 62"/>
                <a:gd name="T7" fmla="*/ 229 h 230"/>
                <a:gd name="T8" fmla="*/ 60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0" y="23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2" y="229"/>
                  </a:lnTo>
                  <a:lnTo>
                    <a:pt x="60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0" name="Freeform 398">
              <a:extLst>
                <a:ext uri="{FF2B5EF4-FFF2-40B4-BE49-F238E27FC236}">
                  <a16:creationId xmlns:a16="http://schemas.microsoft.com/office/drawing/2014/main" id="{EC443AE9-1D3F-4EE6-89C6-4B00B776DDA0}"/>
                </a:ext>
              </a:extLst>
            </p:cNvPr>
            <p:cNvSpPr/>
            <p:nvPr/>
          </p:nvSpPr>
          <p:spPr bwMode="auto">
            <a:xfrm>
              <a:off x="6461125" y="3849688"/>
              <a:ext cx="98425" cy="363538"/>
            </a:xfrm>
            <a:custGeom>
              <a:avLst/>
              <a:gdLst>
                <a:gd name="T0" fmla="*/ 61 w 62"/>
                <a:gd name="T1" fmla="*/ 229 h 229"/>
                <a:gd name="T2" fmla="*/ 0 w 62"/>
                <a:gd name="T3" fmla="*/ 0 h 229"/>
                <a:gd name="T4" fmla="*/ 1 w 62"/>
                <a:gd name="T5" fmla="*/ 0 h 229"/>
                <a:gd name="T6" fmla="*/ 62 w 62"/>
                <a:gd name="T7" fmla="*/ 229 h 229"/>
                <a:gd name="T8" fmla="*/ 61 w 62"/>
                <a:gd name="T9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29">
                  <a:moveTo>
                    <a:pt x="61" y="229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2" y="229"/>
                  </a:lnTo>
                  <a:lnTo>
                    <a:pt x="61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1" name="Freeform 399">
              <a:extLst>
                <a:ext uri="{FF2B5EF4-FFF2-40B4-BE49-F238E27FC236}">
                  <a16:creationId xmlns:a16="http://schemas.microsoft.com/office/drawing/2014/main" id="{729446B6-A360-4E85-9865-9A398A1E0E21}"/>
                </a:ext>
              </a:extLst>
            </p:cNvPr>
            <p:cNvSpPr/>
            <p:nvPr/>
          </p:nvSpPr>
          <p:spPr bwMode="auto">
            <a:xfrm>
              <a:off x="6435725" y="3854450"/>
              <a:ext cx="96838" cy="365125"/>
            </a:xfrm>
            <a:custGeom>
              <a:avLst/>
              <a:gdLst>
                <a:gd name="T0" fmla="*/ 61 w 61"/>
                <a:gd name="T1" fmla="*/ 230 h 230"/>
                <a:gd name="T2" fmla="*/ 0 w 61"/>
                <a:gd name="T3" fmla="*/ 1 h 230"/>
                <a:gd name="T4" fmla="*/ 1 w 61"/>
                <a:gd name="T5" fmla="*/ 0 h 230"/>
                <a:gd name="T6" fmla="*/ 61 w 61"/>
                <a:gd name="T7" fmla="*/ 230 h 230"/>
                <a:gd name="T8" fmla="*/ 61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1" y="23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61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2" name="Freeform 400">
              <a:extLst>
                <a:ext uri="{FF2B5EF4-FFF2-40B4-BE49-F238E27FC236}">
                  <a16:creationId xmlns:a16="http://schemas.microsoft.com/office/drawing/2014/main" id="{617AB7F0-9E11-4689-A9F2-08BB20B4BBEE}"/>
                </a:ext>
              </a:extLst>
            </p:cNvPr>
            <p:cNvSpPr/>
            <p:nvPr/>
          </p:nvSpPr>
          <p:spPr bwMode="auto">
            <a:xfrm>
              <a:off x="6410325" y="3862388"/>
              <a:ext cx="96838" cy="365125"/>
            </a:xfrm>
            <a:custGeom>
              <a:avLst/>
              <a:gdLst>
                <a:gd name="T0" fmla="*/ 60 w 61"/>
                <a:gd name="T1" fmla="*/ 230 h 230"/>
                <a:gd name="T2" fmla="*/ 0 w 61"/>
                <a:gd name="T3" fmla="*/ 0 h 230"/>
                <a:gd name="T4" fmla="*/ 0 w 61"/>
                <a:gd name="T5" fmla="*/ 0 h 230"/>
                <a:gd name="T6" fmla="*/ 61 w 61"/>
                <a:gd name="T7" fmla="*/ 229 h 230"/>
                <a:gd name="T8" fmla="*/ 60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0" y="23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1" y="229"/>
                  </a:lnTo>
                  <a:lnTo>
                    <a:pt x="60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3" name="Freeform 401">
              <a:extLst>
                <a:ext uri="{FF2B5EF4-FFF2-40B4-BE49-F238E27FC236}">
                  <a16:creationId xmlns:a16="http://schemas.microsoft.com/office/drawing/2014/main" id="{C85298C1-BF0F-423F-A9AF-ADE5DF133AEB}"/>
                </a:ext>
              </a:extLst>
            </p:cNvPr>
            <p:cNvSpPr/>
            <p:nvPr/>
          </p:nvSpPr>
          <p:spPr bwMode="auto">
            <a:xfrm>
              <a:off x="6383338" y="3868738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1 h 230"/>
                <a:gd name="T4" fmla="*/ 1 w 62"/>
                <a:gd name="T5" fmla="*/ 0 h 230"/>
                <a:gd name="T6" fmla="*/ 62 w 62"/>
                <a:gd name="T7" fmla="*/ 230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62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4" name="Freeform 402">
              <a:extLst>
                <a:ext uri="{FF2B5EF4-FFF2-40B4-BE49-F238E27FC236}">
                  <a16:creationId xmlns:a16="http://schemas.microsoft.com/office/drawing/2014/main" id="{FB57A2BB-3610-4DD0-8032-35E4D408BF47}"/>
                </a:ext>
              </a:extLst>
            </p:cNvPr>
            <p:cNvSpPr/>
            <p:nvPr/>
          </p:nvSpPr>
          <p:spPr bwMode="auto">
            <a:xfrm>
              <a:off x="6357938" y="3875088"/>
              <a:ext cx="96838" cy="365125"/>
            </a:xfrm>
            <a:custGeom>
              <a:avLst/>
              <a:gdLst>
                <a:gd name="T0" fmla="*/ 60 w 61"/>
                <a:gd name="T1" fmla="*/ 230 h 230"/>
                <a:gd name="T2" fmla="*/ 0 w 61"/>
                <a:gd name="T3" fmla="*/ 0 h 230"/>
                <a:gd name="T4" fmla="*/ 1 w 61"/>
                <a:gd name="T5" fmla="*/ 0 h 230"/>
                <a:gd name="T6" fmla="*/ 61 w 61"/>
                <a:gd name="T7" fmla="*/ 230 h 230"/>
                <a:gd name="T8" fmla="*/ 60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0" y="23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1" y="230"/>
                  </a:lnTo>
                  <a:lnTo>
                    <a:pt x="60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5" name="Freeform 403">
              <a:extLst>
                <a:ext uri="{FF2B5EF4-FFF2-40B4-BE49-F238E27FC236}">
                  <a16:creationId xmlns:a16="http://schemas.microsoft.com/office/drawing/2014/main" id="{7B2B187E-E33C-492E-980F-DFAE95C9685E}"/>
                </a:ext>
              </a:extLst>
            </p:cNvPr>
            <p:cNvSpPr/>
            <p:nvPr/>
          </p:nvSpPr>
          <p:spPr bwMode="auto">
            <a:xfrm>
              <a:off x="6330950" y="3883025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0 h 230"/>
                <a:gd name="T4" fmla="*/ 2 w 62"/>
                <a:gd name="T5" fmla="*/ 0 h 230"/>
                <a:gd name="T6" fmla="*/ 62 w 62"/>
                <a:gd name="T7" fmla="*/ 229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2" y="229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6" name="Freeform 404">
              <a:extLst>
                <a:ext uri="{FF2B5EF4-FFF2-40B4-BE49-F238E27FC236}">
                  <a16:creationId xmlns:a16="http://schemas.microsoft.com/office/drawing/2014/main" id="{39047CC0-7849-4AC8-A7D6-7BB8786147B3}"/>
                </a:ext>
              </a:extLst>
            </p:cNvPr>
            <p:cNvSpPr/>
            <p:nvPr/>
          </p:nvSpPr>
          <p:spPr bwMode="auto">
            <a:xfrm>
              <a:off x="6869113" y="4138613"/>
              <a:ext cx="198438" cy="106363"/>
            </a:xfrm>
            <a:custGeom>
              <a:avLst/>
              <a:gdLst>
                <a:gd name="T0" fmla="*/ 0 w 191"/>
                <a:gd name="T1" fmla="*/ 45 h 103"/>
                <a:gd name="T2" fmla="*/ 191 w 191"/>
                <a:gd name="T3" fmla="*/ 20 h 103"/>
                <a:gd name="T4" fmla="*/ 153 w 191"/>
                <a:gd name="T5" fmla="*/ 93 h 103"/>
                <a:gd name="T6" fmla="*/ 45 w 191"/>
                <a:gd name="T7" fmla="*/ 103 h 103"/>
                <a:gd name="T8" fmla="*/ 0 w 191"/>
                <a:gd name="T9" fmla="*/ 4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03">
                  <a:moveTo>
                    <a:pt x="0" y="45"/>
                  </a:moveTo>
                  <a:cubicBezTo>
                    <a:pt x="0" y="45"/>
                    <a:pt x="116" y="0"/>
                    <a:pt x="191" y="20"/>
                  </a:cubicBezTo>
                  <a:cubicBezTo>
                    <a:pt x="153" y="93"/>
                    <a:pt x="153" y="93"/>
                    <a:pt x="153" y="93"/>
                  </a:cubicBezTo>
                  <a:cubicBezTo>
                    <a:pt x="45" y="103"/>
                    <a:pt x="45" y="103"/>
                    <a:pt x="45" y="103"/>
                  </a:cubicBezTo>
                  <a:lnTo>
                    <a:pt x="0" y="45"/>
                  </a:lnTo>
                  <a:close/>
                </a:path>
              </a:pathLst>
            </a:custGeom>
            <a:solidFill>
              <a:srgbClr val="132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7" name="Freeform 405">
              <a:extLst>
                <a:ext uri="{FF2B5EF4-FFF2-40B4-BE49-F238E27FC236}">
                  <a16:creationId xmlns:a16="http://schemas.microsoft.com/office/drawing/2014/main" id="{5A47C7E6-440C-405B-A0E2-74E01644CA79}"/>
                </a:ext>
              </a:extLst>
            </p:cNvPr>
            <p:cNvSpPr/>
            <p:nvPr/>
          </p:nvSpPr>
          <p:spPr bwMode="auto">
            <a:xfrm>
              <a:off x="6872288" y="4114800"/>
              <a:ext cx="190500" cy="58738"/>
            </a:xfrm>
            <a:custGeom>
              <a:avLst/>
              <a:gdLst>
                <a:gd name="T0" fmla="*/ 0 w 184"/>
                <a:gd name="T1" fmla="*/ 28 h 57"/>
                <a:gd name="T2" fmla="*/ 97 w 184"/>
                <a:gd name="T3" fmla="*/ 2 h 57"/>
                <a:gd name="T4" fmla="*/ 136 w 184"/>
                <a:gd name="T5" fmla="*/ 0 h 57"/>
                <a:gd name="T6" fmla="*/ 157 w 184"/>
                <a:gd name="T7" fmla="*/ 2 h 57"/>
                <a:gd name="T8" fmla="*/ 170 w 184"/>
                <a:gd name="T9" fmla="*/ 4 h 57"/>
                <a:gd name="T10" fmla="*/ 150 w 184"/>
                <a:gd name="T11" fmla="*/ 38 h 57"/>
                <a:gd name="T12" fmla="*/ 111 w 184"/>
                <a:gd name="T13" fmla="*/ 48 h 57"/>
                <a:gd name="T14" fmla="*/ 59 w 184"/>
                <a:gd name="T15" fmla="*/ 55 h 57"/>
                <a:gd name="T16" fmla="*/ 33 w 184"/>
                <a:gd name="T17" fmla="*/ 56 h 57"/>
                <a:gd name="T18" fmla="*/ 14 w 184"/>
                <a:gd name="T19" fmla="*/ 51 h 57"/>
                <a:gd name="T20" fmla="*/ 0 w 184"/>
                <a:gd name="T21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4" h="57">
                  <a:moveTo>
                    <a:pt x="0" y="28"/>
                  </a:moveTo>
                  <a:cubicBezTo>
                    <a:pt x="28" y="6"/>
                    <a:pt x="64" y="9"/>
                    <a:pt x="97" y="2"/>
                  </a:cubicBezTo>
                  <a:cubicBezTo>
                    <a:pt x="110" y="0"/>
                    <a:pt x="123" y="0"/>
                    <a:pt x="136" y="0"/>
                  </a:cubicBezTo>
                  <a:cubicBezTo>
                    <a:pt x="143" y="1"/>
                    <a:pt x="150" y="1"/>
                    <a:pt x="157" y="2"/>
                  </a:cubicBezTo>
                  <a:cubicBezTo>
                    <a:pt x="162" y="2"/>
                    <a:pt x="167" y="2"/>
                    <a:pt x="170" y="4"/>
                  </a:cubicBezTo>
                  <a:cubicBezTo>
                    <a:pt x="184" y="16"/>
                    <a:pt x="158" y="33"/>
                    <a:pt x="150" y="38"/>
                  </a:cubicBezTo>
                  <a:cubicBezTo>
                    <a:pt x="137" y="46"/>
                    <a:pt x="126" y="46"/>
                    <a:pt x="111" y="48"/>
                  </a:cubicBezTo>
                  <a:cubicBezTo>
                    <a:pt x="94" y="51"/>
                    <a:pt x="76" y="54"/>
                    <a:pt x="59" y="55"/>
                  </a:cubicBezTo>
                  <a:cubicBezTo>
                    <a:pt x="50" y="56"/>
                    <a:pt x="42" y="57"/>
                    <a:pt x="33" y="56"/>
                  </a:cubicBezTo>
                  <a:cubicBezTo>
                    <a:pt x="27" y="55"/>
                    <a:pt x="19" y="55"/>
                    <a:pt x="14" y="51"/>
                  </a:cubicBezTo>
                  <a:cubicBezTo>
                    <a:pt x="9" y="48"/>
                    <a:pt x="1" y="36"/>
                    <a:pt x="0" y="29"/>
                  </a:cubicBezTo>
                </a:path>
              </a:pathLst>
            </a:custGeom>
            <a:solidFill>
              <a:srgbClr val="3A8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8" name="Freeform 407">
              <a:extLst>
                <a:ext uri="{FF2B5EF4-FFF2-40B4-BE49-F238E27FC236}">
                  <a16:creationId xmlns:a16="http://schemas.microsoft.com/office/drawing/2014/main" id="{93E61314-18AD-48A7-80AD-E111E108C15D}"/>
                </a:ext>
              </a:extLst>
            </p:cNvPr>
            <p:cNvSpPr/>
            <p:nvPr/>
          </p:nvSpPr>
          <p:spPr bwMode="auto">
            <a:xfrm>
              <a:off x="6753225" y="3824288"/>
              <a:ext cx="296863" cy="361950"/>
            </a:xfrm>
            <a:custGeom>
              <a:avLst/>
              <a:gdLst>
                <a:gd name="T0" fmla="*/ 6 w 288"/>
                <a:gd name="T1" fmla="*/ 64 h 350"/>
                <a:gd name="T2" fmla="*/ 13 w 288"/>
                <a:gd name="T3" fmla="*/ 86 h 350"/>
                <a:gd name="T4" fmla="*/ 19 w 288"/>
                <a:gd name="T5" fmla="*/ 110 h 350"/>
                <a:gd name="T6" fmla="*/ 49 w 288"/>
                <a:gd name="T7" fmla="*/ 179 h 350"/>
                <a:gd name="T8" fmla="*/ 77 w 288"/>
                <a:gd name="T9" fmla="*/ 213 h 350"/>
                <a:gd name="T10" fmla="*/ 110 w 288"/>
                <a:gd name="T11" fmla="*/ 243 h 350"/>
                <a:gd name="T12" fmla="*/ 146 w 288"/>
                <a:gd name="T13" fmla="*/ 293 h 350"/>
                <a:gd name="T14" fmla="*/ 164 w 288"/>
                <a:gd name="T15" fmla="*/ 350 h 350"/>
                <a:gd name="T16" fmla="*/ 236 w 288"/>
                <a:gd name="T17" fmla="*/ 347 h 350"/>
                <a:gd name="T18" fmla="*/ 285 w 288"/>
                <a:gd name="T19" fmla="*/ 337 h 350"/>
                <a:gd name="T20" fmla="*/ 280 w 288"/>
                <a:gd name="T21" fmla="*/ 309 h 350"/>
                <a:gd name="T22" fmla="*/ 275 w 288"/>
                <a:gd name="T23" fmla="*/ 280 h 350"/>
                <a:gd name="T24" fmla="*/ 262 w 288"/>
                <a:gd name="T25" fmla="*/ 172 h 350"/>
                <a:gd name="T26" fmla="*/ 257 w 288"/>
                <a:gd name="T27" fmla="*/ 118 h 350"/>
                <a:gd name="T28" fmla="*/ 224 w 288"/>
                <a:gd name="T29" fmla="*/ 74 h 350"/>
                <a:gd name="T30" fmla="*/ 139 w 288"/>
                <a:gd name="T31" fmla="*/ 7 h 350"/>
                <a:gd name="T32" fmla="*/ 62 w 288"/>
                <a:gd name="T33" fmla="*/ 5 h 350"/>
                <a:gd name="T34" fmla="*/ 0 w 288"/>
                <a:gd name="T35" fmla="*/ 24 h 350"/>
                <a:gd name="T36" fmla="*/ 38 w 288"/>
                <a:gd name="T37" fmla="*/ 44 h 350"/>
                <a:gd name="T38" fmla="*/ 86 w 288"/>
                <a:gd name="T39" fmla="*/ 47 h 350"/>
                <a:gd name="T40" fmla="*/ 129 w 288"/>
                <a:gd name="T41" fmla="*/ 77 h 350"/>
                <a:gd name="T42" fmla="*/ 152 w 288"/>
                <a:gd name="T43" fmla="*/ 125 h 350"/>
                <a:gd name="T44" fmla="*/ 109 w 288"/>
                <a:gd name="T45" fmla="*/ 147 h 350"/>
                <a:gd name="T46" fmla="*/ 69 w 288"/>
                <a:gd name="T47" fmla="*/ 116 h 350"/>
                <a:gd name="T48" fmla="*/ 42 w 288"/>
                <a:gd name="T49" fmla="*/ 79 h 350"/>
                <a:gd name="T50" fmla="*/ 25 w 288"/>
                <a:gd name="T51" fmla="*/ 59 h 350"/>
                <a:gd name="T52" fmla="*/ 6 w 288"/>
                <a:gd name="T53" fmla="*/ 6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8" h="350">
                  <a:moveTo>
                    <a:pt x="6" y="64"/>
                  </a:moveTo>
                  <a:cubicBezTo>
                    <a:pt x="9" y="68"/>
                    <a:pt x="10" y="80"/>
                    <a:pt x="13" y="86"/>
                  </a:cubicBezTo>
                  <a:cubicBezTo>
                    <a:pt x="16" y="94"/>
                    <a:pt x="16" y="102"/>
                    <a:pt x="19" y="110"/>
                  </a:cubicBezTo>
                  <a:cubicBezTo>
                    <a:pt x="24" y="126"/>
                    <a:pt x="41" y="164"/>
                    <a:pt x="49" y="179"/>
                  </a:cubicBezTo>
                  <a:cubicBezTo>
                    <a:pt x="57" y="195"/>
                    <a:pt x="65" y="202"/>
                    <a:pt x="77" y="213"/>
                  </a:cubicBezTo>
                  <a:cubicBezTo>
                    <a:pt x="92" y="227"/>
                    <a:pt x="97" y="228"/>
                    <a:pt x="110" y="243"/>
                  </a:cubicBezTo>
                  <a:cubicBezTo>
                    <a:pt x="123" y="258"/>
                    <a:pt x="136" y="276"/>
                    <a:pt x="146" y="293"/>
                  </a:cubicBezTo>
                  <a:cubicBezTo>
                    <a:pt x="158" y="313"/>
                    <a:pt x="161" y="329"/>
                    <a:pt x="164" y="350"/>
                  </a:cubicBezTo>
                  <a:cubicBezTo>
                    <a:pt x="188" y="350"/>
                    <a:pt x="212" y="349"/>
                    <a:pt x="236" y="347"/>
                  </a:cubicBezTo>
                  <a:cubicBezTo>
                    <a:pt x="244" y="346"/>
                    <a:pt x="280" y="346"/>
                    <a:pt x="285" y="337"/>
                  </a:cubicBezTo>
                  <a:cubicBezTo>
                    <a:pt x="288" y="332"/>
                    <a:pt x="281" y="315"/>
                    <a:pt x="280" y="309"/>
                  </a:cubicBezTo>
                  <a:cubicBezTo>
                    <a:pt x="278" y="299"/>
                    <a:pt x="277" y="290"/>
                    <a:pt x="275" y="280"/>
                  </a:cubicBezTo>
                  <a:cubicBezTo>
                    <a:pt x="270" y="244"/>
                    <a:pt x="268" y="209"/>
                    <a:pt x="262" y="172"/>
                  </a:cubicBezTo>
                  <a:cubicBezTo>
                    <a:pt x="259" y="155"/>
                    <a:pt x="261" y="135"/>
                    <a:pt x="257" y="118"/>
                  </a:cubicBezTo>
                  <a:cubicBezTo>
                    <a:pt x="252" y="98"/>
                    <a:pt x="241" y="86"/>
                    <a:pt x="224" y="74"/>
                  </a:cubicBezTo>
                  <a:cubicBezTo>
                    <a:pt x="195" y="52"/>
                    <a:pt x="176" y="18"/>
                    <a:pt x="139" y="7"/>
                  </a:cubicBezTo>
                  <a:cubicBezTo>
                    <a:pt x="115" y="0"/>
                    <a:pt x="87" y="4"/>
                    <a:pt x="62" y="5"/>
                  </a:cubicBezTo>
                  <a:cubicBezTo>
                    <a:pt x="41" y="6"/>
                    <a:pt x="18" y="12"/>
                    <a:pt x="0" y="24"/>
                  </a:cubicBezTo>
                  <a:cubicBezTo>
                    <a:pt x="8" y="40"/>
                    <a:pt x="20" y="45"/>
                    <a:pt x="38" y="44"/>
                  </a:cubicBezTo>
                  <a:cubicBezTo>
                    <a:pt x="56" y="43"/>
                    <a:pt x="68" y="41"/>
                    <a:pt x="86" y="47"/>
                  </a:cubicBezTo>
                  <a:cubicBezTo>
                    <a:pt x="104" y="53"/>
                    <a:pt x="118" y="62"/>
                    <a:pt x="129" y="77"/>
                  </a:cubicBezTo>
                  <a:cubicBezTo>
                    <a:pt x="138" y="88"/>
                    <a:pt x="157" y="110"/>
                    <a:pt x="152" y="125"/>
                  </a:cubicBezTo>
                  <a:cubicBezTo>
                    <a:pt x="146" y="143"/>
                    <a:pt x="125" y="151"/>
                    <a:pt x="109" y="147"/>
                  </a:cubicBezTo>
                  <a:cubicBezTo>
                    <a:pt x="91" y="143"/>
                    <a:pt x="80" y="129"/>
                    <a:pt x="69" y="116"/>
                  </a:cubicBezTo>
                  <a:cubicBezTo>
                    <a:pt x="59" y="105"/>
                    <a:pt x="50" y="93"/>
                    <a:pt x="42" y="79"/>
                  </a:cubicBezTo>
                  <a:cubicBezTo>
                    <a:pt x="38" y="71"/>
                    <a:pt x="33" y="63"/>
                    <a:pt x="25" y="59"/>
                  </a:cubicBezTo>
                  <a:cubicBezTo>
                    <a:pt x="17" y="54"/>
                    <a:pt x="12" y="58"/>
                    <a:pt x="6" y="64"/>
                  </a:cubicBezTo>
                </a:path>
              </a:pathLst>
            </a:custGeom>
            <a:solidFill>
              <a:srgbClr val="DDB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9" name="Freeform 408">
              <a:extLst>
                <a:ext uri="{FF2B5EF4-FFF2-40B4-BE49-F238E27FC236}">
                  <a16:creationId xmlns:a16="http://schemas.microsoft.com/office/drawing/2014/main" id="{AAF23AD7-67FA-4924-BC08-2DFB550959F5}"/>
                </a:ext>
              </a:extLst>
            </p:cNvPr>
            <p:cNvSpPr/>
            <p:nvPr/>
          </p:nvSpPr>
          <p:spPr bwMode="auto">
            <a:xfrm>
              <a:off x="6869113" y="4121150"/>
              <a:ext cx="206375" cy="111125"/>
            </a:xfrm>
            <a:custGeom>
              <a:avLst/>
              <a:gdLst>
                <a:gd name="T0" fmla="*/ 176 w 200"/>
                <a:gd name="T1" fmla="*/ 0 h 107"/>
                <a:gd name="T2" fmla="*/ 140 w 200"/>
                <a:gd name="T3" fmla="*/ 20 h 107"/>
                <a:gd name="T4" fmla="*/ 91 w 200"/>
                <a:gd name="T5" fmla="*/ 28 h 107"/>
                <a:gd name="T6" fmla="*/ 45 w 200"/>
                <a:gd name="T7" fmla="*/ 31 h 107"/>
                <a:gd name="T8" fmla="*/ 4 w 200"/>
                <a:gd name="T9" fmla="*/ 20 h 107"/>
                <a:gd name="T10" fmla="*/ 6 w 200"/>
                <a:gd name="T11" fmla="*/ 57 h 107"/>
                <a:gd name="T12" fmla="*/ 12 w 200"/>
                <a:gd name="T13" fmla="*/ 103 h 107"/>
                <a:gd name="T14" fmla="*/ 52 w 200"/>
                <a:gd name="T15" fmla="*/ 99 h 107"/>
                <a:gd name="T16" fmla="*/ 106 w 200"/>
                <a:gd name="T17" fmla="*/ 107 h 107"/>
                <a:gd name="T18" fmla="*/ 161 w 200"/>
                <a:gd name="T19" fmla="*/ 101 h 107"/>
                <a:gd name="T20" fmla="*/ 200 w 200"/>
                <a:gd name="T21" fmla="*/ 89 h 107"/>
                <a:gd name="T22" fmla="*/ 190 w 200"/>
                <a:gd name="T23" fmla="*/ 47 h 107"/>
                <a:gd name="T24" fmla="*/ 177 w 200"/>
                <a:gd name="T25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107">
                  <a:moveTo>
                    <a:pt x="176" y="0"/>
                  </a:moveTo>
                  <a:cubicBezTo>
                    <a:pt x="174" y="10"/>
                    <a:pt x="148" y="18"/>
                    <a:pt x="140" y="20"/>
                  </a:cubicBezTo>
                  <a:cubicBezTo>
                    <a:pt x="124" y="23"/>
                    <a:pt x="107" y="26"/>
                    <a:pt x="91" y="28"/>
                  </a:cubicBezTo>
                  <a:cubicBezTo>
                    <a:pt x="76" y="30"/>
                    <a:pt x="60" y="31"/>
                    <a:pt x="45" y="31"/>
                  </a:cubicBezTo>
                  <a:cubicBezTo>
                    <a:pt x="33" y="31"/>
                    <a:pt x="12" y="30"/>
                    <a:pt x="4" y="20"/>
                  </a:cubicBezTo>
                  <a:cubicBezTo>
                    <a:pt x="0" y="27"/>
                    <a:pt x="6" y="48"/>
                    <a:pt x="6" y="57"/>
                  </a:cubicBezTo>
                  <a:cubicBezTo>
                    <a:pt x="6" y="72"/>
                    <a:pt x="6" y="89"/>
                    <a:pt x="12" y="103"/>
                  </a:cubicBezTo>
                  <a:cubicBezTo>
                    <a:pt x="22" y="96"/>
                    <a:pt x="41" y="99"/>
                    <a:pt x="52" y="99"/>
                  </a:cubicBezTo>
                  <a:cubicBezTo>
                    <a:pt x="70" y="101"/>
                    <a:pt x="88" y="106"/>
                    <a:pt x="106" y="107"/>
                  </a:cubicBezTo>
                  <a:cubicBezTo>
                    <a:pt x="124" y="107"/>
                    <a:pt x="143" y="106"/>
                    <a:pt x="161" y="101"/>
                  </a:cubicBezTo>
                  <a:cubicBezTo>
                    <a:pt x="174" y="99"/>
                    <a:pt x="190" y="97"/>
                    <a:pt x="200" y="89"/>
                  </a:cubicBezTo>
                  <a:cubicBezTo>
                    <a:pt x="197" y="75"/>
                    <a:pt x="194" y="61"/>
                    <a:pt x="190" y="47"/>
                  </a:cubicBezTo>
                  <a:cubicBezTo>
                    <a:pt x="186" y="34"/>
                    <a:pt x="185" y="14"/>
                    <a:pt x="177" y="3"/>
                  </a:cubicBezTo>
                </a:path>
              </a:pathLst>
            </a:custGeom>
            <a:solidFill>
              <a:srgbClr val="4C9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0" name="Freeform 409">
              <a:extLst>
                <a:ext uri="{FF2B5EF4-FFF2-40B4-BE49-F238E27FC236}">
                  <a16:creationId xmlns:a16="http://schemas.microsoft.com/office/drawing/2014/main" id="{3E0E290C-0F0D-436F-BCD3-0688C54642AF}"/>
                </a:ext>
              </a:extLst>
            </p:cNvPr>
            <p:cNvSpPr/>
            <p:nvPr/>
          </p:nvSpPr>
          <p:spPr bwMode="auto">
            <a:xfrm>
              <a:off x="6869113" y="4159250"/>
              <a:ext cx="222250" cy="173038"/>
            </a:xfrm>
            <a:custGeom>
              <a:avLst/>
              <a:gdLst>
                <a:gd name="T0" fmla="*/ 191 w 215"/>
                <a:gd name="T1" fmla="*/ 0 h 167"/>
                <a:gd name="T2" fmla="*/ 0 w 215"/>
                <a:gd name="T3" fmla="*/ 25 h 167"/>
                <a:gd name="T4" fmla="*/ 6 w 215"/>
                <a:gd name="T5" fmla="*/ 102 h 167"/>
                <a:gd name="T6" fmla="*/ 215 w 215"/>
                <a:gd name="T7" fmla="*/ 98 h 167"/>
                <a:gd name="T8" fmla="*/ 191 w 215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167">
                  <a:moveTo>
                    <a:pt x="191" y="0"/>
                  </a:moveTo>
                  <a:cubicBezTo>
                    <a:pt x="191" y="0"/>
                    <a:pt x="83" y="70"/>
                    <a:pt x="0" y="25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143" y="167"/>
                    <a:pt x="215" y="98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364E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1" name="Freeform 410">
              <a:extLst>
                <a:ext uri="{FF2B5EF4-FFF2-40B4-BE49-F238E27FC236}">
                  <a16:creationId xmlns:a16="http://schemas.microsoft.com/office/drawing/2014/main" id="{2E969C18-E4E6-4E44-93B0-A3D2D7C0CE9E}"/>
                </a:ext>
              </a:extLst>
            </p:cNvPr>
            <p:cNvSpPr/>
            <p:nvPr/>
          </p:nvSpPr>
          <p:spPr bwMode="auto">
            <a:xfrm>
              <a:off x="6884988" y="4217988"/>
              <a:ext cx="30163" cy="33338"/>
            </a:xfrm>
            <a:custGeom>
              <a:avLst/>
              <a:gdLst>
                <a:gd name="T0" fmla="*/ 23 w 30"/>
                <a:gd name="T1" fmla="*/ 30 h 33"/>
                <a:gd name="T2" fmla="*/ 4 w 30"/>
                <a:gd name="T3" fmla="*/ 23 h 33"/>
                <a:gd name="T4" fmla="*/ 7 w 30"/>
                <a:gd name="T5" fmla="*/ 3 h 33"/>
                <a:gd name="T6" fmla="*/ 25 w 30"/>
                <a:gd name="T7" fmla="*/ 10 h 33"/>
                <a:gd name="T8" fmla="*/ 23 w 30"/>
                <a:gd name="T9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3" y="30"/>
                  </a:moveTo>
                  <a:cubicBezTo>
                    <a:pt x="17" y="33"/>
                    <a:pt x="9" y="30"/>
                    <a:pt x="4" y="23"/>
                  </a:cubicBezTo>
                  <a:cubicBezTo>
                    <a:pt x="0" y="15"/>
                    <a:pt x="1" y="7"/>
                    <a:pt x="7" y="3"/>
                  </a:cubicBezTo>
                  <a:cubicBezTo>
                    <a:pt x="13" y="0"/>
                    <a:pt x="21" y="3"/>
                    <a:pt x="25" y="10"/>
                  </a:cubicBezTo>
                  <a:cubicBezTo>
                    <a:pt x="30" y="18"/>
                    <a:pt x="28" y="27"/>
                    <a:pt x="23" y="30"/>
                  </a:cubicBezTo>
                  <a:close/>
                </a:path>
              </a:pathLst>
            </a:custGeom>
            <a:solidFill>
              <a:srgbClr val="132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2" name="Freeform 411">
              <a:extLst>
                <a:ext uri="{FF2B5EF4-FFF2-40B4-BE49-F238E27FC236}">
                  <a16:creationId xmlns:a16="http://schemas.microsoft.com/office/drawing/2014/main" id="{5674A169-DA15-4BFD-A5A0-03E8D5B8300F}"/>
                </a:ext>
              </a:extLst>
            </p:cNvPr>
            <p:cNvSpPr/>
            <p:nvPr/>
          </p:nvSpPr>
          <p:spPr bwMode="auto">
            <a:xfrm>
              <a:off x="6689725" y="3843338"/>
              <a:ext cx="63500" cy="36513"/>
            </a:xfrm>
            <a:custGeom>
              <a:avLst/>
              <a:gdLst>
                <a:gd name="T0" fmla="*/ 19 w 62"/>
                <a:gd name="T1" fmla="*/ 32 h 36"/>
                <a:gd name="T2" fmla="*/ 57 w 62"/>
                <a:gd name="T3" fmla="*/ 36 h 36"/>
                <a:gd name="T4" fmla="*/ 60 w 62"/>
                <a:gd name="T5" fmla="*/ 28 h 36"/>
                <a:gd name="T6" fmla="*/ 62 w 62"/>
                <a:gd name="T7" fmla="*/ 20 h 36"/>
                <a:gd name="T8" fmla="*/ 30 w 62"/>
                <a:gd name="T9" fmla="*/ 0 h 36"/>
                <a:gd name="T10" fmla="*/ 1 w 62"/>
                <a:gd name="T11" fmla="*/ 7 h 36"/>
                <a:gd name="T12" fmla="*/ 0 w 62"/>
                <a:gd name="T13" fmla="*/ 8 h 36"/>
                <a:gd name="T14" fmla="*/ 0 w 62"/>
                <a:gd name="T15" fmla="*/ 9 h 36"/>
                <a:gd name="T16" fmla="*/ 19 w 62"/>
                <a:gd name="T17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36">
                  <a:moveTo>
                    <a:pt x="19" y="32"/>
                  </a:moveTo>
                  <a:cubicBezTo>
                    <a:pt x="33" y="25"/>
                    <a:pt x="57" y="36"/>
                    <a:pt x="57" y="36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2" y="20"/>
                    <a:pt x="37" y="13"/>
                    <a:pt x="30" y="0"/>
                  </a:cubicBezTo>
                  <a:cubicBezTo>
                    <a:pt x="30" y="0"/>
                    <a:pt x="14" y="12"/>
                    <a:pt x="1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4" y="13"/>
                    <a:pt x="19" y="32"/>
                    <a:pt x="19" y="32"/>
                  </a:cubicBezTo>
                  <a:close/>
                </a:path>
              </a:pathLst>
            </a:custGeom>
            <a:solidFill>
              <a:srgbClr val="CE8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3" name="Freeform 412">
              <a:extLst>
                <a:ext uri="{FF2B5EF4-FFF2-40B4-BE49-F238E27FC236}">
                  <a16:creationId xmlns:a16="http://schemas.microsoft.com/office/drawing/2014/main" id="{3EDA2A61-074B-45A9-8179-980BCC672B4F}"/>
                </a:ext>
              </a:extLst>
            </p:cNvPr>
            <p:cNvSpPr/>
            <p:nvPr/>
          </p:nvSpPr>
          <p:spPr bwMode="auto">
            <a:xfrm>
              <a:off x="6689725" y="3849688"/>
              <a:ext cx="63500" cy="26988"/>
            </a:xfrm>
            <a:custGeom>
              <a:avLst/>
              <a:gdLst>
                <a:gd name="T0" fmla="*/ 21 w 61"/>
                <a:gd name="T1" fmla="*/ 20 h 27"/>
                <a:gd name="T2" fmla="*/ 58 w 61"/>
                <a:gd name="T3" fmla="*/ 27 h 27"/>
                <a:gd name="T4" fmla="*/ 60 w 61"/>
                <a:gd name="T5" fmla="*/ 22 h 27"/>
                <a:gd name="T6" fmla="*/ 61 w 61"/>
                <a:gd name="T7" fmla="*/ 17 h 27"/>
                <a:gd name="T8" fmla="*/ 28 w 61"/>
                <a:gd name="T9" fmla="*/ 0 h 27"/>
                <a:gd name="T10" fmla="*/ 0 w 61"/>
                <a:gd name="T11" fmla="*/ 1 h 27"/>
                <a:gd name="T12" fmla="*/ 0 w 61"/>
                <a:gd name="T13" fmla="*/ 2 h 27"/>
                <a:gd name="T14" fmla="*/ 0 w 61"/>
                <a:gd name="T15" fmla="*/ 2 h 27"/>
                <a:gd name="T16" fmla="*/ 21 w 61"/>
                <a:gd name="T17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27">
                  <a:moveTo>
                    <a:pt x="21" y="20"/>
                  </a:moveTo>
                  <a:cubicBezTo>
                    <a:pt x="33" y="17"/>
                    <a:pt x="58" y="27"/>
                    <a:pt x="58" y="27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36" y="10"/>
                    <a:pt x="28" y="0"/>
                  </a:cubicBezTo>
                  <a:cubicBezTo>
                    <a:pt x="28" y="0"/>
                    <a:pt x="14" y="6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" y="7"/>
                    <a:pt x="21" y="20"/>
                    <a:pt x="21" y="20"/>
                  </a:cubicBezTo>
                  <a:close/>
                </a:path>
              </a:pathLst>
            </a:custGeom>
            <a:solidFill>
              <a:srgbClr val="E2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4" name="Freeform 413">
              <a:extLst>
                <a:ext uri="{FF2B5EF4-FFF2-40B4-BE49-F238E27FC236}">
                  <a16:creationId xmlns:a16="http://schemas.microsoft.com/office/drawing/2014/main" id="{C9A142BF-2801-4629-9994-F539BC0E3DF5}"/>
                </a:ext>
              </a:extLst>
            </p:cNvPr>
            <p:cNvSpPr/>
            <p:nvPr/>
          </p:nvSpPr>
          <p:spPr bwMode="auto">
            <a:xfrm>
              <a:off x="6689725" y="3851275"/>
              <a:ext cx="61913" cy="22225"/>
            </a:xfrm>
            <a:custGeom>
              <a:avLst/>
              <a:gdLst>
                <a:gd name="T0" fmla="*/ 23 w 60"/>
                <a:gd name="T1" fmla="*/ 13 h 22"/>
                <a:gd name="T2" fmla="*/ 59 w 60"/>
                <a:gd name="T3" fmla="*/ 22 h 22"/>
                <a:gd name="T4" fmla="*/ 60 w 60"/>
                <a:gd name="T5" fmla="*/ 20 h 22"/>
                <a:gd name="T6" fmla="*/ 60 w 60"/>
                <a:gd name="T7" fmla="*/ 17 h 22"/>
                <a:gd name="T8" fmla="*/ 26 w 60"/>
                <a:gd name="T9" fmla="*/ 3 h 22"/>
                <a:gd name="T10" fmla="*/ 0 w 60"/>
                <a:gd name="T11" fmla="*/ 0 h 22"/>
                <a:gd name="T12" fmla="*/ 0 w 60"/>
                <a:gd name="T13" fmla="*/ 0 h 22"/>
                <a:gd name="T14" fmla="*/ 0 w 60"/>
                <a:gd name="T15" fmla="*/ 0 h 22"/>
                <a:gd name="T16" fmla="*/ 23 w 60"/>
                <a:gd name="T17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22">
                  <a:moveTo>
                    <a:pt x="23" y="13"/>
                  </a:moveTo>
                  <a:cubicBezTo>
                    <a:pt x="34" y="13"/>
                    <a:pt x="59" y="22"/>
                    <a:pt x="59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0" y="17"/>
                    <a:pt x="35" y="9"/>
                    <a:pt x="26" y="3"/>
                  </a:cubicBezTo>
                  <a:cubicBezTo>
                    <a:pt x="26" y="3"/>
                    <a:pt x="14" y="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4"/>
                    <a:pt x="23" y="13"/>
                    <a:pt x="23" y="13"/>
                  </a:cubicBezTo>
                  <a:close/>
                </a:path>
              </a:pathLst>
            </a:custGeom>
            <a:solidFill>
              <a:srgbClr val="F3B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5" name="Freeform 414">
              <a:extLst>
                <a:ext uri="{FF2B5EF4-FFF2-40B4-BE49-F238E27FC236}">
                  <a16:creationId xmlns:a16="http://schemas.microsoft.com/office/drawing/2014/main" id="{1B8B3314-0A7F-4EC8-A33E-BF6C8EBD5B7F}"/>
                </a:ext>
              </a:extLst>
            </p:cNvPr>
            <p:cNvSpPr/>
            <p:nvPr/>
          </p:nvSpPr>
          <p:spPr bwMode="auto">
            <a:xfrm>
              <a:off x="6735763" y="3852863"/>
              <a:ext cx="174625" cy="92075"/>
            </a:xfrm>
            <a:custGeom>
              <a:avLst/>
              <a:gdLst>
                <a:gd name="T0" fmla="*/ 9 w 169"/>
                <a:gd name="T1" fmla="*/ 0 h 89"/>
                <a:gd name="T2" fmla="*/ 5 w 169"/>
                <a:gd name="T3" fmla="*/ 14 h 89"/>
                <a:gd name="T4" fmla="*/ 0 w 169"/>
                <a:gd name="T5" fmla="*/ 28 h 89"/>
                <a:gd name="T6" fmla="*/ 154 w 169"/>
                <a:gd name="T7" fmla="*/ 89 h 89"/>
                <a:gd name="T8" fmla="*/ 161 w 169"/>
                <a:gd name="T9" fmla="*/ 66 h 89"/>
                <a:gd name="T10" fmla="*/ 169 w 169"/>
                <a:gd name="T11" fmla="*/ 42 h 89"/>
                <a:gd name="T12" fmla="*/ 9 w 169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89">
                  <a:moveTo>
                    <a:pt x="9" y="0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24" y="84"/>
                    <a:pt x="154" y="89"/>
                    <a:pt x="154" y="89"/>
                  </a:cubicBezTo>
                  <a:cubicBezTo>
                    <a:pt x="161" y="66"/>
                    <a:pt x="161" y="66"/>
                    <a:pt x="161" y="66"/>
                  </a:cubicBezTo>
                  <a:cubicBezTo>
                    <a:pt x="169" y="42"/>
                    <a:pt x="169" y="42"/>
                    <a:pt x="169" y="42"/>
                  </a:cubicBezTo>
                  <a:cubicBezTo>
                    <a:pt x="169" y="42"/>
                    <a:pt x="142" y="29"/>
                    <a:pt x="9" y="0"/>
                  </a:cubicBezTo>
                  <a:close/>
                </a:path>
              </a:pathLst>
            </a:custGeom>
            <a:solidFill>
              <a:srgbClr val="995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6" name="Freeform 415">
              <a:extLst>
                <a:ext uri="{FF2B5EF4-FFF2-40B4-BE49-F238E27FC236}">
                  <a16:creationId xmlns:a16="http://schemas.microsoft.com/office/drawing/2014/main" id="{A1FEEFDF-451A-452E-B74C-8BBC9B8D47DA}"/>
                </a:ext>
              </a:extLst>
            </p:cNvPr>
            <p:cNvSpPr/>
            <p:nvPr/>
          </p:nvSpPr>
          <p:spPr bwMode="auto">
            <a:xfrm>
              <a:off x="6910388" y="3902075"/>
              <a:ext cx="123825" cy="77788"/>
            </a:xfrm>
            <a:custGeom>
              <a:avLst/>
              <a:gdLst>
                <a:gd name="T0" fmla="*/ 29 w 120"/>
                <a:gd name="T1" fmla="*/ 3 h 76"/>
                <a:gd name="T2" fmla="*/ 17 w 120"/>
                <a:gd name="T3" fmla="*/ 0 h 76"/>
                <a:gd name="T4" fmla="*/ 0 w 120"/>
                <a:gd name="T5" fmla="*/ 49 h 76"/>
                <a:gd name="T6" fmla="*/ 13 w 120"/>
                <a:gd name="T7" fmla="*/ 53 h 76"/>
                <a:gd name="T8" fmla="*/ 109 w 120"/>
                <a:gd name="T9" fmla="*/ 76 h 76"/>
                <a:gd name="T10" fmla="*/ 120 w 120"/>
                <a:gd name="T11" fmla="*/ 43 h 76"/>
                <a:gd name="T12" fmla="*/ 29 w 120"/>
                <a:gd name="T13" fmla="*/ 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76">
                  <a:moveTo>
                    <a:pt x="29" y="3"/>
                  </a:moveTo>
                  <a:cubicBezTo>
                    <a:pt x="25" y="2"/>
                    <a:pt x="21" y="1"/>
                    <a:pt x="17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4" y="51"/>
                    <a:pt x="8" y="52"/>
                    <a:pt x="13" y="53"/>
                  </a:cubicBezTo>
                  <a:cubicBezTo>
                    <a:pt x="50" y="66"/>
                    <a:pt x="85" y="74"/>
                    <a:pt x="109" y="76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99" y="30"/>
                    <a:pt x="67" y="16"/>
                    <a:pt x="29" y="3"/>
                  </a:cubicBezTo>
                  <a:close/>
                </a:path>
              </a:pathLst>
            </a:custGeom>
            <a:solidFill>
              <a:srgbClr val="8945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7" name="Freeform 416">
              <a:extLst>
                <a:ext uri="{FF2B5EF4-FFF2-40B4-BE49-F238E27FC236}">
                  <a16:creationId xmlns:a16="http://schemas.microsoft.com/office/drawing/2014/main" id="{65484663-B7CC-4315-8814-551C97D00C35}"/>
                </a:ext>
              </a:extLst>
            </p:cNvPr>
            <p:cNvSpPr/>
            <p:nvPr/>
          </p:nvSpPr>
          <p:spPr bwMode="auto">
            <a:xfrm>
              <a:off x="6892925" y="3895725"/>
              <a:ext cx="34925" cy="57150"/>
            </a:xfrm>
            <a:custGeom>
              <a:avLst/>
              <a:gdLst>
                <a:gd name="T0" fmla="*/ 16 w 34"/>
                <a:gd name="T1" fmla="*/ 0 h 55"/>
                <a:gd name="T2" fmla="*/ 0 w 34"/>
                <a:gd name="T3" fmla="*/ 49 h 55"/>
                <a:gd name="T4" fmla="*/ 17 w 34"/>
                <a:gd name="T5" fmla="*/ 55 h 55"/>
                <a:gd name="T6" fmla="*/ 34 w 34"/>
                <a:gd name="T7" fmla="*/ 6 h 55"/>
                <a:gd name="T8" fmla="*/ 16 w 34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5">
                  <a:moveTo>
                    <a:pt x="16" y="0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5" y="51"/>
                    <a:pt x="11" y="53"/>
                    <a:pt x="17" y="55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28" y="4"/>
                    <a:pt x="22" y="2"/>
                    <a:pt x="16" y="0"/>
                  </a:cubicBezTo>
                  <a:close/>
                </a:path>
              </a:pathLst>
            </a:custGeom>
            <a:solidFill>
              <a:srgbClr val="CE8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8" name="Freeform 417">
              <a:extLst>
                <a:ext uri="{FF2B5EF4-FFF2-40B4-BE49-F238E27FC236}">
                  <a16:creationId xmlns:a16="http://schemas.microsoft.com/office/drawing/2014/main" id="{2F84B888-BE87-403C-B08E-491EEA7C3179}"/>
                </a:ext>
              </a:extLst>
            </p:cNvPr>
            <p:cNvSpPr/>
            <p:nvPr/>
          </p:nvSpPr>
          <p:spPr bwMode="auto">
            <a:xfrm>
              <a:off x="7023100" y="3946525"/>
              <a:ext cx="39688" cy="36513"/>
            </a:xfrm>
            <a:custGeom>
              <a:avLst/>
              <a:gdLst>
                <a:gd name="T0" fmla="*/ 36 w 38"/>
                <a:gd name="T1" fmla="*/ 27 h 35"/>
                <a:gd name="T2" fmla="*/ 11 w 38"/>
                <a:gd name="T3" fmla="*/ 0 h 35"/>
                <a:gd name="T4" fmla="*/ 0 w 38"/>
                <a:gd name="T5" fmla="*/ 33 h 35"/>
                <a:gd name="T6" fmla="*/ 36 w 38"/>
                <a:gd name="T7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5">
                  <a:moveTo>
                    <a:pt x="36" y="27"/>
                  </a:moveTo>
                  <a:cubicBezTo>
                    <a:pt x="38" y="21"/>
                    <a:pt x="29" y="11"/>
                    <a:pt x="11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1" y="35"/>
                    <a:pt x="34" y="33"/>
                    <a:pt x="36" y="27"/>
                  </a:cubicBezTo>
                  <a:close/>
                </a:path>
              </a:pathLst>
            </a:custGeom>
            <a:solidFill>
              <a:srgbClr val="CE8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9" name="Freeform 418">
              <a:extLst>
                <a:ext uri="{FF2B5EF4-FFF2-40B4-BE49-F238E27FC236}">
                  <a16:creationId xmlns:a16="http://schemas.microsoft.com/office/drawing/2014/main" id="{41ACB485-3E2B-4BA8-A119-833ADAF65746}"/>
                </a:ext>
              </a:extLst>
            </p:cNvPr>
            <p:cNvSpPr/>
            <p:nvPr/>
          </p:nvSpPr>
          <p:spPr bwMode="auto">
            <a:xfrm>
              <a:off x="6737350" y="3857625"/>
              <a:ext cx="171450" cy="80963"/>
            </a:xfrm>
            <a:custGeom>
              <a:avLst/>
              <a:gdLst>
                <a:gd name="T0" fmla="*/ 7 w 166"/>
                <a:gd name="T1" fmla="*/ 0 h 78"/>
                <a:gd name="T2" fmla="*/ 4 w 166"/>
                <a:gd name="T3" fmla="*/ 10 h 78"/>
                <a:gd name="T4" fmla="*/ 0 w 166"/>
                <a:gd name="T5" fmla="*/ 20 h 78"/>
                <a:gd name="T6" fmla="*/ 155 w 166"/>
                <a:gd name="T7" fmla="*/ 78 h 78"/>
                <a:gd name="T8" fmla="*/ 160 w 166"/>
                <a:gd name="T9" fmla="*/ 62 h 78"/>
                <a:gd name="T10" fmla="*/ 166 w 166"/>
                <a:gd name="T11" fmla="*/ 46 h 78"/>
                <a:gd name="T12" fmla="*/ 7 w 166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78">
                  <a:moveTo>
                    <a:pt x="7" y="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26" y="72"/>
                    <a:pt x="155" y="78"/>
                    <a:pt x="155" y="78"/>
                  </a:cubicBezTo>
                  <a:cubicBezTo>
                    <a:pt x="160" y="62"/>
                    <a:pt x="160" y="62"/>
                    <a:pt x="160" y="62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6" y="46"/>
                    <a:pt x="139" y="34"/>
                    <a:pt x="7" y="0"/>
                  </a:cubicBezTo>
                  <a:close/>
                </a:path>
              </a:pathLst>
            </a:custGeom>
            <a:solidFill>
              <a:srgbClr val="AA5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" name="Freeform 419">
              <a:extLst>
                <a:ext uri="{FF2B5EF4-FFF2-40B4-BE49-F238E27FC236}">
                  <a16:creationId xmlns:a16="http://schemas.microsoft.com/office/drawing/2014/main" id="{372322BF-59C5-49C6-936B-8E040655A701}"/>
                </a:ext>
              </a:extLst>
            </p:cNvPr>
            <p:cNvSpPr/>
            <p:nvPr/>
          </p:nvSpPr>
          <p:spPr bwMode="auto">
            <a:xfrm>
              <a:off x="6913563" y="3908425"/>
              <a:ext cx="119063" cy="66675"/>
            </a:xfrm>
            <a:custGeom>
              <a:avLst/>
              <a:gdLst>
                <a:gd name="T0" fmla="*/ 24 w 115"/>
                <a:gd name="T1" fmla="*/ 4 h 64"/>
                <a:gd name="T2" fmla="*/ 11 w 115"/>
                <a:gd name="T3" fmla="*/ 0 h 64"/>
                <a:gd name="T4" fmla="*/ 0 w 115"/>
                <a:gd name="T5" fmla="*/ 35 h 64"/>
                <a:gd name="T6" fmla="*/ 12 w 115"/>
                <a:gd name="T7" fmla="*/ 39 h 64"/>
                <a:gd name="T8" fmla="*/ 108 w 115"/>
                <a:gd name="T9" fmla="*/ 64 h 64"/>
                <a:gd name="T10" fmla="*/ 115 w 115"/>
                <a:gd name="T11" fmla="*/ 41 h 64"/>
                <a:gd name="T12" fmla="*/ 24 w 115"/>
                <a:gd name="T13" fmla="*/ 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64">
                  <a:moveTo>
                    <a:pt x="24" y="4"/>
                  </a:moveTo>
                  <a:cubicBezTo>
                    <a:pt x="20" y="3"/>
                    <a:pt x="15" y="1"/>
                    <a:pt x="11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" y="36"/>
                    <a:pt x="8" y="37"/>
                    <a:pt x="12" y="39"/>
                  </a:cubicBezTo>
                  <a:cubicBezTo>
                    <a:pt x="49" y="51"/>
                    <a:pt x="84" y="60"/>
                    <a:pt x="108" y="64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94" y="30"/>
                    <a:pt x="61" y="17"/>
                    <a:pt x="24" y="4"/>
                  </a:cubicBezTo>
                  <a:close/>
                </a:path>
              </a:pathLst>
            </a:custGeom>
            <a:solidFill>
              <a:srgbClr val="995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1" name="Freeform 420">
              <a:extLst>
                <a:ext uri="{FF2B5EF4-FFF2-40B4-BE49-F238E27FC236}">
                  <a16:creationId xmlns:a16="http://schemas.microsoft.com/office/drawing/2014/main" id="{308B92D2-A10C-4174-B74B-E906F8E6E55C}"/>
                </a:ext>
              </a:extLst>
            </p:cNvPr>
            <p:cNvSpPr/>
            <p:nvPr/>
          </p:nvSpPr>
          <p:spPr bwMode="auto">
            <a:xfrm>
              <a:off x="6894513" y="3903663"/>
              <a:ext cx="30163" cy="41275"/>
            </a:xfrm>
            <a:custGeom>
              <a:avLst/>
              <a:gdLst>
                <a:gd name="T0" fmla="*/ 11 w 29"/>
                <a:gd name="T1" fmla="*/ 0 h 40"/>
                <a:gd name="T2" fmla="*/ 0 w 29"/>
                <a:gd name="T3" fmla="*/ 33 h 40"/>
                <a:gd name="T4" fmla="*/ 18 w 29"/>
                <a:gd name="T5" fmla="*/ 40 h 40"/>
                <a:gd name="T6" fmla="*/ 29 w 29"/>
                <a:gd name="T7" fmla="*/ 5 h 40"/>
                <a:gd name="T8" fmla="*/ 11 w 2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0">
                  <a:moveTo>
                    <a:pt x="11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6" y="35"/>
                    <a:pt x="12" y="37"/>
                    <a:pt x="18" y="40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3" y="3"/>
                    <a:pt x="17" y="1"/>
                    <a:pt x="11" y="0"/>
                  </a:cubicBezTo>
                  <a:close/>
                </a:path>
              </a:pathLst>
            </a:custGeom>
            <a:solidFill>
              <a:srgbClr val="E2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2" name="Freeform 421">
              <a:extLst>
                <a:ext uri="{FF2B5EF4-FFF2-40B4-BE49-F238E27FC236}">
                  <a16:creationId xmlns:a16="http://schemas.microsoft.com/office/drawing/2014/main" id="{72CFC413-8EB2-41E2-88A3-C4FDA1E14828}"/>
                </a:ext>
              </a:extLst>
            </p:cNvPr>
            <p:cNvSpPr/>
            <p:nvPr/>
          </p:nvSpPr>
          <p:spPr bwMode="auto">
            <a:xfrm>
              <a:off x="7026275" y="3951288"/>
              <a:ext cx="36513" cy="26988"/>
            </a:xfrm>
            <a:custGeom>
              <a:avLst/>
              <a:gdLst>
                <a:gd name="T0" fmla="*/ 34 w 36"/>
                <a:gd name="T1" fmla="*/ 22 h 26"/>
                <a:gd name="T2" fmla="*/ 7 w 36"/>
                <a:gd name="T3" fmla="*/ 0 h 26"/>
                <a:gd name="T4" fmla="*/ 0 w 36"/>
                <a:gd name="T5" fmla="*/ 23 h 26"/>
                <a:gd name="T6" fmla="*/ 34 w 36"/>
                <a:gd name="T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6">
                  <a:moveTo>
                    <a:pt x="34" y="22"/>
                  </a:moveTo>
                  <a:cubicBezTo>
                    <a:pt x="36" y="17"/>
                    <a:pt x="26" y="10"/>
                    <a:pt x="7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0" y="26"/>
                    <a:pt x="33" y="26"/>
                    <a:pt x="34" y="22"/>
                  </a:cubicBezTo>
                  <a:close/>
                </a:path>
              </a:pathLst>
            </a:custGeom>
            <a:solidFill>
              <a:srgbClr val="E2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3" name="Freeform 422">
              <a:extLst>
                <a:ext uri="{FF2B5EF4-FFF2-40B4-BE49-F238E27FC236}">
                  <a16:creationId xmlns:a16="http://schemas.microsoft.com/office/drawing/2014/main" id="{8E2BF4D7-2B43-4FF4-BB90-01FE838E2821}"/>
                </a:ext>
              </a:extLst>
            </p:cNvPr>
            <p:cNvSpPr/>
            <p:nvPr/>
          </p:nvSpPr>
          <p:spPr bwMode="auto">
            <a:xfrm>
              <a:off x="6738938" y="3860800"/>
              <a:ext cx="166688" cy="69850"/>
            </a:xfrm>
            <a:custGeom>
              <a:avLst/>
              <a:gdLst>
                <a:gd name="T0" fmla="*/ 3 w 161"/>
                <a:gd name="T1" fmla="*/ 0 h 67"/>
                <a:gd name="T2" fmla="*/ 2 w 161"/>
                <a:gd name="T3" fmla="*/ 6 h 67"/>
                <a:gd name="T4" fmla="*/ 0 w 161"/>
                <a:gd name="T5" fmla="*/ 12 h 67"/>
                <a:gd name="T6" fmla="*/ 155 w 161"/>
                <a:gd name="T7" fmla="*/ 67 h 67"/>
                <a:gd name="T8" fmla="*/ 158 w 161"/>
                <a:gd name="T9" fmla="*/ 58 h 67"/>
                <a:gd name="T10" fmla="*/ 161 w 161"/>
                <a:gd name="T11" fmla="*/ 48 h 67"/>
                <a:gd name="T12" fmla="*/ 3 w 161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67">
                  <a:moveTo>
                    <a:pt x="3" y="0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27" y="60"/>
                    <a:pt x="155" y="67"/>
                    <a:pt x="155" y="67"/>
                  </a:cubicBezTo>
                  <a:cubicBezTo>
                    <a:pt x="158" y="58"/>
                    <a:pt x="158" y="58"/>
                    <a:pt x="158" y="58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1" y="48"/>
                    <a:pt x="134" y="38"/>
                    <a:pt x="3" y="0"/>
                  </a:cubicBezTo>
                  <a:close/>
                </a:path>
              </a:pathLst>
            </a:custGeom>
            <a:solidFill>
              <a:srgbClr val="BF6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4" name="Freeform 423">
              <a:extLst>
                <a:ext uri="{FF2B5EF4-FFF2-40B4-BE49-F238E27FC236}">
                  <a16:creationId xmlns:a16="http://schemas.microsoft.com/office/drawing/2014/main" id="{CE83C5A3-D870-4567-B4C7-877A8B7C77D7}"/>
                </a:ext>
              </a:extLst>
            </p:cNvPr>
            <p:cNvSpPr/>
            <p:nvPr/>
          </p:nvSpPr>
          <p:spPr bwMode="auto">
            <a:xfrm>
              <a:off x="6915150" y="3916363"/>
              <a:ext cx="115888" cy="53975"/>
            </a:xfrm>
            <a:custGeom>
              <a:avLst/>
              <a:gdLst>
                <a:gd name="T0" fmla="*/ 19 w 112"/>
                <a:gd name="T1" fmla="*/ 4 h 52"/>
                <a:gd name="T2" fmla="*/ 7 w 112"/>
                <a:gd name="T3" fmla="*/ 0 h 52"/>
                <a:gd name="T4" fmla="*/ 0 w 112"/>
                <a:gd name="T5" fmla="*/ 20 h 52"/>
                <a:gd name="T6" fmla="*/ 13 w 112"/>
                <a:gd name="T7" fmla="*/ 25 h 52"/>
                <a:gd name="T8" fmla="*/ 107 w 112"/>
                <a:gd name="T9" fmla="*/ 52 h 52"/>
                <a:gd name="T10" fmla="*/ 112 w 112"/>
                <a:gd name="T11" fmla="*/ 39 h 52"/>
                <a:gd name="T12" fmla="*/ 19 w 112"/>
                <a:gd name="T1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52">
                  <a:moveTo>
                    <a:pt x="19" y="4"/>
                  </a:moveTo>
                  <a:cubicBezTo>
                    <a:pt x="15" y="3"/>
                    <a:pt x="11" y="2"/>
                    <a:pt x="7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22"/>
                    <a:pt x="8" y="23"/>
                    <a:pt x="13" y="25"/>
                  </a:cubicBezTo>
                  <a:cubicBezTo>
                    <a:pt x="50" y="37"/>
                    <a:pt x="84" y="47"/>
                    <a:pt x="107" y="52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90" y="29"/>
                    <a:pt x="57" y="17"/>
                    <a:pt x="19" y="4"/>
                  </a:cubicBezTo>
                  <a:close/>
                </a:path>
              </a:pathLst>
            </a:custGeom>
            <a:solidFill>
              <a:srgbClr val="BF6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5" name="Freeform 424">
              <a:extLst>
                <a:ext uri="{FF2B5EF4-FFF2-40B4-BE49-F238E27FC236}">
                  <a16:creationId xmlns:a16="http://schemas.microsoft.com/office/drawing/2014/main" id="{E28618AA-88F1-4508-BD19-CA45D615E1E7}"/>
                </a:ext>
              </a:extLst>
            </p:cNvPr>
            <p:cNvSpPr/>
            <p:nvPr/>
          </p:nvSpPr>
          <p:spPr bwMode="auto">
            <a:xfrm>
              <a:off x="6897688" y="3911600"/>
              <a:ext cx="25400" cy="25400"/>
            </a:xfrm>
            <a:custGeom>
              <a:avLst/>
              <a:gdLst>
                <a:gd name="T0" fmla="*/ 7 w 25"/>
                <a:gd name="T1" fmla="*/ 0 h 25"/>
                <a:gd name="T2" fmla="*/ 0 w 25"/>
                <a:gd name="T3" fmla="*/ 19 h 25"/>
                <a:gd name="T4" fmla="*/ 18 w 25"/>
                <a:gd name="T5" fmla="*/ 25 h 25"/>
                <a:gd name="T6" fmla="*/ 25 w 25"/>
                <a:gd name="T7" fmla="*/ 5 h 25"/>
                <a:gd name="T8" fmla="*/ 7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7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6" y="21"/>
                    <a:pt x="12" y="23"/>
                    <a:pt x="18" y="2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19" y="3"/>
                    <a:pt x="13" y="1"/>
                    <a:pt x="7" y="0"/>
                  </a:cubicBezTo>
                  <a:close/>
                </a:path>
              </a:pathLst>
            </a:custGeom>
            <a:solidFill>
              <a:srgbClr val="F3B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6" name="Freeform 425">
              <a:extLst>
                <a:ext uri="{FF2B5EF4-FFF2-40B4-BE49-F238E27FC236}">
                  <a16:creationId xmlns:a16="http://schemas.microsoft.com/office/drawing/2014/main" id="{0EC53FCD-A636-4EE0-AAAF-29E1968575B2}"/>
                </a:ext>
              </a:extLst>
            </p:cNvPr>
            <p:cNvSpPr/>
            <p:nvPr/>
          </p:nvSpPr>
          <p:spPr bwMode="auto">
            <a:xfrm>
              <a:off x="7026275" y="3956050"/>
              <a:ext cx="34925" cy="20638"/>
            </a:xfrm>
            <a:custGeom>
              <a:avLst/>
              <a:gdLst>
                <a:gd name="T0" fmla="*/ 33 w 34"/>
                <a:gd name="T1" fmla="*/ 17 h 19"/>
                <a:gd name="T2" fmla="*/ 5 w 34"/>
                <a:gd name="T3" fmla="*/ 0 h 19"/>
                <a:gd name="T4" fmla="*/ 0 w 34"/>
                <a:gd name="T5" fmla="*/ 13 h 19"/>
                <a:gd name="T6" fmla="*/ 33 w 34"/>
                <a:gd name="T7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9">
                  <a:moveTo>
                    <a:pt x="33" y="17"/>
                  </a:moveTo>
                  <a:cubicBezTo>
                    <a:pt x="34" y="14"/>
                    <a:pt x="23" y="8"/>
                    <a:pt x="5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0" y="18"/>
                    <a:pt x="33" y="19"/>
                    <a:pt x="33" y="17"/>
                  </a:cubicBezTo>
                  <a:close/>
                </a:path>
              </a:pathLst>
            </a:custGeom>
            <a:solidFill>
              <a:srgbClr val="F3B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7" name="Freeform 426">
              <a:extLst>
                <a:ext uri="{FF2B5EF4-FFF2-40B4-BE49-F238E27FC236}">
                  <a16:creationId xmlns:a16="http://schemas.microsoft.com/office/drawing/2014/main" id="{84B5030D-8089-4E03-A330-135F59902039}"/>
                </a:ext>
              </a:extLst>
            </p:cNvPr>
            <p:cNvSpPr/>
            <p:nvPr/>
          </p:nvSpPr>
          <p:spPr bwMode="auto">
            <a:xfrm>
              <a:off x="6932613" y="3927475"/>
              <a:ext cx="98425" cy="39688"/>
            </a:xfrm>
            <a:custGeom>
              <a:avLst/>
              <a:gdLst>
                <a:gd name="T0" fmla="*/ 95 w 95"/>
                <a:gd name="T1" fmla="*/ 30 h 39"/>
                <a:gd name="T2" fmla="*/ 95 w 95"/>
                <a:gd name="T3" fmla="*/ 30 h 39"/>
                <a:gd name="T4" fmla="*/ 8 w 95"/>
                <a:gd name="T5" fmla="*/ 1 h 39"/>
                <a:gd name="T6" fmla="*/ 1 w 95"/>
                <a:gd name="T7" fmla="*/ 4 h 39"/>
                <a:gd name="T8" fmla="*/ 5 w 95"/>
                <a:gd name="T9" fmla="*/ 10 h 39"/>
                <a:gd name="T10" fmla="*/ 92 w 95"/>
                <a:gd name="T11" fmla="*/ 39 h 39"/>
                <a:gd name="T12" fmla="*/ 92 w 95"/>
                <a:gd name="T13" fmla="*/ 39 h 39"/>
                <a:gd name="T14" fmla="*/ 95 w 95"/>
                <a:gd name="T15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39">
                  <a:moveTo>
                    <a:pt x="95" y="30"/>
                  </a:moveTo>
                  <a:cubicBezTo>
                    <a:pt x="95" y="30"/>
                    <a:pt x="95" y="30"/>
                    <a:pt x="95" y="3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0"/>
                    <a:pt x="2" y="1"/>
                    <a:pt x="1" y="4"/>
                  </a:cubicBezTo>
                  <a:cubicBezTo>
                    <a:pt x="0" y="6"/>
                    <a:pt x="2" y="9"/>
                    <a:pt x="5" y="10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2" y="39"/>
                    <a:pt x="92" y="39"/>
                    <a:pt x="92" y="39"/>
                  </a:cubicBezTo>
                  <a:lnTo>
                    <a:pt x="95" y="30"/>
                  </a:lnTo>
                  <a:close/>
                </a:path>
              </a:pathLst>
            </a:custGeom>
            <a:solidFill>
              <a:srgbClr val="132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8" name="Freeform 427">
              <a:extLst>
                <a:ext uri="{FF2B5EF4-FFF2-40B4-BE49-F238E27FC236}">
                  <a16:creationId xmlns:a16="http://schemas.microsoft.com/office/drawing/2014/main" id="{55583CDA-C8B0-4E4B-BE21-E3FEFA72B1D2}"/>
                </a:ext>
              </a:extLst>
            </p:cNvPr>
            <p:cNvSpPr/>
            <p:nvPr/>
          </p:nvSpPr>
          <p:spPr bwMode="auto">
            <a:xfrm>
              <a:off x="6711950" y="3854450"/>
              <a:ext cx="9525" cy="9525"/>
            </a:xfrm>
            <a:custGeom>
              <a:avLst/>
              <a:gdLst>
                <a:gd name="T0" fmla="*/ 3 w 9"/>
                <a:gd name="T1" fmla="*/ 8 h 9"/>
                <a:gd name="T2" fmla="*/ 1 w 9"/>
                <a:gd name="T3" fmla="*/ 3 h 9"/>
                <a:gd name="T4" fmla="*/ 5 w 9"/>
                <a:gd name="T5" fmla="*/ 1 h 9"/>
                <a:gd name="T6" fmla="*/ 8 w 9"/>
                <a:gd name="T7" fmla="*/ 6 h 9"/>
                <a:gd name="T8" fmla="*/ 3 w 9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3" y="8"/>
                  </a:moveTo>
                  <a:cubicBezTo>
                    <a:pt x="1" y="8"/>
                    <a:pt x="0" y="5"/>
                    <a:pt x="1" y="3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7" y="2"/>
                    <a:pt x="9" y="4"/>
                    <a:pt x="8" y="6"/>
                  </a:cubicBezTo>
                  <a:cubicBezTo>
                    <a:pt x="7" y="8"/>
                    <a:pt x="5" y="9"/>
                    <a:pt x="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9" name="Freeform 428">
              <a:extLst>
                <a:ext uri="{FF2B5EF4-FFF2-40B4-BE49-F238E27FC236}">
                  <a16:creationId xmlns:a16="http://schemas.microsoft.com/office/drawing/2014/main" id="{6E497C7E-D18E-4BB6-A2DC-9F3C00DA6E4C}"/>
                </a:ext>
              </a:extLst>
            </p:cNvPr>
            <p:cNvSpPr/>
            <p:nvPr/>
          </p:nvSpPr>
          <p:spPr bwMode="auto">
            <a:xfrm>
              <a:off x="6753225" y="3827463"/>
              <a:ext cx="100013" cy="42863"/>
            </a:xfrm>
            <a:custGeom>
              <a:avLst/>
              <a:gdLst>
                <a:gd name="T0" fmla="*/ 79 w 97"/>
                <a:gd name="T1" fmla="*/ 42 h 42"/>
                <a:gd name="T2" fmla="*/ 97 w 97"/>
                <a:gd name="T3" fmla="*/ 0 h 42"/>
                <a:gd name="T4" fmla="*/ 62 w 97"/>
                <a:gd name="T5" fmla="*/ 2 h 42"/>
                <a:gd name="T6" fmla="*/ 0 w 97"/>
                <a:gd name="T7" fmla="*/ 21 h 42"/>
                <a:gd name="T8" fmla="*/ 38 w 97"/>
                <a:gd name="T9" fmla="*/ 41 h 42"/>
                <a:gd name="T10" fmla="*/ 79 w 97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2">
                  <a:moveTo>
                    <a:pt x="79" y="42"/>
                  </a:moveTo>
                  <a:cubicBezTo>
                    <a:pt x="85" y="28"/>
                    <a:pt x="91" y="13"/>
                    <a:pt x="97" y="0"/>
                  </a:cubicBezTo>
                  <a:cubicBezTo>
                    <a:pt x="85" y="1"/>
                    <a:pt x="73" y="2"/>
                    <a:pt x="62" y="2"/>
                  </a:cubicBezTo>
                  <a:cubicBezTo>
                    <a:pt x="41" y="3"/>
                    <a:pt x="18" y="9"/>
                    <a:pt x="0" y="21"/>
                  </a:cubicBezTo>
                  <a:cubicBezTo>
                    <a:pt x="8" y="37"/>
                    <a:pt x="20" y="42"/>
                    <a:pt x="38" y="41"/>
                  </a:cubicBezTo>
                  <a:cubicBezTo>
                    <a:pt x="53" y="40"/>
                    <a:pt x="65" y="38"/>
                    <a:pt x="79" y="42"/>
                  </a:cubicBezTo>
                  <a:close/>
                </a:path>
              </a:pathLst>
            </a:custGeom>
            <a:solidFill>
              <a:srgbClr val="DDB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0" name="Freeform 429">
              <a:extLst>
                <a:ext uri="{FF2B5EF4-FFF2-40B4-BE49-F238E27FC236}">
                  <a16:creationId xmlns:a16="http://schemas.microsoft.com/office/drawing/2014/main" id="{B5E22A5B-E31E-45DF-82E2-E112B83CF88F}"/>
                </a:ext>
              </a:extLst>
            </p:cNvPr>
            <p:cNvSpPr/>
            <p:nvPr/>
          </p:nvSpPr>
          <p:spPr bwMode="auto">
            <a:xfrm>
              <a:off x="6757988" y="3879850"/>
              <a:ext cx="47625" cy="73025"/>
            </a:xfrm>
            <a:custGeom>
              <a:avLst/>
              <a:gdLst>
                <a:gd name="T0" fmla="*/ 45 w 45"/>
                <a:gd name="T1" fmla="*/ 39 h 71"/>
                <a:gd name="T2" fmla="*/ 36 w 45"/>
                <a:gd name="T3" fmla="*/ 25 h 71"/>
                <a:gd name="T4" fmla="*/ 19 w 45"/>
                <a:gd name="T5" fmla="*/ 5 h 71"/>
                <a:gd name="T6" fmla="*/ 0 w 45"/>
                <a:gd name="T7" fmla="*/ 10 h 71"/>
                <a:gd name="T8" fmla="*/ 7 w 45"/>
                <a:gd name="T9" fmla="*/ 32 h 71"/>
                <a:gd name="T10" fmla="*/ 13 w 45"/>
                <a:gd name="T11" fmla="*/ 56 h 71"/>
                <a:gd name="T12" fmla="*/ 20 w 45"/>
                <a:gd name="T13" fmla="*/ 71 h 71"/>
                <a:gd name="T14" fmla="*/ 45 w 45"/>
                <a:gd name="T15" fmla="*/ 3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71">
                  <a:moveTo>
                    <a:pt x="45" y="39"/>
                  </a:moveTo>
                  <a:cubicBezTo>
                    <a:pt x="42" y="34"/>
                    <a:pt x="39" y="30"/>
                    <a:pt x="36" y="25"/>
                  </a:cubicBezTo>
                  <a:cubicBezTo>
                    <a:pt x="32" y="17"/>
                    <a:pt x="27" y="9"/>
                    <a:pt x="19" y="5"/>
                  </a:cubicBezTo>
                  <a:cubicBezTo>
                    <a:pt x="11" y="0"/>
                    <a:pt x="6" y="4"/>
                    <a:pt x="0" y="10"/>
                  </a:cubicBezTo>
                  <a:cubicBezTo>
                    <a:pt x="3" y="14"/>
                    <a:pt x="4" y="26"/>
                    <a:pt x="7" y="32"/>
                  </a:cubicBezTo>
                  <a:cubicBezTo>
                    <a:pt x="10" y="40"/>
                    <a:pt x="10" y="48"/>
                    <a:pt x="13" y="56"/>
                  </a:cubicBezTo>
                  <a:cubicBezTo>
                    <a:pt x="15" y="61"/>
                    <a:pt x="17" y="66"/>
                    <a:pt x="20" y="71"/>
                  </a:cubicBezTo>
                  <a:cubicBezTo>
                    <a:pt x="28" y="60"/>
                    <a:pt x="37" y="50"/>
                    <a:pt x="45" y="39"/>
                  </a:cubicBezTo>
                  <a:close/>
                </a:path>
              </a:pathLst>
            </a:custGeom>
            <a:solidFill>
              <a:srgbClr val="DDB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1" name="Freeform 430">
              <a:extLst>
                <a:ext uri="{FF2B5EF4-FFF2-40B4-BE49-F238E27FC236}">
                  <a16:creationId xmlns:a16="http://schemas.microsoft.com/office/drawing/2014/main" id="{EFD9DB1B-D79B-4CFE-8D8F-F712A74B5EC6}"/>
                </a:ext>
              </a:extLst>
            </p:cNvPr>
            <p:cNvSpPr/>
            <p:nvPr/>
          </p:nvSpPr>
          <p:spPr bwMode="auto">
            <a:xfrm>
              <a:off x="6761163" y="3889375"/>
              <a:ext cx="7938" cy="22225"/>
            </a:xfrm>
            <a:custGeom>
              <a:avLst/>
              <a:gdLst>
                <a:gd name="T0" fmla="*/ 0 w 7"/>
                <a:gd name="T1" fmla="*/ 3 h 21"/>
                <a:gd name="T2" fmla="*/ 5 w 7"/>
                <a:gd name="T3" fmla="*/ 2 h 21"/>
                <a:gd name="T4" fmla="*/ 6 w 7"/>
                <a:gd name="T5" fmla="*/ 8 h 21"/>
                <a:gd name="T6" fmla="*/ 5 w 7"/>
                <a:gd name="T7" fmla="*/ 18 h 21"/>
                <a:gd name="T8" fmla="*/ 1 w 7"/>
                <a:gd name="T9" fmla="*/ 13 h 21"/>
                <a:gd name="T10" fmla="*/ 0 w 7"/>
                <a:gd name="T1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">
                  <a:moveTo>
                    <a:pt x="0" y="3"/>
                  </a:moveTo>
                  <a:cubicBezTo>
                    <a:pt x="2" y="2"/>
                    <a:pt x="2" y="0"/>
                    <a:pt x="5" y="2"/>
                  </a:cubicBezTo>
                  <a:cubicBezTo>
                    <a:pt x="6" y="3"/>
                    <a:pt x="6" y="6"/>
                    <a:pt x="6" y="8"/>
                  </a:cubicBezTo>
                  <a:cubicBezTo>
                    <a:pt x="7" y="10"/>
                    <a:pt x="7" y="16"/>
                    <a:pt x="5" y="18"/>
                  </a:cubicBezTo>
                  <a:cubicBezTo>
                    <a:pt x="3" y="21"/>
                    <a:pt x="2" y="15"/>
                    <a:pt x="1" y="13"/>
                  </a:cubicBezTo>
                  <a:cubicBezTo>
                    <a:pt x="1" y="10"/>
                    <a:pt x="0" y="6"/>
                    <a:pt x="0" y="3"/>
                  </a:cubicBezTo>
                </a:path>
              </a:pathLst>
            </a:custGeom>
            <a:solidFill>
              <a:srgbClr val="F7D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2" name="Freeform 431">
              <a:extLst>
                <a:ext uri="{FF2B5EF4-FFF2-40B4-BE49-F238E27FC236}">
                  <a16:creationId xmlns:a16="http://schemas.microsoft.com/office/drawing/2014/main" id="{C244A28A-F817-4761-BF61-34D015997139}"/>
                </a:ext>
              </a:extLst>
            </p:cNvPr>
            <p:cNvSpPr/>
            <p:nvPr/>
          </p:nvSpPr>
          <p:spPr bwMode="auto">
            <a:xfrm>
              <a:off x="6753225" y="3836988"/>
              <a:ext cx="25400" cy="15875"/>
            </a:xfrm>
            <a:custGeom>
              <a:avLst/>
              <a:gdLst>
                <a:gd name="T0" fmla="*/ 3 w 24"/>
                <a:gd name="T1" fmla="*/ 10 h 16"/>
                <a:gd name="T2" fmla="*/ 14 w 24"/>
                <a:gd name="T3" fmla="*/ 5 h 16"/>
                <a:gd name="T4" fmla="*/ 23 w 24"/>
                <a:gd name="T5" fmla="*/ 5 h 16"/>
                <a:gd name="T6" fmla="*/ 13 w 24"/>
                <a:gd name="T7" fmla="*/ 13 h 16"/>
                <a:gd name="T8" fmla="*/ 3 w 24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6">
                  <a:moveTo>
                    <a:pt x="3" y="10"/>
                  </a:moveTo>
                  <a:cubicBezTo>
                    <a:pt x="7" y="9"/>
                    <a:pt x="10" y="7"/>
                    <a:pt x="14" y="5"/>
                  </a:cubicBezTo>
                  <a:cubicBezTo>
                    <a:pt x="17" y="3"/>
                    <a:pt x="24" y="0"/>
                    <a:pt x="23" y="5"/>
                  </a:cubicBezTo>
                  <a:cubicBezTo>
                    <a:pt x="22" y="9"/>
                    <a:pt x="17" y="12"/>
                    <a:pt x="13" y="13"/>
                  </a:cubicBezTo>
                  <a:cubicBezTo>
                    <a:pt x="10" y="13"/>
                    <a:pt x="0" y="16"/>
                    <a:pt x="3" y="11"/>
                  </a:cubicBezTo>
                </a:path>
              </a:pathLst>
            </a:custGeom>
            <a:solidFill>
              <a:srgbClr val="F7D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3" name="Freeform 432">
              <a:extLst>
                <a:ext uri="{FF2B5EF4-FFF2-40B4-BE49-F238E27FC236}">
                  <a16:creationId xmlns:a16="http://schemas.microsoft.com/office/drawing/2014/main" id="{324B415C-689F-43C3-A6F6-E0B9BF2100EC}"/>
                </a:ext>
              </a:extLst>
            </p:cNvPr>
            <p:cNvSpPr/>
            <p:nvPr/>
          </p:nvSpPr>
          <p:spPr bwMode="auto">
            <a:xfrm>
              <a:off x="6402388" y="4129088"/>
              <a:ext cx="471488" cy="127000"/>
            </a:xfrm>
            <a:custGeom>
              <a:avLst/>
              <a:gdLst>
                <a:gd name="T0" fmla="*/ 0 w 297"/>
                <a:gd name="T1" fmla="*/ 80 h 80"/>
                <a:gd name="T2" fmla="*/ 0 w 297"/>
                <a:gd name="T3" fmla="*/ 78 h 80"/>
                <a:gd name="T4" fmla="*/ 297 w 297"/>
                <a:gd name="T5" fmla="*/ 0 h 80"/>
                <a:gd name="T6" fmla="*/ 297 w 297"/>
                <a:gd name="T7" fmla="*/ 1 h 80"/>
                <a:gd name="T8" fmla="*/ 0 w 297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80">
                  <a:moveTo>
                    <a:pt x="0" y="80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4" name="Freeform 433">
              <a:extLst>
                <a:ext uri="{FF2B5EF4-FFF2-40B4-BE49-F238E27FC236}">
                  <a16:creationId xmlns:a16="http://schemas.microsoft.com/office/drawing/2014/main" id="{FE36B691-F188-44BF-ABDA-B79F54FDFA98}"/>
                </a:ext>
              </a:extLst>
            </p:cNvPr>
            <p:cNvSpPr/>
            <p:nvPr/>
          </p:nvSpPr>
          <p:spPr bwMode="auto">
            <a:xfrm>
              <a:off x="6305550" y="3889375"/>
              <a:ext cx="96838" cy="365125"/>
            </a:xfrm>
            <a:custGeom>
              <a:avLst/>
              <a:gdLst>
                <a:gd name="T0" fmla="*/ 61 w 61"/>
                <a:gd name="T1" fmla="*/ 230 h 230"/>
                <a:gd name="T2" fmla="*/ 0 w 61"/>
                <a:gd name="T3" fmla="*/ 1 h 230"/>
                <a:gd name="T4" fmla="*/ 1 w 61"/>
                <a:gd name="T5" fmla="*/ 0 h 230"/>
                <a:gd name="T6" fmla="*/ 61 w 61"/>
                <a:gd name="T7" fmla="*/ 230 h 230"/>
                <a:gd name="T8" fmla="*/ 61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1" y="23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61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5" name="Oval 434">
              <a:extLst>
                <a:ext uri="{FF2B5EF4-FFF2-40B4-BE49-F238E27FC236}">
                  <a16:creationId xmlns:a16="http://schemas.microsoft.com/office/drawing/2014/main" id="{7F3808BF-2056-4C49-BA90-9C6C4DEDC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7150" y="3981450"/>
              <a:ext cx="176213" cy="176213"/>
            </a:xfrm>
            <a:prstGeom prst="ellipse">
              <a:avLst/>
            </a:pr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6" name="Freeform 435">
              <a:extLst>
                <a:ext uri="{FF2B5EF4-FFF2-40B4-BE49-F238E27FC236}">
                  <a16:creationId xmlns:a16="http://schemas.microsoft.com/office/drawing/2014/main" id="{9B9A6A75-46B1-481F-8E24-0D952E545201}"/>
                </a:ext>
              </a:extLst>
            </p:cNvPr>
            <p:cNvSpPr/>
            <p:nvPr/>
          </p:nvSpPr>
          <p:spPr bwMode="auto">
            <a:xfrm>
              <a:off x="6607175" y="3959225"/>
              <a:ext cx="184150" cy="182563"/>
            </a:xfrm>
            <a:custGeom>
              <a:avLst/>
              <a:gdLst>
                <a:gd name="T0" fmla="*/ 116 w 116"/>
                <a:gd name="T1" fmla="*/ 91 h 115"/>
                <a:gd name="T2" fmla="*/ 24 w 116"/>
                <a:gd name="T3" fmla="*/ 115 h 115"/>
                <a:gd name="T4" fmla="*/ 0 w 116"/>
                <a:gd name="T5" fmla="*/ 23 h 115"/>
                <a:gd name="T6" fmla="*/ 92 w 116"/>
                <a:gd name="T7" fmla="*/ 0 h 115"/>
                <a:gd name="T8" fmla="*/ 116 w 116"/>
                <a:gd name="T9" fmla="*/ 9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5">
                  <a:moveTo>
                    <a:pt x="116" y="91"/>
                  </a:moveTo>
                  <a:lnTo>
                    <a:pt x="24" y="115"/>
                  </a:lnTo>
                  <a:lnTo>
                    <a:pt x="0" y="23"/>
                  </a:lnTo>
                  <a:lnTo>
                    <a:pt x="92" y="0"/>
                  </a:lnTo>
                  <a:lnTo>
                    <a:pt x="116" y="91"/>
                  </a:lnTo>
                  <a:close/>
                </a:path>
              </a:pathLst>
            </a:cu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7" name="Freeform 436">
              <a:extLst>
                <a:ext uri="{FF2B5EF4-FFF2-40B4-BE49-F238E27FC236}">
                  <a16:creationId xmlns:a16="http://schemas.microsoft.com/office/drawing/2014/main" id="{A1E76676-F255-47E1-B01C-5CE6BE3D1561}"/>
                </a:ext>
              </a:extLst>
            </p:cNvPr>
            <p:cNvSpPr/>
            <p:nvPr/>
          </p:nvSpPr>
          <p:spPr bwMode="auto">
            <a:xfrm>
              <a:off x="6524625" y="3836988"/>
              <a:ext cx="171450" cy="157163"/>
            </a:xfrm>
            <a:custGeom>
              <a:avLst/>
              <a:gdLst>
                <a:gd name="T0" fmla="*/ 108 w 108"/>
                <a:gd name="T1" fmla="*/ 71 h 99"/>
                <a:gd name="T2" fmla="*/ 32 w 108"/>
                <a:gd name="T3" fmla="*/ 0 h 99"/>
                <a:gd name="T4" fmla="*/ 0 w 108"/>
                <a:gd name="T5" fmla="*/ 99 h 99"/>
                <a:gd name="T6" fmla="*/ 108 w 108"/>
                <a:gd name="T7" fmla="*/ 7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99">
                  <a:moveTo>
                    <a:pt x="108" y="71"/>
                  </a:moveTo>
                  <a:lnTo>
                    <a:pt x="32" y="0"/>
                  </a:lnTo>
                  <a:lnTo>
                    <a:pt x="0" y="99"/>
                  </a:lnTo>
                  <a:lnTo>
                    <a:pt x="108" y="71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58" name="矩形 457">
            <a:extLst>
              <a:ext uri="{FF2B5EF4-FFF2-40B4-BE49-F238E27FC236}">
                <a16:creationId xmlns:a16="http://schemas.microsoft.com/office/drawing/2014/main" id="{23EEBC77-895D-446F-8629-475CE57229D3}"/>
              </a:ext>
            </a:extLst>
          </p:cNvPr>
          <p:cNvSpPr/>
          <p:nvPr/>
        </p:nvSpPr>
        <p:spPr>
          <a:xfrm>
            <a:off x="5739303" y="1849193"/>
            <a:ext cx="689067" cy="70313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9" name="Text Box 3">
            <a:extLst>
              <a:ext uri="{FF2B5EF4-FFF2-40B4-BE49-F238E27FC236}">
                <a16:creationId xmlns:a16="http://schemas.microsoft.com/office/drawing/2014/main" id="{65B1EBDC-947B-454E-9E2A-73B28F384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135" y="342394"/>
            <a:ext cx="3066756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36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Gift icons</a:t>
            </a:r>
            <a:r>
              <a:rPr lang="en-US" altLang="zh-CN" sz="36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3</a:t>
            </a:r>
            <a:endParaRPr lang="zh-CN" altLang="en-US" sz="3600" dirty="0">
              <a:solidFill>
                <a:srgbClr val="FC621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460" name="矩形 459">
            <a:extLst>
              <a:ext uri="{FF2B5EF4-FFF2-40B4-BE49-F238E27FC236}">
                <a16:creationId xmlns:a16="http://schemas.microsoft.com/office/drawing/2014/main" id="{8D47CD0F-86FC-4DE2-9019-A8A867C84324}"/>
              </a:ext>
            </a:extLst>
          </p:cNvPr>
          <p:cNvSpPr/>
          <p:nvPr/>
        </p:nvSpPr>
        <p:spPr>
          <a:xfrm>
            <a:off x="3792669" y="1319532"/>
            <a:ext cx="4543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zh-CN" b="1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Ui</a:t>
            </a:r>
            <a:r>
              <a:rPr lang="zh-CN" altLang="en-US" b="1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Interface </a:t>
            </a:r>
            <a:r>
              <a:rPr lang="zh-CN" altLang="en-US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Color Flat Chart Summary</a:t>
            </a:r>
            <a:r>
              <a:rPr lang="en-US" altLang="zh-CN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dirty="0">
              <a:solidFill>
                <a:srgbClr val="8888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629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DCD35C84-7254-4588-85B1-6CC03EFB6E9D}"/>
              </a:ext>
            </a:extLst>
          </p:cNvPr>
          <p:cNvSpPr txBox="1"/>
          <p:nvPr/>
        </p:nvSpPr>
        <p:spPr>
          <a:xfrm>
            <a:off x="10793462" y="6313198"/>
            <a:ext cx="1257511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" name="文本框 10">
            <a:extLst>
              <a:ext uri="{FF2B5EF4-FFF2-40B4-BE49-F238E27FC236}">
                <a16:creationId xmlns:a16="http://schemas.microsoft.com/office/drawing/2014/main" id="{47A3EFEE-8D95-4F27-A605-CA05F6CD4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88" y="368300"/>
            <a:ext cx="3452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title</a:t>
            </a:r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BD20B49A-A617-403D-934F-1740357DCD1C}"/>
              </a:ext>
            </a:extLst>
          </p:cNvPr>
          <p:cNvCxnSpPr/>
          <p:nvPr/>
        </p:nvCxnSpPr>
        <p:spPr>
          <a:xfrm>
            <a:off x="3509963" y="3463925"/>
            <a:ext cx="519112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DA0E01BF-30B7-4142-A303-7008EE01B3EE}"/>
              </a:ext>
            </a:extLst>
          </p:cNvPr>
          <p:cNvCxnSpPr/>
          <p:nvPr/>
        </p:nvCxnSpPr>
        <p:spPr>
          <a:xfrm>
            <a:off x="5003800" y="3449638"/>
            <a:ext cx="519113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ED8624B1-267B-49BE-93DC-F0CC312DC4FB}"/>
              </a:ext>
            </a:extLst>
          </p:cNvPr>
          <p:cNvCxnSpPr/>
          <p:nvPr/>
        </p:nvCxnSpPr>
        <p:spPr>
          <a:xfrm flipV="1">
            <a:off x="3322638" y="2355850"/>
            <a:ext cx="541337" cy="37941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0B48B372-05C7-494C-8D10-C3324C914486}"/>
              </a:ext>
            </a:extLst>
          </p:cNvPr>
          <p:cNvCxnSpPr/>
          <p:nvPr/>
        </p:nvCxnSpPr>
        <p:spPr>
          <a:xfrm>
            <a:off x="3092450" y="4418013"/>
            <a:ext cx="534988" cy="41433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5">
            <a:extLst>
              <a:ext uri="{FF2B5EF4-FFF2-40B4-BE49-F238E27FC236}">
                <a16:creationId xmlns:a16="http://schemas.microsoft.com/office/drawing/2014/main" id="{DADF4BE4-1ED2-462F-90A2-948EF11C4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974" y="1320800"/>
            <a:ext cx="42456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2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</a:t>
            </a:r>
            <a:endParaRPr lang="zh-CN" altLang="en-US" sz="2000" dirty="0">
              <a:solidFill>
                <a:schemeClr val="bg1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10" name="TextBox 35">
            <a:extLst>
              <a:ext uri="{FF2B5EF4-FFF2-40B4-BE49-F238E27FC236}">
                <a16:creationId xmlns:a16="http://schemas.microsoft.com/office/drawing/2014/main" id="{7D992390-6807-4714-B073-179A75083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4175" y="3140075"/>
            <a:ext cx="45513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2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</a:t>
            </a:r>
            <a:endParaRPr lang="zh-CN" altLang="en-US" sz="2000" dirty="0">
              <a:solidFill>
                <a:schemeClr val="bg1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A723EFA0-1CFF-4F1C-B334-0DA578B96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0" y="4924425"/>
            <a:ext cx="46918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2000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2000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2000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2000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2000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2000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2000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2000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</a:t>
            </a:r>
            <a:endParaRPr lang="zh-CN" altLang="en-US" sz="2000" dirty="0">
              <a:solidFill>
                <a:prstClr val="white"/>
              </a:solidFill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CFBC906-E058-4E6C-AC3B-8BEB655A3751}"/>
              </a:ext>
            </a:extLst>
          </p:cNvPr>
          <p:cNvGrpSpPr>
            <a:grpSpLocks/>
          </p:cNvGrpSpPr>
          <p:nvPr/>
        </p:nvGrpSpPr>
        <p:grpSpPr bwMode="auto">
          <a:xfrm>
            <a:off x="5524500" y="2962275"/>
            <a:ext cx="973138" cy="974725"/>
            <a:chOff x="5450577" y="2812773"/>
            <a:chExt cx="974035" cy="974035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84934A0B-9383-4543-AFE3-7B15BC7B1AD9}"/>
                </a:ext>
              </a:extLst>
            </p:cNvPr>
            <p:cNvSpPr/>
            <p:nvPr/>
          </p:nvSpPr>
          <p:spPr>
            <a:xfrm>
              <a:off x="5450577" y="2812773"/>
              <a:ext cx="974035" cy="974035"/>
            </a:xfrm>
            <a:prstGeom prst="ellipse">
              <a:avLst/>
            </a:prstGeom>
            <a:solidFill>
              <a:srgbClr val="735A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4124" name="图片 14">
              <a:extLst>
                <a:ext uri="{FF2B5EF4-FFF2-40B4-BE49-F238E27FC236}">
                  <a16:creationId xmlns:a16="http://schemas.microsoft.com/office/drawing/2014/main" id="{0F947DE6-586A-4786-95D7-3C7642398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2456" y="3048817"/>
              <a:ext cx="555912" cy="55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EA6A1A8A-5C60-4637-9955-CFE2CBB78065}"/>
              </a:ext>
            </a:extLst>
          </p:cNvPr>
          <p:cNvGrpSpPr>
            <a:grpSpLocks/>
          </p:cNvGrpSpPr>
          <p:nvPr/>
        </p:nvGrpSpPr>
        <p:grpSpPr bwMode="auto">
          <a:xfrm>
            <a:off x="4029075" y="2962275"/>
            <a:ext cx="974725" cy="974725"/>
            <a:chOff x="3955773" y="2812773"/>
            <a:chExt cx="974035" cy="974035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54BF7B92-93CF-4E85-AE39-93D66D311FAD}"/>
                </a:ext>
              </a:extLst>
            </p:cNvPr>
            <p:cNvSpPr/>
            <p:nvPr/>
          </p:nvSpPr>
          <p:spPr>
            <a:xfrm>
              <a:off x="3955773" y="2812773"/>
              <a:ext cx="974035" cy="974035"/>
            </a:xfrm>
            <a:prstGeom prst="ellipse">
              <a:avLst/>
            </a:prstGeom>
            <a:solidFill>
              <a:srgbClr val="FFB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4122" name="图片 17">
              <a:extLst>
                <a:ext uri="{FF2B5EF4-FFF2-40B4-BE49-F238E27FC236}">
                  <a16:creationId xmlns:a16="http://schemas.microsoft.com/office/drawing/2014/main" id="{2CB96AC6-CEA4-49C6-A183-04A658DC3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388" y="3012276"/>
              <a:ext cx="632594" cy="623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F677C742-1988-4178-AB9D-DBA5B42A63E1}"/>
              </a:ext>
            </a:extLst>
          </p:cNvPr>
          <p:cNvGrpSpPr>
            <a:grpSpLocks/>
          </p:cNvGrpSpPr>
          <p:nvPr/>
        </p:nvGrpSpPr>
        <p:grpSpPr bwMode="auto">
          <a:xfrm>
            <a:off x="1270000" y="2330450"/>
            <a:ext cx="2357438" cy="2239963"/>
            <a:chOff x="1196321" y="2179981"/>
            <a:chExt cx="2357074" cy="2239617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2203B8DB-D7A6-474F-8C7E-713D22379234}"/>
                </a:ext>
              </a:extLst>
            </p:cNvPr>
            <p:cNvSpPr/>
            <p:nvPr/>
          </p:nvSpPr>
          <p:spPr>
            <a:xfrm>
              <a:off x="1196321" y="2179981"/>
              <a:ext cx="2239617" cy="2239617"/>
            </a:xfrm>
            <a:prstGeom prst="ellipse">
              <a:avLst/>
            </a:prstGeom>
            <a:solidFill>
              <a:srgbClr val="ED49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4119" name="图片 20">
              <a:extLst>
                <a:ext uri="{FF2B5EF4-FFF2-40B4-BE49-F238E27FC236}">
                  <a16:creationId xmlns:a16="http://schemas.microsoft.com/office/drawing/2014/main" id="{B1A78BF6-5B67-4F07-999D-6A13CB04A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0716" y="2369609"/>
              <a:ext cx="930180" cy="930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0" name="文本框 21">
              <a:extLst>
                <a:ext uri="{FF2B5EF4-FFF2-40B4-BE49-F238E27FC236}">
                  <a16:creationId xmlns:a16="http://schemas.microsoft.com/office/drawing/2014/main" id="{9E6DF450-7A6E-494D-BE8A-0C930EDBE5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9648" y="3334577"/>
              <a:ext cx="196374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A1316EA7-9C43-4E6A-A11D-A29F523BBF7B}"/>
              </a:ext>
            </a:extLst>
          </p:cNvPr>
          <p:cNvGrpSpPr>
            <a:grpSpLocks/>
          </p:cNvGrpSpPr>
          <p:nvPr/>
        </p:nvGrpSpPr>
        <p:grpSpPr bwMode="auto">
          <a:xfrm>
            <a:off x="3744913" y="965200"/>
            <a:ext cx="1543050" cy="1543050"/>
            <a:chOff x="3670852" y="815009"/>
            <a:chExt cx="1543878" cy="1543878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3D0A73A5-2C12-4CD4-8484-680F41C87634}"/>
                </a:ext>
              </a:extLst>
            </p:cNvPr>
            <p:cNvSpPr/>
            <p:nvPr/>
          </p:nvSpPr>
          <p:spPr>
            <a:xfrm>
              <a:off x="3670852" y="815009"/>
              <a:ext cx="1543878" cy="1543878"/>
            </a:xfrm>
            <a:prstGeom prst="ellipse">
              <a:avLst/>
            </a:prstGeom>
            <a:solidFill>
              <a:srgbClr val="12BB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4116" name="图片 24">
              <a:extLst>
                <a:ext uri="{FF2B5EF4-FFF2-40B4-BE49-F238E27FC236}">
                  <a16:creationId xmlns:a16="http://schemas.microsoft.com/office/drawing/2014/main" id="{58C793E0-32C2-4AF8-97BE-C49CC1B6D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7526" y="1038077"/>
              <a:ext cx="593208" cy="593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7" name="矩形 25">
              <a:extLst>
                <a:ext uri="{FF2B5EF4-FFF2-40B4-BE49-F238E27FC236}">
                  <a16:creationId xmlns:a16="http://schemas.microsoft.com/office/drawing/2014/main" id="{829A1AFF-97B9-4417-A30F-EEC748DC8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5827" y="1569022"/>
              <a:ext cx="110799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text</a:t>
              </a:r>
              <a:endPara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text</a:t>
              </a:r>
              <a:endPara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50C7888B-2561-4462-991C-4F126C3483D3}"/>
              </a:ext>
            </a:extLst>
          </p:cNvPr>
          <p:cNvGrpSpPr>
            <a:grpSpLocks/>
          </p:cNvGrpSpPr>
          <p:nvPr/>
        </p:nvGrpSpPr>
        <p:grpSpPr bwMode="auto">
          <a:xfrm>
            <a:off x="3744913" y="4391025"/>
            <a:ext cx="1543050" cy="1543050"/>
            <a:chOff x="3670852" y="4240696"/>
            <a:chExt cx="1543878" cy="1543878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E383D948-17BB-456C-BD5E-B2D3EF778D6C}"/>
                </a:ext>
              </a:extLst>
            </p:cNvPr>
            <p:cNvSpPr/>
            <p:nvPr/>
          </p:nvSpPr>
          <p:spPr>
            <a:xfrm>
              <a:off x="3670852" y="4240696"/>
              <a:ext cx="1543878" cy="1543878"/>
            </a:xfrm>
            <a:prstGeom prst="ellipse">
              <a:avLst/>
            </a:prstGeom>
            <a:solidFill>
              <a:srgbClr val="43B9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4113" name="图片 28">
              <a:extLst>
                <a:ext uri="{FF2B5EF4-FFF2-40B4-BE49-F238E27FC236}">
                  <a16:creationId xmlns:a16="http://schemas.microsoft.com/office/drawing/2014/main" id="{DE8D4FDE-8BA5-46C0-A771-D4342AE66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7526" y="4443967"/>
              <a:ext cx="511529" cy="511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4" name="矩形 29">
              <a:extLst>
                <a:ext uri="{FF2B5EF4-FFF2-40B4-BE49-F238E27FC236}">
                  <a16:creationId xmlns:a16="http://schemas.microsoft.com/office/drawing/2014/main" id="{2DE06255-4EBD-4956-AC02-FB0A45588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5827" y="4958808"/>
              <a:ext cx="110799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text</a:t>
              </a:r>
              <a:endPara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text</a:t>
              </a:r>
              <a:endPara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E8BC045C-23B9-4E0B-97FA-DB7D2BDF49AE}"/>
              </a:ext>
            </a:extLst>
          </p:cNvPr>
          <p:cNvSpPr txBox="1"/>
          <p:nvPr/>
        </p:nvSpPr>
        <p:spPr>
          <a:xfrm>
            <a:off x="10793462" y="6313198"/>
            <a:ext cx="1257511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3" name="文本框 10">
            <a:extLst>
              <a:ext uri="{FF2B5EF4-FFF2-40B4-BE49-F238E27FC236}">
                <a16:creationId xmlns:a16="http://schemas.microsoft.com/office/drawing/2014/main" id="{228E8C57-2F55-4108-9A13-45FDA54A8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88" y="368300"/>
            <a:ext cx="3452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title</a:t>
            </a: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C7BC9FEB-2D96-43F6-BD0D-8E9292F53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765" y="3895709"/>
            <a:ext cx="2357438" cy="1628378"/>
          </a:xfrm>
          <a:prstGeom prst="parallelogram">
            <a:avLst/>
          </a:prstGeom>
          <a:ln>
            <a:solidFill>
              <a:schemeClr val="tx1"/>
            </a:solidFill>
          </a:ln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F151DED6-8E51-40D2-9273-8B9D816F9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858" y="3895709"/>
            <a:ext cx="2357438" cy="1638787"/>
          </a:xfrm>
          <a:prstGeom prst="parallelogram">
            <a:avLst/>
          </a:prstGeom>
          <a:ln>
            <a:solidFill>
              <a:schemeClr val="tx1"/>
            </a:solidFill>
          </a:ln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6A75C003-B588-48CE-A947-BD34E4CF5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2044" y="3889324"/>
            <a:ext cx="2401822" cy="1632017"/>
          </a:xfrm>
          <a:prstGeom prst="parallelogram">
            <a:avLst/>
          </a:prstGeom>
          <a:ln>
            <a:solidFill>
              <a:schemeClr val="tx1"/>
            </a:solidFill>
          </a:ln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76D3DB45-13DC-4DF6-8AAB-1B5D763585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4951" y="3895709"/>
            <a:ext cx="2357438" cy="1638787"/>
          </a:xfrm>
          <a:prstGeom prst="parallelogram">
            <a:avLst/>
          </a:prstGeom>
          <a:ln>
            <a:solidFill>
              <a:schemeClr val="tx1"/>
            </a:solidFill>
          </a:ln>
        </p:spPr>
      </p:pic>
      <p:sp>
        <p:nvSpPr>
          <p:cNvPr id="49" name="右箭头 48">
            <a:extLst>
              <a:ext uri="{FF2B5EF4-FFF2-40B4-BE49-F238E27FC236}">
                <a16:creationId xmlns:a16="http://schemas.microsoft.com/office/drawing/2014/main" id="{06D879AB-9A42-4973-BF39-D391F3C51C98}"/>
              </a:ext>
            </a:extLst>
          </p:cNvPr>
          <p:cNvSpPr/>
          <p:nvPr/>
        </p:nvSpPr>
        <p:spPr>
          <a:xfrm>
            <a:off x="1362075" y="3162300"/>
            <a:ext cx="9702800" cy="801688"/>
          </a:xfrm>
          <a:prstGeom prst="rightArrow">
            <a:avLst>
              <a:gd name="adj1" fmla="val 65836"/>
              <a:gd name="adj2" fmla="val 50000"/>
            </a:avLst>
          </a:prstGeom>
          <a:gradFill>
            <a:gsLst>
              <a:gs pos="56000">
                <a:srgbClr val="949494"/>
              </a:gs>
              <a:gs pos="100000">
                <a:schemeClr val="bg1">
                  <a:lumMod val="50000"/>
                </a:schemeClr>
              </a:gs>
              <a:gs pos="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9286A8D1-135E-4D83-945C-E3235226D915}"/>
              </a:ext>
            </a:extLst>
          </p:cNvPr>
          <p:cNvGrpSpPr>
            <a:grpSpLocks/>
          </p:cNvGrpSpPr>
          <p:nvPr/>
        </p:nvGrpSpPr>
        <p:grpSpPr bwMode="auto">
          <a:xfrm>
            <a:off x="1585913" y="1616075"/>
            <a:ext cx="2357437" cy="1651000"/>
            <a:chOff x="1367699" y="1397149"/>
            <a:chExt cx="2357438" cy="1650929"/>
          </a:xfrm>
        </p:grpSpPr>
        <p:sp>
          <p:nvSpPr>
            <p:cNvPr id="51" name="平行四边形 50">
              <a:extLst>
                <a:ext uri="{FF2B5EF4-FFF2-40B4-BE49-F238E27FC236}">
                  <a16:creationId xmlns:a16="http://schemas.microsoft.com/office/drawing/2014/main" id="{5006D8EC-DD64-414A-951A-5F3B6CCA092F}"/>
                </a:ext>
              </a:extLst>
            </p:cNvPr>
            <p:cNvSpPr/>
            <p:nvPr/>
          </p:nvSpPr>
          <p:spPr>
            <a:xfrm flipV="1">
              <a:off x="1367699" y="1397149"/>
              <a:ext cx="2357438" cy="1650929"/>
            </a:xfrm>
            <a:prstGeom prst="parallelogram">
              <a:avLst/>
            </a:prstGeom>
            <a:solidFill>
              <a:srgbClr val="05A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5146" name="组合 51">
              <a:extLst>
                <a:ext uri="{FF2B5EF4-FFF2-40B4-BE49-F238E27FC236}">
                  <a16:creationId xmlns:a16="http://schemas.microsoft.com/office/drawing/2014/main" id="{76F23436-E0EC-4999-996C-9CB58470B8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7587" y="1531307"/>
              <a:ext cx="1697662" cy="1129459"/>
              <a:chOff x="1697587" y="1531307"/>
              <a:chExt cx="1697662" cy="1129459"/>
            </a:xfrm>
          </p:grpSpPr>
          <p:sp>
            <p:nvSpPr>
              <p:cNvPr id="5147" name="TextBox 35">
                <a:extLst>
                  <a:ext uri="{FF2B5EF4-FFF2-40B4-BE49-F238E27FC236}">
                    <a16:creationId xmlns:a16="http://schemas.microsoft.com/office/drawing/2014/main" id="{EF9F3F39-E8A0-45B4-9463-08FE460EA8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7587" y="1829805"/>
                <a:ext cx="1651298" cy="8309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120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Donec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Sollicitudin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Molestie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Malesuada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. </a:t>
                </a:r>
                <a:r>
                  <a:rPr lang="en-US" altLang="zh-CN" sz="120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Donec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Rutrum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Congue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Leo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.</a:t>
                </a:r>
                <a:endParaRPr lang="zh-CN" altLang="en-US" sz="12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endParaRPr>
              </a:p>
            </p:txBody>
          </p:sp>
          <p:sp>
            <p:nvSpPr>
              <p:cNvPr id="5148" name="文本框 53">
                <a:extLst>
                  <a:ext uri="{FF2B5EF4-FFF2-40B4-BE49-F238E27FC236}">
                    <a16:creationId xmlns:a16="http://schemas.microsoft.com/office/drawing/2014/main" id="{EFE24606-7299-4BA3-AD21-31FED290B1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88876" y="1531307"/>
                <a:ext cx="70637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</a:t>
                </a:r>
              </a:p>
            </p:txBody>
          </p:sp>
        </p:grp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82DB5566-57AE-4E73-B4B6-82C30E6CD8B9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1604963"/>
            <a:ext cx="2357438" cy="1651000"/>
            <a:chOff x="3514792" y="1386740"/>
            <a:chExt cx="2357438" cy="1650929"/>
          </a:xfrm>
        </p:grpSpPr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8387C8C1-EAC3-46B0-8CD9-191407340994}"/>
                </a:ext>
              </a:extLst>
            </p:cNvPr>
            <p:cNvSpPr/>
            <p:nvPr/>
          </p:nvSpPr>
          <p:spPr>
            <a:xfrm flipV="1">
              <a:off x="3514792" y="1386740"/>
              <a:ext cx="2357438" cy="1650929"/>
            </a:xfrm>
            <a:prstGeom prst="parallelogram">
              <a:avLst/>
            </a:prstGeom>
            <a:solidFill>
              <a:srgbClr val="F25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5142" name="组合 56">
              <a:extLst>
                <a:ext uri="{FF2B5EF4-FFF2-40B4-BE49-F238E27FC236}">
                  <a16:creationId xmlns:a16="http://schemas.microsoft.com/office/drawing/2014/main" id="{60727008-E6A9-4BA3-9B78-69FD8DC1C3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4413" y="1533221"/>
              <a:ext cx="1697662" cy="1129459"/>
              <a:chOff x="3844413" y="1533221"/>
              <a:chExt cx="1697662" cy="1129459"/>
            </a:xfrm>
          </p:grpSpPr>
          <p:sp>
            <p:nvSpPr>
              <p:cNvPr id="5143" name="TextBox 35">
                <a:extLst>
                  <a:ext uri="{FF2B5EF4-FFF2-40B4-BE49-F238E27FC236}">
                    <a16:creationId xmlns:a16="http://schemas.microsoft.com/office/drawing/2014/main" id="{8399D0DC-EF9B-4DA8-A5C7-BFFB55A565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4413" y="1831719"/>
                <a:ext cx="1651298" cy="8309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120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Donec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Sollicitudin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Molestie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Malesuada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. </a:t>
                </a:r>
                <a:r>
                  <a:rPr lang="en-US" altLang="zh-CN" sz="120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Donec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Rutrum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Congue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Leo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.</a:t>
                </a:r>
                <a:endParaRPr lang="zh-CN" altLang="en-US" sz="12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endParaRPr>
              </a:p>
            </p:txBody>
          </p:sp>
          <p:sp>
            <p:nvSpPr>
              <p:cNvPr id="5144" name="文本框 58">
                <a:extLst>
                  <a:ext uri="{FF2B5EF4-FFF2-40B4-BE49-F238E27FC236}">
                    <a16:creationId xmlns:a16="http://schemas.microsoft.com/office/drawing/2014/main" id="{731A9071-28CE-4CFE-AAAC-BD9F1749EE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5702" y="1533221"/>
                <a:ext cx="70637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</a:t>
                </a:r>
              </a:p>
            </p:txBody>
          </p:sp>
        </p:grp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88407B61-3AB8-4310-9852-CD9642DC57E5}"/>
              </a:ext>
            </a:extLst>
          </p:cNvPr>
          <p:cNvGrpSpPr>
            <a:grpSpLocks/>
          </p:cNvGrpSpPr>
          <p:nvPr/>
        </p:nvGrpSpPr>
        <p:grpSpPr bwMode="auto">
          <a:xfrm>
            <a:off x="5880100" y="1592263"/>
            <a:ext cx="2357438" cy="1651000"/>
            <a:chOff x="5661885" y="1373585"/>
            <a:chExt cx="2357438" cy="1650929"/>
          </a:xfrm>
        </p:grpSpPr>
        <p:sp>
          <p:nvSpPr>
            <p:cNvPr id="61" name="平行四边形 60">
              <a:extLst>
                <a:ext uri="{FF2B5EF4-FFF2-40B4-BE49-F238E27FC236}">
                  <a16:creationId xmlns:a16="http://schemas.microsoft.com/office/drawing/2014/main" id="{BF370F8F-3EED-433E-884F-E58AD01E3F16}"/>
                </a:ext>
              </a:extLst>
            </p:cNvPr>
            <p:cNvSpPr/>
            <p:nvPr/>
          </p:nvSpPr>
          <p:spPr>
            <a:xfrm flipV="1">
              <a:off x="5661885" y="1373585"/>
              <a:ext cx="2357438" cy="1650929"/>
            </a:xfrm>
            <a:prstGeom prst="parallelogram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5138" name="组合 61">
              <a:extLst>
                <a:ext uri="{FF2B5EF4-FFF2-40B4-BE49-F238E27FC236}">
                  <a16:creationId xmlns:a16="http://schemas.microsoft.com/office/drawing/2014/main" id="{D5535610-30CE-4234-9C06-862CBFE16A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21712" y="1531307"/>
              <a:ext cx="1697662" cy="1129459"/>
              <a:chOff x="6021712" y="1531307"/>
              <a:chExt cx="1697662" cy="1129459"/>
            </a:xfrm>
          </p:grpSpPr>
          <p:sp>
            <p:nvSpPr>
              <p:cNvPr id="5139" name="TextBox 35">
                <a:extLst>
                  <a:ext uri="{FF2B5EF4-FFF2-40B4-BE49-F238E27FC236}">
                    <a16:creationId xmlns:a16="http://schemas.microsoft.com/office/drawing/2014/main" id="{A65028F8-0168-4D6A-A44E-B6E3AD9A8D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21712" y="1829805"/>
                <a:ext cx="1651298" cy="8309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120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Donec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Sollicitudin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Molestie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Malesuada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. </a:t>
                </a:r>
                <a:r>
                  <a:rPr lang="en-US" altLang="zh-CN" sz="120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Donec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Rutrum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Congue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Leo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.</a:t>
                </a:r>
                <a:endParaRPr lang="zh-CN" altLang="en-US" sz="12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endParaRPr>
              </a:p>
            </p:txBody>
          </p:sp>
          <p:sp>
            <p:nvSpPr>
              <p:cNvPr id="5140" name="文本框 63">
                <a:extLst>
                  <a:ext uri="{FF2B5EF4-FFF2-40B4-BE49-F238E27FC236}">
                    <a16:creationId xmlns:a16="http://schemas.microsoft.com/office/drawing/2014/main" id="{380FE1FB-AAE0-479E-AD53-65C59BC4A3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13001" y="1531307"/>
                <a:ext cx="70637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</a:t>
                </a:r>
              </a:p>
            </p:txBody>
          </p:sp>
        </p:grp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C4A0DB76-BFE8-428E-9E3B-D48249C834F6}"/>
              </a:ext>
            </a:extLst>
          </p:cNvPr>
          <p:cNvGrpSpPr>
            <a:grpSpLocks/>
          </p:cNvGrpSpPr>
          <p:nvPr/>
        </p:nvGrpSpPr>
        <p:grpSpPr bwMode="auto">
          <a:xfrm>
            <a:off x="8081963" y="1579563"/>
            <a:ext cx="2357437" cy="1649412"/>
            <a:chOff x="7863679" y="1360430"/>
            <a:chExt cx="2357438" cy="1650929"/>
          </a:xfrm>
        </p:grpSpPr>
        <p:sp>
          <p:nvSpPr>
            <p:cNvPr id="66" name="平行四边形 65">
              <a:extLst>
                <a:ext uri="{FF2B5EF4-FFF2-40B4-BE49-F238E27FC236}">
                  <a16:creationId xmlns:a16="http://schemas.microsoft.com/office/drawing/2014/main" id="{3EB8DC78-979A-41F8-A5AC-3194D8DBBEC1}"/>
                </a:ext>
              </a:extLst>
            </p:cNvPr>
            <p:cNvSpPr/>
            <p:nvPr/>
          </p:nvSpPr>
          <p:spPr>
            <a:xfrm flipV="1">
              <a:off x="7863679" y="1360430"/>
              <a:ext cx="2357438" cy="1650929"/>
            </a:xfrm>
            <a:prstGeom prst="parallelogram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5134" name="组合 66">
              <a:extLst>
                <a:ext uri="{FF2B5EF4-FFF2-40B4-BE49-F238E27FC236}">
                  <a16:creationId xmlns:a16="http://schemas.microsoft.com/office/drawing/2014/main" id="{0041024E-71F2-41D8-839B-76557B95E6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09992" y="1531307"/>
              <a:ext cx="1697662" cy="1130259"/>
              <a:chOff x="8209992" y="1531307"/>
              <a:chExt cx="1697662" cy="1130259"/>
            </a:xfrm>
          </p:grpSpPr>
          <p:sp>
            <p:nvSpPr>
              <p:cNvPr id="5135" name="TextBox 35">
                <a:extLst>
                  <a:ext uri="{FF2B5EF4-FFF2-40B4-BE49-F238E27FC236}">
                    <a16:creationId xmlns:a16="http://schemas.microsoft.com/office/drawing/2014/main" id="{293DC1C4-67C3-4196-822A-346FF59BF8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09992" y="1829805"/>
                <a:ext cx="1651298" cy="831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120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Donec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Sollicitudin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Molestie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Malesuada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. </a:t>
                </a:r>
                <a:r>
                  <a:rPr lang="en-US" altLang="zh-CN" sz="120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Donec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Rutrum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Congue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 </a:t>
                </a:r>
                <a:r>
                  <a:rPr lang="en-US" altLang="zh-CN" sz="1200" dirty="0" err="1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Leo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  <a:sym typeface="Calibri" panose="020F0502020204030204" charset="0"/>
                  </a:rPr>
                  <a:t>.</a:t>
                </a:r>
                <a:endParaRPr lang="zh-CN" altLang="en-US" sz="12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endParaRPr>
              </a:p>
            </p:txBody>
          </p:sp>
          <p:sp>
            <p:nvSpPr>
              <p:cNvPr id="5136" name="文本框 68">
                <a:extLst>
                  <a:ext uri="{FF2B5EF4-FFF2-40B4-BE49-F238E27FC236}">
                    <a16:creationId xmlns:a16="http://schemas.microsoft.com/office/drawing/2014/main" id="{15296F65-DF30-443D-AA3F-057DBBDA22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01281" y="1531307"/>
                <a:ext cx="70637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B065E12E-ECE5-4FA7-9B40-CD950BF09F2A}"/>
              </a:ext>
            </a:extLst>
          </p:cNvPr>
          <p:cNvSpPr txBox="1"/>
          <p:nvPr/>
        </p:nvSpPr>
        <p:spPr>
          <a:xfrm>
            <a:off x="10793462" y="6313198"/>
            <a:ext cx="1257511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7" name="文本框 10">
            <a:extLst>
              <a:ext uri="{FF2B5EF4-FFF2-40B4-BE49-F238E27FC236}">
                <a16:creationId xmlns:a16="http://schemas.microsoft.com/office/drawing/2014/main" id="{475D50D6-D879-46E9-AAA1-42A5A8945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88" y="368300"/>
            <a:ext cx="3452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title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B3CCE809-898C-404D-9BE3-3998E69F4A8A}"/>
              </a:ext>
            </a:extLst>
          </p:cNvPr>
          <p:cNvGrpSpPr>
            <a:grpSpLocks/>
          </p:cNvGrpSpPr>
          <p:nvPr/>
        </p:nvGrpSpPr>
        <p:grpSpPr bwMode="auto">
          <a:xfrm>
            <a:off x="1119188" y="1985963"/>
            <a:ext cx="10494962" cy="3125900"/>
            <a:chOff x="1171978" y="1849783"/>
            <a:chExt cx="10493827" cy="3126247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A28FF8FE-D390-4CC5-B1C8-52EA71B5FEB1}"/>
                </a:ext>
              </a:extLst>
            </p:cNvPr>
            <p:cNvGrpSpPr/>
            <p:nvPr/>
          </p:nvGrpSpPr>
          <p:grpSpPr>
            <a:xfrm>
              <a:off x="1171978" y="3090927"/>
              <a:ext cx="9311426" cy="103032"/>
              <a:chOff x="1094704" y="3503051"/>
              <a:chExt cx="9311426" cy="103032"/>
            </a:xfrm>
            <a:solidFill>
              <a:schemeClr val="tx1">
                <a:lumMod val="65000"/>
                <a:lumOff val="35000"/>
              </a:schemeClr>
            </a:solidFill>
          </p:grpSpPr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C4EF0365-C3DA-4908-B1D7-1A801CBF027A}"/>
                  </a:ext>
                </a:extLst>
              </p:cNvPr>
              <p:cNvCxnSpPr/>
              <p:nvPr/>
            </p:nvCxnSpPr>
            <p:spPr>
              <a:xfrm>
                <a:off x="1146220" y="3554569"/>
                <a:ext cx="9156879" cy="0"/>
              </a:xfrm>
              <a:prstGeom prst="lin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011179C4-EE87-4FB4-990A-EDBAEF0D120D}"/>
                  </a:ext>
                </a:extLst>
              </p:cNvPr>
              <p:cNvSpPr/>
              <p:nvPr/>
            </p:nvSpPr>
            <p:spPr>
              <a:xfrm>
                <a:off x="10303099" y="3503052"/>
                <a:ext cx="103031" cy="10303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66D071EC-9F83-456C-8A29-918C1AAE1F51}"/>
                  </a:ext>
                </a:extLst>
              </p:cNvPr>
              <p:cNvSpPr/>
              <p:nvPr/>
            </p:nvSpPr>
            <p:spPr>
              <a:xfrm>
                <a:off x="1094704" y="3503051"/>
                <a:ext cx="103031" cy="10303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7" name="菱形 6">
              <a:extLst>
                <a:ext uri="{FF2B5EF4-FFF2-40B4-BE49-F238E27FC236}">
                  <a16:creationId xmlns:a16="http://schemas.microsoft.com/office/drawing/2014/main" id="{268F6EC7-AB9F-4855-AB76-677FF383FA2D}"/>
                </a:ext>
              </a:extLst>
            </p:cNvPr>
            <p:cNvSpPr/>
            <p:nvPr/>
          </p:nvSpPr>
          <p:spPr>
            <a:xfrm>
              <a:off x="1519602" y="2929403"/>
              <a:ext cx="425404" cy="425497"/>
            </a:xfrm>
            <a:prstGeom prst="diamond">
              <a:avLst/>
            </a:prstGeom>
            <a:solidFill>
              <a:srgbClr val="CA90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D8D186A4-873F-4F30-8D2A-E212E77EA7C8}"/>
                </a:ext>
              </a:extLst>
            </p:cNvPr>
            <p:cNvCxnSpPr/>
            <p:nvPr/>
          </p:nvCxnSpPr>
          <p:spPr>
            <a:xfrm flipH="1">
              <a:off x="1732304" y="3329497"/>
              <a:ext cx="0" cy="4048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菱形 8">
              <a:extLst>
                <a:ext uri="{FF2B5EF4-FFF2-40B4-BE49-F238E27FC236}">
                  <a16:creationId xmlns:a16="http://schemas.microsoft.com/office/drawing/2014/main" id="{3A891875-43A8-41CC-A9D8-EBFDE098EB00}"/>
                </a:ext>
              </a:extLst>
            </p:cNvPr>
            <p:cNvSpPr/>
            <p:nvPr/>
          </p:nvSpPr>
          <p:spPr>
            <a:xfrm>
              <a:off x="1419601" y="3720066"/>
              <a:ext cx="625407" cy="623956"/>
            </a:xfrm>
            <a:prstGeom prst="diamond">
              <a:avLst/>
            </a:prstGeom>
            <a:solidFill>
              <a:srgbClr val="F152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菱形 9">
              <a:extLst>
                <a:ext uri="{FF2B5EF4-FFF2-40B4-BE49-F238E27FC236}">
                  <a16:creationId xmlns:a16="http://schemas.microsoft.com/office/drawing/2014/main" id="{8CEE1775-1F61-446B-AC78-07C8906FA06F}"/>
                </a:ext>
              </a:extLst>
            </p:cNvPr>
            <p:cNvSpPr/>
            <p:nvPr/>
          </p:nvSpPr>
          <p:spPr>
            <a:xfrm>
              <a:off x="2611684" y="2929403"/>
              <a:ext cx="425404" cy="425497"/>
            </a:xfrm>
            <a:prstGeom prst="diamond">
              <a:avLst/>
            </a:prstGeom>
            <a:solidFill>
              <a:srgbClr val="CA90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DAC226C6-8B21-4FCA-A6FC-17433C9F6800}"/>
                </a:ext>
              </a:extLst>
            </p:cNvPr>
            <p:cNvCxnSpPr/>
            <p:nvPr/>
          </p:nvCxnSpPr>
          <p:spPr>
            <a:xfrm flipH="1">
              <a:off x="2824386" y="2524545"/>
              <a:ext cx="0" cy="4048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菱形 12">
              <a:extLst>
                <a:ext uri="{FF2B5EF4-FFF2-40B4-BE49-F238E27FC236}">
                  <a16:creationId xmlns:a16="http://schemas.microsoft.com/office/drawing/2014/main" id="{3968155A-6478-4394-B9E2-9A869DFC7ED7}"/>
                </a:ext>
              </a:extLst>
            </p:cNvPr>
            <p:cNvSpPr/>
            <p:nvPr/>
          </p:nvSpPr>
          <p:spPr>
            <a:xfrm>
              <a:off x="2511683" y="1913290"/>
              <a:ext cx="625407" cy="623956"/>
            </a:xfrm>
            <a:prstGeom prst="diamond">
              <a:avLst/>
            </a:prstGeom>
            <a:solidFill>
              <a:srgbClr val="F152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菱形 13">
              <a:extLst>
                <a:ext uri="{FF2B5EF4-FFF2-40B4-BE49-F238E27FC236}">
                  <a16:creationId xmlns:a16="http://schemas.microsoft.com/office/drawing/2014/main" id="{289671B2-E51D-41F8-A6E4-FE6DA93C559A}"/>
                </a:ext>
              </a:extLst>
            </p:cNvPr>
            <p:cNvSpPr/>
            <p:nvPr/>
          </p:nvSpPr>
          <p:spPr>
            <a:xfrm>
              <a:off x="4606956" y="2929403"/>
              <a:ext cx="425404" cy="425497"/>
            </a:xfrm>
            <a:prstGeom prst="diamond">
              <a:avLst/>
            </a:prstGeom>
            <a:solidFill>
              <a:srgbClr val="F152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8D721D9B-F101-41B8-BF59-AF169CB72D46}"/>
                </a:ext>
              </a:extLst>
            </p:cNvPr>
            <p:cNvCxnSpPr/>
            <p:nvPr/>
          </p:nvCxnSpPr>
          <p:spPr>
            <a:xfrm flipH="1">
              <a:off x="4819658" y="2521370"/>
              <a:ext cx="0" cy="40644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菱形 15">
              <a:extLst>
                <a:ext uri="{FF2B5EF4-FFF2-40B4-BE49-F238E27FC236}">
                  <a16:creationId xmlns:a16="http://schemas.microsoft.com/office/drawing/2014/main" id="{38EF3806-4A71-49BE-B957-199C06AF3ED1}"/>
                </a:ext>
              </a:extLst>
            </p:cNvPr>
            <p:cNvSpPr/>
            <p:nvPr/>
          </p:nvSpPr>
          <p:spPr>
            <a:xfrm>
              <a:off x="4508542" y="1910115"/>
              <a:ext cx="623820" cy="625544"/>
            </a:xfrm>
            <a:prstGeom prst="diamond">
              <a:avLst/>
            </a:prstGeom>
            <a:solidFill>
              <a:srgbClr val="CA90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菱形 16">
              <a:extLst>
                <a:ext uri="{FF2B5EF4-FFF2-40B4-BE49-F238E27FC236}">
                  <a16:creationId xmlns:a16="http://schemas.microsoft.com/office/drawing/2014/main" id="{2BEB6498-F166-48BB-89A9-E35E54034CFB}"/>
                </a:ext>
              </a:extLst>
            </p:cNvPr>
            <p:cNvSpPr/>
            <p:nvPr/>
          </p:nvSpPr>
          <p:spPr>
            <a:xfrm>
              <a:off x="6616514" y="2929403"/>
              <a:ext cx="423816" cy="425497"/>
            </a:xfrm>
            <a:prstGeom prst="diamond">
              <a:avLst/>
            </a:prstGeom>
            <a:solidFill>
              <a:srgbClr val="F152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F3E5B451-12DF-42AF-B591-6AB1D8933213}"/>
                </a:ext>
              </a:extLst>
            </p:cNvPr>
            <p:cNvCxnSpPr/>
            <p:nvPr/>
          </p:nvCxnSpPr>
          <p:spPr>
            <a:xfrm flipH="1">
              <a:off x="6829216" y="2521370"/>
              <a:ext cx="0" cy="40644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菱形 18">
              <a:extLst>
                <a:ext uri="{FF2B5EF4-FFF2-40B4-BE49-F238E27FC236}">
                  <a16:creationId xmlns:a16="http://schemas.microsoft.com/office/drawing/2014/main" id="{E63DADFC-3066-4F04-8E67-E4EC8806EC4A}"/>
                </a:ext>
              </a:extLst>
            </p:cNvPr>
            <p:cNvSpPr/>
            <p:nvPr/>
          </p:nvSpPr>
          <p:spPr>
            <a:xfrm>
              <a:off x="6518100" y="1910115"/>
              <a:ext cx="623820" cy="625544"/>
            </a:xfrm>
            <a:prstGeom prst="diamond">
              <a:avLst/>
            </a:prstGeom>
            <a:solidFill>
              <a:srgbClr val="CA90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菱形 19">
              <a:extLst>
                <a:ext uri="{FF2B5EF4-FFF2-40B4-BE49-F238E27FC236}">
                  <a16:creationId xmlns:a16="http://schemas.microsoft.com/office/drawing/2014/main" id="{16C7D476-27B2-4CF4-B96F-95B2470A1B0A}"/>
                </a:ext>
              </a:extLst>
            </p:cNvPr>
            <p:cNvSpPr/>
            <p:nvPr/>
          </p:nvSpPr>
          <p:spPr>
            <a:xfrm>
              <a:off x="7959394" y="2945280"/>
              <a:ext cx="425404" cy="425497"/>
            </a:xfrm>
            <a:prstGeom prst="diamond">
              <a:avLst/>
            </a:prstGeom>
            <a:solidFill>
              <a:srgbClr val="CA90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E0F9B8F9-DDD3-4E98-90E3-3CF8A5572175}"/>
                </a:ext>
              </a:extLst>
            </p:cNvPr>
            <p:cNvCxnSpPr/>
            <p:nvPr/>
          </p:nvCxnSpPr>
          <p:spPr>
            <a:xfrm flipH="1">
              <a:off x="8172096" y="3345374"/>
              <a:ext cx="0" cy="4048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菱形 21">
              <a:extLst>
                <a:ext uri="{FF2B5EF4-FFF2-40B4-BE49-F238E27FC236}">
                  <a16:creationId xmlns:a16="http://schemas.microsoft.com/office/drawing/2014/main" id="{4C4AC3D5-BA71-441F-A90E-1C063B277981}"/>
                </a:ext>
              </a:extLst>
            </p:cNvPr>
            <p:cNvSpPr/>
            <p:nvPr/>
          </p:nvSpPr>
          <p:spPr>
            <a:xfrm>
              <a:off x="7859392" y="3734354"/>
              <a:ext cx="623821" cy="625544"/>
            </a:xfrm>
            <a:prstGeom prst="diamond">
              <a:avLst/>
            </a:prstGeom>
            <a:solidFill>
              <a:srgbClr val="F152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" name="菱形 22">
              <a:extLst>
                <a:ext uri="{FF2B5EF4-FFF2-40B4-BE49-F238E27FC236}">
                  <a16:creationId xmlns:a16="http://schemas.microsoft.com/office/drawing/2014/main" id="{C17C5E4D-3474-4337-9DE2-0762B486033B}"/>
                </a:ext>
              </a:extLst>
            </p:cNvPr>
            <p:cNvSpPr/>
            <p:nvPr/>
          </p:nvSpPr>
          <p:spPr>
            <a:xfrm>
              <a:off x="9543548" y="2929403"/>
              <a:ext cx="425404" cy="425497"/>
            </a:xfrm>
            <a:prstGeom prst="diamond">
              <a:avLst/>
            </a:prstGeom>
            <a:solidFill>
              <a:srgbClr val="CA90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986AACAF-670D-4721-8CE9-AEBA3B8AFFCE}"/>
                </a:ext>
              </a:extLst>
            </p:cNvPr>
            <p:cNvCxnSpPr/>
            <p:nvPr/>
          </p:nvCxnSpPr>
          <p:spPr>
            <a:xfrm flipH="1">
              <a:off x="9756250" y="2521370"/>
              <a:ext cx="0" cy="40644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菱形 24">
              <a:extLst>
                <a:ext uri="{FF2B5EF4-FFF2-40B4-BE49-F238E27FC236}">
                  <a16:creationId xmlns:a16="http://schemas.microsoft.com/office/drawing/2014/main" id="{E7BAE857-DE5C-43F3-A313-BAF34B7BAEB6}"/>
                </a:ext>
              </a:extLst>
            </p:cNvPr>
            <p:cNvSpPr/>
            <p:nvPr/>
          </p:nvSpPr>
          <p:spPr>
            <a:xfrm>
              <a:off x="9445133" y="1910115"/>
              <a:ext cx="623820" cy="625544"/>
            </a:xfrm>
            <a:prstGeom prst="diamond">
              <a:avLst/>
            </a:prstGeom>
            <a:solidFill>
              <a:srgbClr val="F152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168" name="TextBox 35">
              <a:extLst>
                <a:ext uri="{FF2B5EF4-FFF2-40B4-BE49-F238E27FC236}">
                  <a16:creationId xmlns:a16="http://schemas.microsoft.com/office/drawing/2014/main" id="{0F97EDE9-CECC-4339-BC37-DF806097CB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0408" y="3960254"/>
              <a:ext cx="3126312" cy="1015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Donec</a:t>
              </a:r>
              <a:r>
                <a:rPr lang="en-US" altLang="zh-CN" sz="20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Sollicitudin</a:t>
              </a:r>
              <a:r>
                <a:rPr lang="en-US" altLang="zh-CN" sz="20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Molestie</a:t>
              </a:r>
              <a:r>
                <a:rPr lang="en-US" altLang="zh-CN" sz="20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Malesuada</a:t>
              </a:r>
              <a:r>
                <a:rPr lang="en-US" altLang="zh-CN" sz="20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. </a:t>
              </a:r>
              <a:r>
                <a:rPr lang="en-US" altLang="zh-CN" sz="20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Donec</a:t>
              </a:r>
              <a:r>
                <a:rPr lang="en-US" altLang="zh-CN" sz="20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Rutrum</a:t>
              </a:r>
              <a:r>
                <a:rPr lang="en-US" altLang="zh-CN" sz="20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Congue</a:t>
              </a:r>
              <a:r>
                <a:rPr lang="en-US" altLang="zh-CN" sz="20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Leo</a:t>
              </a:r>
              <a:r>
                <a:rPr lang="en-US" altLang="zh-CN" sz="20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.</a:t>
              </a:r>
              <a:endParaRPr lang="zh-CN" altLang="en-US" sz="2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  <p:sp>
          <p:nvSpPr>
            <p:cNvPr id="6169" name="文本框 26">
              <a:extLst>
                <a:ext uri="{FF2B5EF4-FFF2-40B4-BE49-F238E27FC236}">
                  <a16:creationId xmlns:a16="http://schemas.microsoft.com/office/drawing/2014/main" id="{05C25F28-7721-4E58-BFA1-9CEA190B59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5368" y="3590922"/>
              <a:ext cx="23817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</a:t>
              </a:r>
            </a:p>
          </p:txBody>
        </p:sp>
        <p:sp>
          <p:nvSpPr>
            <p:cNvPr id="6170" name="TextBox 35">
              <a:extLst>
                <a:ext uri="{FF2B5EF4-FFF2-40B4-BE49-F238E27FC236}">
                  <a16:creationId xmlns:a16="http://schemas.microsoft.com/office/drawing/2014/main" id="{AFAA2DAF-04D1-4363-B755-90CB3BBEE7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39493" y="3902440"/>
              <a:ext cx="3126312" cy="1015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Donec</a:t>
              </a:r>
              <a:r>
                <a:rPr lang="en-US" altLang="zh-CN" sz="20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Sollicitudin</a:t>
              </a:r>
              <a:r>
                <a:rPr lang="en-US" altLang="zh-CN" sz="20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Molestie</a:t>
              </a:r>
              <a:r>
                <a:rPr lang="en-US" altLang="zh-CN" sz="20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Malesuada</a:t>
              </a:r>
              <a:r>
                <a:rPr lang="en-US" altLang="zh-CN" sz="20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. </a:t>
              </a:r>
              <a:r>
                <a:rPr lang="en-US" altLang="zh-CN" sz="20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Donec</a:t>
              </a:r>
              <a:r>
                <a:rPr lang="en-US" altLang="zh-CN" sz="20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Rutrum</a:t>
              </a:r>
              <a:r>
                <a:rPr lang="en-US" altLang="zh-CN" sz="20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Congue</a:t>
              </a:r>
              <a:r>
                <a:rPr lang="en-US" altLang="zh-CN" sz="20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Leo</a:t>
              </a:r>
              <a:r>
                <a:rPr lang="en-US" altLang="zh-CN" sz="20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.</a:t>
              </a:r>
              <a:endParaRPr lang="zh-CN" altLang="en-US" sz="2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  <p:sp>
          <p:nvSpPr>
            <p:cNvPr id="6171" name="文本框 28">
              <a:extLst>
                <a:ext uri="{FF2B5EF4-FFF2-40B4-BE49-F238E27FC236}">
                  <a16:creationId xmlns:a16="http://schemas.microsoft.com/office/drawing/2014/main" id="{660B488A-45E9-4D4B-AD99-3330B94B01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84452" y="3533108"/>
              <a:ext cx="20797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</a:t>
              </a:r>
            </a:p>
          </p:txBody>
        </p:sp>
        <p:sp>
          <p:nvSpPr>
            <p:cNvPr id="6172" name="文本框 29">
              <a:extLst>
                <a:ext uri="{FF2B5EF4-FFF2-40B4-BE49-F238E27FC236}">
                  <a16:creationId xmlns:a16="http://schemas.microsoft.com/office/drawing/2014/main" id="{8688663C-FFB7-4347-8D80-9A9039C065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6640" y="1853343"/>
              <a:ext cx="1439125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73" name="文本框 30">
              <a:extLst>
                <a:ext uri="{FF2B5EF4-FFF2-40B4-BE49-F238E27FC236}">
                  <a16:creationId xmlns:a16="http://schemas.microsoft.com/office/drawing/2014/main" id="{FEDEE30C-CF03-4C13-8028-66004655BC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3880" y="1850397"/>
              <a:ext cx="1439125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74" name="文本框 31">
              <a:extLst>
                <a:ext uri="{FF2B5EF4-FFF2-40B4-BE49-F238E27FC236}">
                  <a16:creationId xmlns:a16="http://schemas.microsoft.com/office/drawing/2014/main" id="{1F5A31B6-ADD0-4937-99C8-B852C04E3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6879" y="1849783"/>
              <a:ext cx="1439125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text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D10E1B65-8DAD-4798-B890-91CFEC1F9EA8}"/>
              </a:ext>
            </a:extLst>
          </p:cNvPr>
          <p:cNvSpPr txBox="1"/>
          <p:nvPr/>
        </p:nvSpPr>
        <p:spPr>
          <a:xfrm>
            <a:off x="10793462" y="6313198"/>
            <a:ext cx="1257511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1" name="文本框 10">
            <a:extLst>
              <a:ext uri="{FF2B5EF4-FFF2-40B4-BE49-F238E27FC236}">
                <a16:creationId xmlns:a16="http://schemas.microsoft.com/office/drawing/2014/main" id="{E14A5A7E-595C-4D87-A921-1A80E9A3F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88" y="368300"/>
            <a:ext cx="3452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title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73FBB4F3-8C06-4AF4-8454-5170A8116DB9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1444625"/>
            <a:ext cx="2438400" cy="4065588"/>
            <a:chOff x="1868556" y="1563758"/>
            <a:chExt cx="2438400" cy="4065768"/>
          </a:xfrm>
        </p:grpSpPr>
        <p:sp>
          <p:nvSpPr>
            <p:cNvPr id="5" name="圆角矩形 4">
              <a:extLst>
                <a:ext uri="{FF2B5EF4-FFF2-40B4-BE49-F238E27FC236}">
                  <a16:creationId xmlns:a16="http://schemas.microsoft.com/office/drawing/2014/main" id="{161484FB-028A-47C9-AD20-B81F2D36BCE3}"/>
                </a:ext>
              </a:extLst>
            </p:cNvPr>
            <p:cNvSpPr/>
            <p:nvPr/>
          </p:nvSpPr>
          <p:spPr>
            <a:xfrm>
              <a:off x="1868556" y="1563758"/>
              <a:ext cx="2438400" cy="4065768"/>
            </a:xfrm>
            <a:prstGeom prst="roundRect">
              <a:avLst>
                <a:gd name="adj" fmla="val 7143"/>
              </a:avLst>
            </a:prstGeom>
            <a:solidFill>
              <a:srgbClr val="ED49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7190" name="图片 6">
              <a:extLst>
                <a:ext uri="{FF2B5EF4-FFF2-40B4-BE49-F238E27FC236}">
                  <a16:creationId xmlns:a16="http://schemas.microsoft.com/office/drawing/2014/main" id="{9E6CC0DD-5F52-4A5B-8280-5AC079284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263" y="1765286"/>
              <a:ext cx="1956986" cy="1572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1" name="TextBox 35">
              <a:extLst>
                <a:ext uri="{FF2B5EF4-FFF2-40B4-BE49-F238E27FC236}">
                  <a16:creationId xmlns:a16="http://schemas.microsoft.com/office/drawing/2014/main" id="{0F34CE69-14CC-4089-B461-FE606BD2A2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2029" y="3606695"/>
              <a:ext cx="1751454" cy="1939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Donec</a:t>
              </a:r>
              <a:r>
                <a:rPr lang="en-US" altLang="zh-CN" sz="20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Sollicitudin</a:t>
              </a:r>
              <a:r>
                <a:rPr lang="en-US" altLang="zh-CN" sz="20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Molestie</a:t>
              </a:r>
              <a:r>
                <a:rPr lang="en-US" altLang="zh-CN" sz="20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Malesuada</a:t>
              </a:r>
              <a:r>
                <a:rPr lang="en-US" altLang="zh-CN" sz="20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. </a:t>
              </a:r>
              <a:r>
                <a:rPr lang="en-US" altLang="zh-CN" sz="20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Donec</a:t>
              </a:r>
              <a:r>
                <a:rPr lang="en-US" altLang="zh-CN" sz="20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Rutrum</a:t>
              </a:r>
              <a:r>
                <a:rPr lang="en-US" altLang="zh-CN" sz="20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Congue</a:t>
              </a:r>
              <a:r>
                <a:rPr lang="en-US" altLang="zh-CN" sz="20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Leo</a:t>
              </a:r>
              <a:r>
                <a:rPr lang="en-US" altLang="zh-CN" sz="20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.</a:t>
              </a:r>
              <a:endParaRPr lang="zh-CN" altLang="en-US" sz="2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  <p:grpSp>
          <p:nvGrpSpPr>
            <p:cNvPr id="7192" name="组合 8">
              <a:extLst>
                <a:ext uri="{FF2B5EF4-FFF2-40B4-BE49-F238E27FC236}">
                  <a16:creationId xmlns:a16="http://schemas.microsoft.com/office/drawing/2014/main" id="{58DD85BD-03AD-4C30-9EBE-229E209E2E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79374" y="3119563"/>
              <a:ext cx="1577009" cy="477079"/>
              <a:chOff x="2279374" y="3119563"/>
              <a:chExt cx="1577009" cy="477079"/>
            </a:xfrm>
          </p:grpSpPr>
          <p:sp>
            <p:nvSpPr>
              <p:cNvPr id="10" name="圆角矩形 9">
                <a:extLst>
                  <a:ext uri="{FF2B5EF4-FFF2-40B4-BE49-F238E27FC236}">
                    <a16:creationId xmlns:a16="http://schemas.microsoft.com/office/drawing/2014/main" id="{48E676E5-3128-40AA-85F0-5994014D0D6D}"/>
                  </a:ext>
                </a:extLst>
              </p:cNvPr>
              <p:cNvSpPr/>
              <p:nvPr/>
            </p:nvSpPr>
            <p:spPr>
              <a:xfrm>
                <a:off x="2279719" y="3119577"/>
                <a:ext cx="1576387" cy="47944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194" name="文本框 11">
                <a:extLst>
                  <a:ext uri="{FF2B5EF4-FFF2-40B4-BE49-F238E27FC236}">
                    <a16:creationId xmlns:a16="http://schemas.microsoft.com/office/drawing/2014/main" id="{81BA81AF-CEF1-489C-A4DB-2B9CF971D9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298" y="3158047"/>
                <a:ext cx="75091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0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</a:t>
                </a:r>
              </a:p>
            </p:txBody>
          </p:sp>
          <p:pic>
            <p:nvPicPr>
              <p:cNvPr id="7195" name="图片 12">
                <a:extLst>
                  <a:ext uri="{FF2B5EF4-FFF2-40B4-BE49-F238E27FC236}">
                    <a16:creationId xmlns:a16="http://schemas.microsoft.com/office/drawing/2014/main" id="{6877ECF0-D3CB-4479-9069-42F1FFEFAC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3549" y="3158047"/>
                <a:ext cx="341405" cy="338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037432ED-5173-4CF5-9D14-895791A69A9F}"/>
              </a:ext>
            </a:extLst>
          </p:cNvPr>
          <p:cNvGrpSpPr>
            <a:grpSpLocks/>
          </p:cNvGrpSpPr>
          <p:nvPr/>
        </p:nvGrpSpPr>
        <p:grpSpPr bwMode="auto">
          <a:xfrm>
            <a:off x="4813300" y="1444625"/>
            <a:ext cx="2438400" cy="4065588"/>
            <a:chOff x="1868556" y="1563758"/>
            <a:chExt cx="2438400" cy="4065768"/>
          </a:xfrm>
        </p:grpSpPr>
        <p:sp>
          <p:nvSpPr>
            <p:cNvPr id="15" name="圆角矩形 14">
              <a:extLst>
                <a:ext uri="{FF2B5EF4-FFF2-40B4-BE49-F238E27FC236}">
                  <a16:creationId xmlns:a16="http://schemas.microsoft.com/office/drawing/2014/main" id="{6941AB12-0CFA-4511-872F-187A0B28251C}"/>
                </a:ext>
              </a:extLst>
            </p:cNvPr>
            <p:cNvSpPr/>
            <p:nvPr/>
          </p:nvSpPr>
          <p:spPr>
            <a:xfrm>
              <a:off x="1868556" y="1563758"/>
              <a:ext cx="2438400" cy="4065768"/>
            </a:xfrm>
            <a:prstGeom prst="roundRect">
              <a:avLst>
                <a:gd name="adj" fmla="val 7143"/>
              </a:avLst>
            </a:prstGeom>
            <a:solidFill>
              <a:srgbClr val="5BAD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7183" name="图片 15">
              <a:extLst>
                <a:ext uri="{FF2B5EF4-FFF2-40B4-BE49-F238E27FC236}">
                  <a16:creationId xmlns:a16="http://schemas.microsoft.com/office/drawing/2014/main" id="{42583E4F-2D6B-4089-86DF-B982A0BB4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263" y="1765286"/>
              <a:ext cx="1956986" cy="1572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4" name="TextBox 35">
              <a:extLst>
                <a:ext uri="{FF2B5EF4-FFF2-40B4-BE49-F238E27FC236}">
                  <a16:creationId xmlns:a16="http://schemas.microsoft.com/office/drawing/2014/main" id="{EECD2200-6703-4F5B-8864-89E2EC750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2029" y="3606695"/>
              <a:ext cx="1751454" cy="1939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Donec</a:t>
              </a:r>
              <a:r>
                <a:rPr lang="en-US" altLang="zh-CN" sz="20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Sollicitudin</a:t>
              </a:r>
              <a:r>
                <a:rPr lang="en-US" altLang="zh-CN" sz="20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Molestie</a:t>
              </a:r>
              <a:r>
                <a:rPr lang="en-US" altLang="zh-CN" sz="20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Malesuada</a:t>
              </a:r>
              <a:r>
                <a:rPr lang="en-US" altLang="zh-CN" sz="20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. </a:t>
              </a:r>
              <a:r>
                <a:rPr lang="en-US" altLang="zh-CN" sz="20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Donec</a:t>
              </a:r>
              <a:r>
                <a:rPr lang="en-US" altLang="zh-CN" sz="20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Rutrum</a:t>
              </a:r>
              <a:r>
                <a:rPr lang="en-US" altLang="zh-CN" sz="20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Congue</a:t>
              </a:r>
              <a:r>
                <a:rPr lang="en-US" altLang="zh-CN" sz="20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Leo</a:t>
              </a:r>
              <a:r>
                <a:rPr lang="en-US" altLang="zh-CN" sz="20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.</a:t>
              </a:r>
              <a:endParaRPr lang="zh-CN" altLang="en-US" sz="2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  <p:grpSp>
          <p:nvGrpSpPr>
            <p:cNvPr id="7185" name="组合 17">
              <a:extLst>
                <a:ext uri="{FF2B5EF4-FFF2-40B4-BE49-F238E27FC236}">
                  <a16:creationId xmlns:a16="http://schemas.microsoft.com/office/drawing/2014/main" id="{958BA9F4-B24E-4C75-B4BC-D7392E5CC8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79374" y="3119563"/>
              <a:ext cx="1577009" cy="477079"/>
              <a:chOff x="2279374" y="3119563"/>
              <a:chExt cx="1577009" cy="477079"/>
            </a:xfrm>
          </p:grpSpPr>
          <p:sp>
            <p:nvSpPr>
              <p:cNvPr id="19" name="圆角矩形 18">
                <a:extLst>
                  <a:ext uri="{FF2B5EF4-FFF2-40B4-BE49-F238E27FC236}">
                    <a16:creationId xmlns:a16="http://schemas.microsoft.com/office/drawing/2014/main" id="{EC4E493B-2082-4FE8-8AAC-59D64E027B93}"/>
                  </a:ext>
                </a:extLst>
              </p:cNvPr>
              <p:cNvSpPr/>
              <p:nvPr/>
            </p:nvSpPr>
            <p:spPr>
              <a:xfrm>
                <a:off x="2279719" y="3119577"/>
                <a:ext cx="1576387" cy="47944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187" name="文本框 19">
                <a:extLst>
                  <a:ext uri="{FF2B5EF4-FFF2-40B4-BE49-F238E27FC236}">
                    <a16:creationId xmlns:a16="http://schemas.microsoft.com/office/drawing/2014/main" id="{7AA28B26-56E9-4D79-925A-5133C8CB2C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298" y="3158047"/>
                <a:ext cx="75091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0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</a:t>
                </a:r>
              </a:p>
            </p:txBody>
          </p:sp>
          <p:pic>
            <p:nvPicPr>
              <p:cNvPr id="7188" name="图片 20">
                <a:extLst>
                  <a:ext uri="{FF2B5EF4-FFF2-40B4-BE49-F238E27FC236}">
                    <a16:creationId xmlns:a16="http://schemas.microsoft.com/office/drawing/2014/main" id="{D875BFA7-01E5-442E-B755-8D550A29E3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3549" y="3158047"/>
                <a:ext cx="341405" cy="338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54D5393C-E0AA-4A2C-8778-44FCF004B69F}"/>
              </a:ext>
            </a:extLst>
          </p:cNvPr>
          <p:cNvGrpSpPr>
            <a:grpSpLocks/>
          </p:cNvGrpSpPr>
          <p:nvPr/>
        </p:nvGrpSpPr>
        <p:grpSpPr bwMode="auto">
          <a:xfrm>
            <a:off x="7594600" y="1455738"/>
            <a:ext cx="2438400" cy="4065587"/>
            <a:chOff x="1868556" y="1563758"/>
            <a:chExt cx="2438400" cy="4065768"/>
          </a:xfrm>
        </p:grpSpPr>
        <p:sp>
          <p:nvSpPr>
            <p:cNvPr id="23" name="圆角矩形 22">
              <a:extLst>
                <a:ext uri="{FF2B5EF4-FFF2-40B4-BE49-F238E27FC236}">
                  <a16:creationId xmlns:a16="http://schemas.microsoft.com/office/drawing/2014/main" id="{7C7E4DAC-711A-434E-8266-1DF9672F7976}"/>
                </a:ext>
              </a:extLst>
            </p:cNvPr>
            <p:cNvSpPr/>
            <p:nvPr/>
          </p:nvSpPr>
          <p:spPr>
            <a:xfrm>
              <a:off x="1868556" y="1563758"/>
              <a:ext cx="2438400" cy="4065768"/>
            </a:xfrm>
            <a:prstGeom prst="roundRect">
              <a:avLst>
                <a:gd name="adj" fmla="val 7143"/>
              </a:avLst>
            </a:prstGeom>
            <a:solidFill>
              <a:srgbClr val="E7B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7176" name="图片 23">
              <a:extLst>
                <a:ext uri="{FF2B5EF4-FFF2-40B4-BE49-F238E27FC236}">
                  <a16:creationId xmlns:a16="http://schemas.microsoft.com/office/drawing/2014/main" id="{C9BB779D-B407-44CC-BE6E-63CDF0586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263" y="1765286"/>
              <a:ext cx="1956986" cy="1572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7" name="TextBox 35">
              <a:extLst>
                <a:ext uri="{FF2B5EF4-FFF2-40B4-BE49-F238E27FC236}">
                  <a16:creationId xmlns:a16="http://schemas.microsoft.com/office/drawing/2014/main" id="{BACFDDA9-9889-4CA7-91E6-7B37F290B8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2029" y="3606695"/>
              <a:ext cx="1751454" cy="1939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Donec</a:t>
              </a:r>
              <a:r>
                <a:rPr lang="en-US" altLang="zh-CN" sz="20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Sollicitudin</a:t>
              </a:r>
              <a:r>
                <a:rPr lang="en-US" altLang="zh-CN" sz="20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Molestie</a:t>
              </a:r>
              <a:r>
                <a:rPr lang="en-US" altLang="zh-CN" sz="20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Malesuada</a:t>
              </a:r>
              <a:r>
                <a:rPr lang="en-US" altLang="zh-CN" sz="20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. </a:t>
              </a:r>
              <a:r>
                <a:rPr lang="en-US" altLang="zh-CN" sz="20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Donec</a:t>
              </a:r>
              <a:r>
                <a:rPr lang="en-US" altLang="zh-CN" sz="20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Rutrum</a:t>
              </a:r>
              <a:r>
                <a:rPr lang="en-US" altLang="zh-CN" sz="20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Congue</a:t>
              </a:r>
              <a:r>
                <a:rPr lang="en-US" altLang="zh-CN" sz="20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2000" dirty="0" err="1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Leo</a:t>
              </a:r>
              <a:r>
                <a:rPr lang="en-US" altLang="zh-CN" sz="20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.</a:t>
              </a:r>
              <a:endParaRPr lang="zh-CN" altLang="en-US" sz="2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  <p:grpSp>
          <p:nvGrpSpPr>
            <p:cNvPr id="7178" name="组合 25">
              <a:extLst>
                <a:ext uri="{FF2B5EF4-FFF2-40B4-BE49-F238E27FC236}">
                  <a16:creationId xmlns:a16="http://schemas.microsoft.com/office/drawing/2014/main" id="{D3F6E92C-16AA-40D9-A001-5A4378E713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79374" y="3119563"/>
              <a:ext cx="1577009" cy="477079"/>
              <a:chOff x="2279374" y="3119563"/>
              <a:chExt cx="1577009" cy="477079"/>
            </a:xfrm>
          </p:grpSpPr>
          <p:sp>
            <p:nvSpPr>
              <p:cNvPr id="27" name="圆角矩形 26">
                <a:extLst>
                  <a:ext uri="{FF2B5EF4-FFF2-40B4-BE49-F238E27FC236}">
                    <a16:creationId xmlns:a16="http://schemas.microsoft.com/office/drawing/2014/main" id="{E22B9344-BA02-4420-BFA6-FE57254A186A}"/>
                  </a:ext>
                </a:extLst>
              </p:cNvPr>
              <p:cNvSpPr/>
              <p:nvPr/>
            </p:nvSpPr>
            <p:spPr>
              <a:xfrm>
                <a:off x="2279719" y="3119577"/>
                <a:ext cx="1576387" cy="47944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180" name="文本框 27">
                <a:extLst>
                  <a:ext uri="{FF2B5EF4-FFF2-40B4-BE49-F238E27FC236}">
                    <a16:creationId xmlns:a16="http://schemas.microsoft.com/office/drawing/2014/main" id="{9D342AB4-6500-49DC-A080-E73C2292EB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298" y="3158047"/>
                <a:ext cx="75091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0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Title</a:t>
                </a:r>
              </a:p>
            </p:txBody>
          </p:sp>
          <p:pic>
            <p:nvPicPr>
              <p:cNvPr id="7181" name="图片 28">
                <a:extLst>
                  <a:ext uri="{FF2B5EF4-FFF2-40B4-BE49-F238E27FC236}">
                    <a16:creationId xmlns:a16="http://schemas.microsoft.com/office/drawing/2014/main" id="{BCEF0FDF-36C6-45CB-A06C-E120A64260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3549" y="3158047"/>
                <a:ext cx="341405" cy="338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F59D2628-57F4-4FA8-8FF0-F6AE34CD16FD}"/>
              </a:ext>
            </a:extLst>
          </p:cNvPr>
          <p:cNvSpPr txBox="1"/>
          <p:nvPr/>
        </p:nvSpPr>
        <p:spPr>
          <a:xfrm>
            <a:off x="10793462" y="6313198"/>
            <a:ext cx="1257511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5" name="文本框 10">
            <a:extLst>
              <a:ext uri="{FF2B5EF4-FFF2-40B4-BE49-F238E27FC236}">
                <a16:creationId xmlns:a16="http://schemas.microsoft.com/office/drawing/2014/main" id="{C453694A-9FCA-4A50-B492-436039CE5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88" y="368300"/>
            <a:ext cx="3452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title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E46721D-13F0-4599-95EF-0EA571479046}"/>
              </a:ext>
            </a:extLst>
          </p:cNvPr>
          <p:cNvGrpSpPr>
            <a:grpSpLocks/>
          </p:cNvGrpSpPr>
          <p:nvPr/>
        </p:nvGrpSpPr>
        <p:grpSpPr bwMode="auto">
          <a:xfrm>
            <a:off x="7697788" y="1628775"/>
            <a:ext cx="1352550" cy="1352550"/>
            <a:chOff x="7847499" y="1642055"/>
            <a:chExt cx="1352282" cy="1352282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0BD1D867-A155-46D0-8EA8-2542F3CD109C}"/>
                </a:ext>
              </a:extLst>
            </p:cNvPr>
            <p:cNvSpPr/>
            <p:nvPr/>
          </p:nvSpPr>
          <p:spPr>
            <a:xfrm>
              <a:off x="7847499" y="1642055"/>
              <a:ext cx="1352282" cy="1352282"/>
            </a:xfrm>
            <a:prstGeom prst="ellipse">
              <a:avLst/>
            </a:prstGeom>
            <a:solidFill>
              <a:srgbClr val="5BC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221" name="文本框 6">
              <a:extLst>
                <a:ext uri="{FF2B5EF4-FFF2-40B4-BE49-F238E27FC236}">
                  <a16:creationId xmlns:a16="http://schemas.microsoft.com/office/drawing/2014/main" id="{3DE0266D-2799-45BF-9854-1D748CC000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3031" y="1938270"/>
              <a:ext cx="7212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5C6A64DB-6873-42F3-B961-A245F6F5B6D9}"/>
              </a:ext>
            </a:extLst>
          </p:cNvPr>
          <p:cNvGrpSpPr>
            <a:grpSpLocks/>
          </p:cNvGrpSpPr>
          <p:nvPr/>
        </p:nvGrpSpPr>
        <p:grpSpPr bwMode="auto">
          <a:xfrm>
            <a:off x="4714875" y="3611563"/>
            <a:ext cx="1352550" cy="1352550"/>
            <a:chOff x="4864592" y="3625404"/>
            <a:chExt cx="1352282" cy="1352282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AC75E9CB-36E7-413E-84C2-556F6A89D26B}"/>
                </a:ext>
              </a:extLst>
            </p:cNvPr>
            <p:cNvSpPr/>
            <p:nvPr/>
          </p:nvSpPr>
          <p:spPr>
            <a:xfrm>
              <a:off x="4864592" y="3625404"/>
              <a:ext cx="1352282" cy="1352282"/>
            </a:xfrm>
            <a:prstGeom prst="ellipse">
              <a:avLst/>
            </a:prstGeom>
            <a:solidFill>
              <a:srgbClr val="7AB0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219" name="文本框 9">
              <a:extLst>
                <a:ext uri="{FF2B5EF4-FFF2-40B4-BE49-F238E27FC236}">
                  <a16:creationId xmlns:a16="http://schemas.microsoft.com/office/drawing/2014/main" id="{90113BFC-0B67-43D1-AAD0-0A1D316B21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5593" y="4275869"/>
              <a:ext cx="7212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BA1E66A-61CF-422C-8A3A-CCD79C30A70F}"/>
              </a:ext>
            </a:extLst>
          </p:cNvPr>
          <p:cNvGrpSpPr>
            <a:grpSpLocks/>
          </p:cNvGrpSpPr>
          <p:nvPr/>
        </p:nvGrpSpPr>
        <p:grpSpPr bwMode="auto">
          <a:xfrm>
            <a:off x="7918450" y="2452688"/>
            <a:ext cx="2124075" cy="1584325"/>
            <a:chOff x="8067840" y="2466305"/>
            <a:chExt cx="2125015" cy="1584101"/>
          </a:xfrm>
        </p:grpSpPr>
        <p:sp>
          <p:nvSpPr>
            <p:cNvPr id="13" name="圆角矩形 12">
              <a:extLst>
                <a:ext uri="{FF2B5EF4-FFF2-40B4-BE49-F238E27FC236}">
                  <a16:creationId xmlns:a16="http://schemas.microsoft.com/office/drawing/2014/main" id="{08E8090D-4A09-4A68-AA92-EA9821113F64}"/>
                </a:ext>
              </a:extLst>
            </p:cNvPr>
            <p:cNvSpPr/>
            <p:nvPr/>
          </p:nvSpPr>
          <p:spPr>
            <a:xfrm>
              <a:off x="8067840" y="2466305"/>
              <a:ext cx="2125015" cy="15841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5BC4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TextBox 35">
              <a:extLst>
                <a:ext uri="{FF2B5EF4-FFF2-40B4-BE49-F238E27FC236}">
                  <a16:creationId xmlns:a16="http://schemas.microsoft.com/office/drawing/2014/main" id="{340A53A4-2DD0-4E75-9B85-470851B349BB}"/>
                </a:ext>
              </a:extLst>
            </p:cNvPr>
            <p:cNvSpPr txBox="1"/>
            <p:nvPr/>
          </p:nvSpPr>
          <p:spPr>
            <a:xfrm>
              <a:off x="8093251" y="2599636"/>
              <a:ext cx="2075781" cy="7385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lvl="0"/>
              <a:r>
                <a:rPr lang="en-US" altLang="zh-CN" sz="1400" dirty="0" err="1">
                  <a:solidFill>
                    <a:prstClr val="black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Donec</a:t>
              </a:r>
              <a:r>
                <a:rPr lang="en-US" altLang="zh-CN" sz="1400" dirty="0">
                  <a:solidFill>
                    <a:prstClr val="black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400" dirty="0" err="1">
                  <a:solidFill>
                    <a:prstClr val="black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Sollicitudin</a:t>
              </a:r>
              <a:r>
                <a:rPr lang="en-US" altLang="zh-CN" sz="1400" dirty="0">
                  <a:solidFill>
                    <a:prstClr val="black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400" dirty="0" err="1">
                  <a:solidFill>
                    <a:prstClr val="black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Molestie</a:t>
              </a:r>
              <a:r>
                <a:rPr lang="en-US" altLang="zh-CN" sz="1400" dirty="0">
                  <a:solidFill>
                    <a:prstClr val="black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400" dirty="0" err="1">
                  <a:solidFill>
                    <a:prstClr val="black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Malesuada</a:t>
              </a:r>
              <a:r>
                <a:rPr lang="en-US" altLang="zh-CN" sz="1400" dirty="0">
                  <a:solidFill>
                    <a:prstClr val="black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. </a:t>
              </a:r>
              <a:r>
                <a:rPr lang="en-US" altLang="zh-CN" sz="1400" dirty="0" err="1">
                  <a:solidFill>
                    <a:prstClr val="black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Donec</a:t>
              </a:r>
              <a:r>
                <a:rPr lang="en-US" altLang="zh-CN" sz="1400" dirty="0">
                  <a:solidFill>
                    <a:prstClr val="black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400" dirty="0" err="1">
                  <a:solidFill>
                    <a:prstClr val="black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Rutrum</a:t>
              </a:r>
              <a:r>
                <a:rPr lang="en-US" altLang="zh-CN" sz="1400" dirty="0">
                  <a:solidFill>
                    <a:prstClr val="black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400" dirty="0" err="1">
                  <a:solidFill>
                    <a:prstClr val="black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Congue</a:t>
              </a:r>
              <a:r>
                <a:rPr lang="en-US" altLang="zh-CN" sz="1400" dirty="0">
                  <a:solidFill>
                    <a:prstClr val="black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400" dirty="0" err="1">
                  <a:solidFill>
                    <a:prstClr val="black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Leo</a:t>
              </a:r>
              <a:r>
                <a:rPr lang="en-US" altLang="zh-CN" sz="1400" dirty="0">
                  <a:solidFill>
                    <a:prstClr val="black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.</a:t>
              </a:r>
              <a:endParaRPr lang="zh-CN" altLang="en-US" sz="1400" dirty="0">
                <a:solidFill>
                  <a:prstClr val="black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18D0B14D-B8DA-4248-9E4E-7EB560349300}"/>
              </a:ext>
            </a:extLst>
          </p:cNvPr>
          <p:cNvGrpSpPr>
            <a:grpSpLocks/>
          </p:cNvGrpSpPr>
          <p:nvPr/>
        </p:nvGrpSpPr>
        <p:grpSpPr bwMode="auto">
          <a:xfrm>
            <a:off x="4668838" y="2420938"/>
            <a:ext cx="2125662" cy="1584325"/>
            <a:chOff x="4819531" y="2434107"/>
            <a:chExt cx="2125015" cy="1584101"/>
          </a:xfrm>
        </p:grpSpPr>
        <p:sp>
          <p:nvSpPr>
            <p:cNvPr id="16" name="圆角矩形 15">
              <a:extLst>
                <a:ext uri="{FF2B5EF4-FFF2-40B4-BE49-F238E27FC236}">
                  <a16:creationId xmlns:a16="http://schemas.microsoft.com/office/drawing/2014/main" id="{F141FC7B-7494-4638-98E7-76FB8F252F5C}"/>
                </a:ext>
              </a:extLst>
            </p:cNvPr>
            <p:cNvSpPr/>
            <p:nvPr/>
          </p:nvSpPr>
          <p:spPr>
            <a:xfrm>
              <a:off x="4819531" y="2434107"/>
              <a:ext cx="2125015" cy="15841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5BC4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TextBox 35">
              <a:extLst>
                <a:ext uri="{FF2B5EF4-FFF2-40B4-BE49-F238E27FC236}">
                  <a16:creationId xmlns:a16="http://schemas.microsoft.com/office/drawing/2014/main" id="{C197364E-2F36-4369-958D-6BA88BF20F4E}"/>
                </a:ext>
              </a:extLst>
            </p:cNvPr>
            <p:cNvSpPr txBox="1"/>
            <p:nvPr/>
          </p:nvSpPr>
          <p:spPr>
            <a:xfrm>
              <a:off x="4863967" y="2732515"/>
              <a:ext cx="2077404" cy="7385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lvl="0"/>
              <a:r>
                <a:rPr lang="en-US" altLang="zh-CN" sz="1400" dirty="0" err="1">
                  <a:solidFill>
                    <a:prstClr val="black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Donec</a:t>
              </a:r>
              <a:r>
                <a:rPr lang="en-US" altLang="zh-CN" sz="1400" dirty="0">
                  <a:solidFill>
                    <a:prstClr val="black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400" dirty="0" err="1">
                  <a:solidFill>
                    <a:prstClr val="black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Sollicitudin</a:t>
              </a:r>
              <a:r>
                <a:rPr lang="en-US" altLang="zh-CN" sz="1400" dirty="0">
                  <a:solidFill>
                    <a:prstClr val="black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400" dirty="0" err="1">
                  <a:solidFill>
                    <a:prstClr val="black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Molestie</a:t>
              </a:r>
              <a:r>
                <a:rPr lang="en-US" altLang="zh-CN" sz="1400" dirty="0">
                  <a:solidFill>
                    <a:prstClr val="black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400" dirty="0" err="1">
                  <a:solidFill>
                    <a:prstClr val="black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Malesuada</a:t>
              </a:r>
              <a:r>
                <a:rPr lang="en-US" altLang="zh-CN" sz="1400" dirty="0">
                  <a:solidFill>
                    <a:prstClr val="black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. </a:t>
              </a:r>
              <a:r>
                <a:rPr lang="en-US" altLang="zh-CN" sz="1400" dirty="0" err="1">
                  <a:solidFill>
                    <a:prstClr val="black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Donec</a:t>
              </a:r>
              <a:r>
                <a:rPr lang="en-US" altLang="zh-CN" sz="1400" dirty="0">
                  <a:solidFill>
                    <a:prstClr val="black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400" dirty="0" err="1">
                  <a:solidFill>
                    <a:prstClr val="black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Rutrum</a:t>
              </a:r>
              <a:r>
                <a:rPr lang="en-US" altLang="zh-CN" sz="1400" dirty="0">
                  <a:solidFill>
                    <a:prstClr val="black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400" dirty="0" err="1">
                  <a:solidFill>
                    <a:prstClr val="black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Congue</a:t>
              </a:r>
              <a:r>
                <a:rPr lang="en-US" altLang="zh-CN" sz="1400" dirty="0">
                  <a:solidFill>
                    <a:prstClr val="black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400" dirty="0" err="1">
                  <a:solidFill>
                    <a:prstClr val="black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Leo</a:t>
              </a:r>
              <a:r>
                <a:rPr lang="en-US" altLang="zh-CN" sz="1400" dirty="0">
                  <a:solidFill>
                    <a:prstClr val="black"/>
                  </a:solidFill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.</a:t>
              </a:r>
              <a:endParaRPr lang="zh-CN" altLang="en-US" sz="1400" dirty="0">
                <a:solidFill>
                  <a:prstClr val="black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B83311AB-3B7E-4558-8B59-569F7498B0F8}"/>
              </a:ext>
            </a:extLst>
          </p:cNvPr>
          <p:cNvGrpSpPr>
            <a:grpSpLocks/>
          </p:cNvGrpSpPr>
          <p:nvPr/>
        </p:nvGrpSpPr>
        <p:grpSpPr bwMode="auto">
          <a:xfrm>
            <a:off x="1420813" y="2420938"/>
            <a:ext cx="2125662" cy="1584325"/>
            <a:chOff x="1571222" y="2434108"/>
            <a:chExt cx="2125015" cy="1584101"/>
          </a:xfrm>
        </p:grpSpPr>
        <p:sp>
          <p:nvSpPr>
            <p:cNvPr id="19" name="圆角矩形 18">
              <a:extLst>
                <a:ext uri="{FF2B5EF4-FFF2-40B4-BE49-F238E27FC236}">
                  <a16:creationId xmlns:a16="http://schemas.microsoft.com/office/drawing/2014/main" id="{259D0DD1-BB49-4641-BBBD-F69795B1AAC8}"/>
                </a:ext>
              </a:extLst>
            </p:cNvPr>
            <p:cNvSpPr/>
            <p:nvPr/>
          </p:nvSpPr>
          <p:spPr>
            <a:xfrm>
              <a:off x="1571222" y="2434108"/>
              <a:ext cx="2125015" cy="15841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5BC4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TextBox 35">
              <a:extLst>
                <a:ext uri="{FF2B5EF4-FFF2-40B4-BE49-F238E27FC236}">
                  <a16:creationId xmlns:a16="http://schemas.microsoft.com/office/drawing/2014/main" id="{9E11B45F-8405-4103-88BC-6802407081E4}"/>
                </a:ext>
              </a:extLst>
            </p:cNvPr>
            <p:cNvSpPr txBox="1"/>
            <p:nvPr/>
          </p:nvSpPr>
          <p:spPr>
            <a:xfrm>
              <a:off x="1731510" y="2502360"/>
              <a:ext cx="1864745" cy="9539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en-US" altLang="zh-CN" sz="1400" dirty="0" err="1"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Donec</a:t>
              </a:r>
              <a:r>
                <a:rPr lang="en-US" altLang="zh-CN" sz="1400" dirty="0"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400" dirty="0" err="1"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Sollicitudin</a:t>
              </a:r>
              <a:r>
                <a:rPr lang="en-US" altLang="zh-CN" sz="1400" dirty="0"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400" dirty="0" err="1"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Molestie</a:t>
              </a:r>
              <a:r>
                <a:rPr lang="en-US" altLang="zh-CN" sz="1400" dirty="0"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400" dirty="0" err="1"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Malesuada</a:t>
              </a:r>
              <a:r>
                <a:rPr lang="en-US" altLang="zh-CN" sz="1400" dirty="0"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. </a:t>
              </a:r>
              <a:r>
                <a:rPr lang="en-US" altLang="zh-CN" sz="1400" dirty="0" err="1"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Donec</a:t>
              </a:r>
              <a:r>
                <a:rPr lang="en-US" altLang="zh-CN" sz="1400" dirty="0"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400" dirty="0" err="1"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Rutrum</a:t>
              </a:r>
              <a:r>
                <a:rPr lang="en-US" altLang="zh-CN" sz="1400" dirty="0"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400" dirty="0" err="1"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Congue</a:t>
              </a:r>
              <a:r>
                <a:rPr lang="en-US" altLang="zh-CN" sz="1400" dirty="0"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 </a:t>
              </a:r>
              <a:r>
                <a:rPr lang="en-US" altLang="zh-CN" sz="1400" dirty="0" err="1"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Leo</a:t>
              </a:r>
              <a:r>
                <a:rPr lang="en-US" altLang="zh-CN" sz="1400" dirty="0">
                  <a:latin typeface="Calibri" panose="020F0502020204030204" charset="0"/>
                  <a:ea typeface="微软雅黑" panose="020B0503020204020204" pitchFamily="34" charset="-122"/>
                  <a:sym typeface="Calibri" panose="020F0502020204030204" charset="0"/>
                </a:rPr>
                <a:t>.</a:t>
              </a:r>
              <a:endParaRPr lang="zh-CN" altLang="en-US" sz="14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</p:grpSp>
      <p:sp>
        <p:nvSpPr>
          <p:cNvPr id="21" name="弧形 20">
            <a:extLst>
              <a:ext uri="{FF2B5EF4-FFF2-40B4-BE49-F238E27FC236}">
                <a16:creationId xmlns:a16="http://schemas.microsoft.com/office/drawing/2014/main" id="{59F6ADCD-92DE-4C84-9700-F799E0CC6DB0}"/>
              </a:ext>
            </a:extLst>
          </p:cNvPr>
          <p:cNvSpPr/>
          <p:nvPr/>
        </p:nvSpPr>
        <p:spPr>
          <a:xfrm rot="9435473">
            <a:off x="3421063" y="3427413"/>
            <a:ext cx="1519237" cy="1438275"/>
          </a:xfrm>
          <a:prstGeom prst="arc">
            <a:avLst>
              <a:gd name="adj1" fmla="val 13160287"/>
              <a:gd name="adj2" fmla="val 725081"/>
            </a:avLst>
          </a:prstGeom>
          <a:ln w="28575">
            <a:solidFill>
              <a:srgbClr val="5BC4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弧形 21">
            <a:extLst>
              <a:ext uri="{FF2B5EF4-FFF2-40B4-BE49-F238E27FC236}">
                <a16:creationId xmlns:a16="http://schemas.microsoft.com/office/drawing/2014/main" id="{B1FFE296-07C1-4D90-B761-EAABA8BE7275}"/>
              </a:ext>
            </a:extLst>
          </p:cNvPr>
          <p:cNvSpPr/>
          <p:nvPr/>
        </p:nvSpPr>
        <p:spPr>
          <a:xfrm rot="19934442">
            <a:off x="6716713" y="1573213"/>
            <a:ext cx="1520825" cy="1438275"/>
          </a:xfrm>
          <a:prstGeom prst="arc">
            <a:avLst>
              <a:gd name="adj1" fmla="val 13160287"/>
              <a:gd name="adj2" fmla="val 20834293"/>
            </a:avLst>
          </a:prstGeom>
          <a:ln w="28575">
            <a:solidFill>
              <a:srgbClr val="7AB0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1DC8D751-A21F-43B6-A95A-57E2934151B0}"/>
              </a:ext>
            </a:extLst>
          </p:cNvPr>
          <p:cNvGrpSpPr>
            <a:grpSpLocks/>
          </p:cNvGrpSpPr>
          <p:nvPr/>
        </p:nvGrpSpPr>
        <p:grpSpPr bwMode="auto">
          <a:xfrm>
            <a:off x="2000250" y="3786188"/>
            <a:ext cx="1816100" cy="501650"/>
            <a:chOff x="2150772" y="3799268"/>
            <a:chExt cx="1815921" cy="502277"/>
          </a:xfrm>
        </p:grpSpPr>
        <p:sp>
          <p:nvSpPr>
            <p:cNvPr id="24" name="圆角矩形 23">
              <a:extLst>
                <a:ext uri="{FF2B5EF4-FFF2-40B4-BE49-F238E27FC236}">
                  <a16:creationId xmlns:a16="http://schemas.microsoft.com/office/drawing/2014/main" id="{057A311F-1105-4518-BB21-DA3FE005D4CA}"/>
                </a:ext>
              </a:extLst>
            </p:cNvPr>
            <p:cNvSpPr/>
            <p:nvPr/>
          </p:nvSpPr>
          <p:spPr>
            <a:xfrm>
              <a:off x="2150772" y="3799268"/>
              <a:ext cx="1815921" cy="502277"/>
            </a:xfrm>
            <a:prstGeom prst="roundRect">
              <a:avLst/>
            </a:prstGeom>
            <a:solidFill>
              <a:srgbClr val="5BC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211" name="文本框 24">
              <a:extLst>
                <a:ext uri="{FF2B5EF4-FFF2-40B4-BE49-F238E27FC236}">
                  <a16:creationId xmlns:a16="http://schemas.microsoft.com/office/drawing/2014/main" id="{490A1AE4-B8DA-426C-A87F-AC433CD51F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4431" y="3869236"/>
              <a:ext cx="97490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D4AA5365-3A21-4EFD-A81F-095C0E74FAF1}"/>
              </a:ext>
            </a:extLst>
          </p:cNvPr>
          <p:cNvGrpSpPr>
            <a:grpSpLocks/>
          </p:cNvGrpSpPr>
          <p:nvPr/>
        </p:nvGrpSpPr>
        <p:grpSpPr bwMode="auto">
          <a:xfrm>
            <a:off x="5199063" y="2124075"/>
            <a:ext cx="1816100" cy="503238"/>
            <a:chOff x="5348966" y="2137892"/>
            <a:chExt cx="1815921" cy="502277"/>
          </a:xfrm>
        </p:grpSpPr>
        <p:sp>
          <p:nvSpPr>
            <p:cNvPr id="27" name="圆角矩形 26">
              <a:extLst>
                <a:ext uri="{FF2B5EF4-FFF2-40B4-BE49-F238E27FC236}">
                  <a16:creationId xmlns:a16="http://schemas.microsoft.com/office/drawing/2014/main" id="{9CC59C4D-DC9E-47E5-9738-1DF8B5D17044}"/>
                </a:ext>
              </a:extLst>
            </p:cNvPr>
            <p:cNvSpPr/>
            <p:nvPr/>
          </p:nvSpPr>
          <p:spPr>
            <a:xfrm>
              <a:off x="5348966" y="2137892"/>
              <a:ext cx="1815921" cy="502277"/>
            </a:xfrm>
            <a:prstGeom prst="roundRect">
              <a:avLst/>
            </a:prstGeom>
            <a:solidFill>
              <a:srgbClr val="7AB0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209" name="文本框 27">
              <a:extLst>
                <a:ext uri="{FF2B5EF4-FFF2-40B4-BE49-F238E27FC236}">
                  <a16:creationId xmlns:a16="http://schemas.microsoft.com/office/drawing/2014/main" id="{D082E74B-F0CF-4F55-9E95-75466949FC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3057" y="2204423"/>
              <a:ext cx="7212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3859D3F0-B0FB-4944-B33B-6A4BE7E5155C}"/>
              </a:ext>
            </a:extLst>
          </p:cNvPr>
          <p:cNvGrpSpPr>
            <a:grpSpLocks/>
          </p:cNvGrpSpPr>
          <p:nvPr/>
        </p:nvGrpSpPr>
        <p:grpSpPr bwMode="auto">
          <a:xfrm>
            <a:off x="8645525" y="3752850"/>
            <a:ext cx="1816100" cy="503238"/>
            <a:chOff x="8795512" y="3767069"/>
            <a:chExt cx="1815921" cy="502277"/>
          </a:xfrm>
        </p:grpSpPr>
        <p:sp>
          <p:nvSpPr>
            <p:cNvPr id="30" name="圆角矩形 29">
              <a:extLst>
                <a:ext uri="{FF2B5EF4-FFF2-40B4-BE49-F238E27FC236}">
                  <a16:creationId xmlns:a16="http://schemas.microsoft.com/office/drawing/2014/main" id="{DB189414-CA6E-4544-8558-041A93799C66}"/>
                </a:ext>
              </a:extLst>
            </p:cNvPr>
            <p:cNvSpPr/>
            <p:nvPr/>
          </p:nvSpPr>
          <p:spPr>
            <a:xfrm>
              <a:off x="8795512" y="3767069"/>
              <a:ext cx="1815921" cy="502277"/>
            </a:xfrm>
            <a:prstGeom prst="roundRect">
              <a:avLst/>
            </a:prstGeom>
            <a:solidFill>
              <a:srgbClr val="3099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207" name="文本框 30">
              <a:extLst>
                <a:ext uri="{FF2B5EF4-FFF2-40B4-BE49-F238E27FC236}">
                  <a16:creationId xmlns:a16="http://schemas.microsoft.com/office/drawing/2014/main" id="{169BD715-DC8A-49AF-B15F-FCE751B3E3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00285" y="3823720"/>
              <a:ext cx="97308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AD9FE3C-1855-4A5C-ADD8-7C3187909B45}"/>
              </a:ext>
            </a:extLst>
          </p:cNvPr>
          <p:cNvSpPr txBox="1"/>
          <p:nvPr/>
        </p:nvSpPr>
        <p:spPr>
          <a:xfrm>
            <a:off x="10793462" y="6313198"/>
            <a:ext cx="1257511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19" name="文本框 10">
            <a:extLst>
              <a:ext uri="{FF2B5EF4-FFF2-40B4-BE49-F238E27FC236}">
                <a16:creationId xmlns:a16="http://schemas.microsoft.com/office/drawing/2014/main" id="{2883254B-DCFA-41FA-BF5D-A456C685D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88" y="368300"/>
            <a:ext cx="3452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title</a:t>
            </a:r>
          </a:p>
        </p:txBody>
      </p:sp>
      <p:sp>
        <p:nvSpPr>
          <p:cNvPr id="4" name="TextBox 35">
            <a:extLst>
              <a:ext uri="{FF2B5EF4-FFF2-40B4-BE49-F238E27FC236}">
                <a16:creationId xmlns:a16="http://schemas.microsoft.com/office/drawing/2014/main" id="{B26DD5D8-6CBF-48D3-924C-C25289B91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1597025"/>
            <a:ext cx="8124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2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2000" dirty="0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r>
              <a:rPr lang="en-US" altLang="zh-CN" sz="1200" dirty="0"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</a:t>
            </a:r>
            <a:endParaRPr lang="zh-CN" altLang="en-US" sz="1200" dirty="0">
              <a:latin typeface="Calibri" panose="020F0502020204030204" charset="0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03C56A1-D2A4-4861-9CD8-DFEF38DB6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1196975"/>
            <a:ext cx="425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ED919817-9311-424F-9A1C-30261BAD3B57}"/>
              </a:ext>
            </a:extLst>
          </p:cNvPr>
          <p:cNvCxnSpPr/>
          <p:nvPr/>
        </p:nvCxnSpPr>
        <p:spPr>
          <a:xfrm>
            <a:off x="1952625" y="2192338"/>
            <a:ext cx="82867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750325A3-C3A6-4ADB-9946-2404B5FAC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5" y="4214813"/>
            <a:ext cx="2182813" cy="1457325"/>
          </a:xfrm>
          <a:prstGeom prst="rect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05F625D-8063-4B40-AFD9-6DA301378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563" y="2459038"/>
            <a:ext cx="2182812" cy="1457325"/>
          </a:xfrm>
          <a:prstGeom prst="rect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650BF2B-BDD2-4FD6-A721-A979858D2AB9}"/>
              </a:ext>
            </a:extLst>
          </p:cNvPr>
          <p:cNvSpPr/>
          <p:nvPr/>
        </p:nvSpPr>
        <p:spPr>
          <a:xfrm>
            <a:off x="4243388" y="2459038"/>
            <a:ext cx="3675062" cy="1457325"/>
          </a:xfrm>
          <a:prstGeom prst="rect">
            <a:avLst/>
          </a:prstGeom>
          <a:solidFill>
            <a:srgbClr val="FF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5DF31CF-6FD9-473D-8CB8-BC25B587BFC9}"/>
              </a:ext>
            </a:extLst>
          </p:cNvPr>
          <p:cNvSpPr/>
          <p:nvPr/>
        </p:nvSpPr>
        <p:spPr>
          <a:xfrm>
            <a:off x="4243388" y="4214813"/>
            <a:ext cx="5995987" cy="1457325"/>
          </a:xfrm>
          <a:prstGeom prst="rect">
            <a:avLst/>
          </a:prstGeom>
          <a:solidFill>
            <a:srgbClr val="ED4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948A984-5039-4D44-8C38-315A86F737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836"/>
          <a:stretch/>
        </p:blipFill>
        <p:spPr>
          <a:xfrm>
            <a:off x="1952625" y="2459038"/>
            <a:ext cx="2074863" cy="1458912"/>
          </a:xfrm>
          <a:prstGeom prst="rect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37BF76B1-951F-43AE-9E2C-C127DDCFD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3388" y="4527550"/>
            <a:ext cx="58626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2000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2000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2000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2000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2000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2000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2000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35">
            <a:extLst>
              <a:ext uri="{FF2B5EF4-FFF2-40B4-BE49-F238E27FC236}">
                <a16:creationId xmlns:a16="http://schemas.microsoft.com/office/drawing/2014/main" id="{6C15C23B-8890-4F9A-9077-DBF17B71B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8950" y="2827338"/>
            <a:ext cx="35639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2000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Sollicitudin</a:t>
            </a:r>
            <a:r>
              <a:rPr lang="en-US" altLang="zh-CN" sz="2000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Molestie</a:t>
            </a:r>
            <a:r>
              <a:rPr lang="en-US" altLang="zh-CN" sz="2000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Malesuada</a:t>
            </a:r>
            <a:r>
              <a:rPr lang="en-US" altLang="zh-CN" sz="2000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. </a:t>
            </a:r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Donec</a:t>
            </a:r>
            <a:r>
              <a:rPr lang="en-US" altLang="zh-CN" sz="2000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Rutrum</a:t>
            </a:r>
            <a:r>
              <a:rPr lang="en-US" altLang="zh-CN" sz="2000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Congue</a:t>
            </a:r>
            <a:r>
              <a:rPr lang="en-US" altLang="zh-CN" sz="2000" dirty="0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 </a:t>
            </a:r>
            <a:r>
              <a:rPr lang="en-US" altLang="zh-CN" sz="2000" dirty="0" err="1">
                <a:solidFill>
                  <a:prstClr val="white"/>
                </a:solidFill>
                <a:latin typeface="Calibri" panose="020F0502020204030204" charset="0"/>
                <a:ea typeface="微软雅黑" panose="020B0503020204020204" pitchFamily="34" charset="-122"/>
                <a:sym typeface="Calibri" panose="020F0502020204030204" charset="0"/>
              </a:rPr>
              <a:t>Leo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125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625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625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125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725"/>
                            </p:stCondLst>
                            <p:childTnLst>
                              <p:par>
                                <p:cTn id="3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725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725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225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animBg="1"/>
      <p:bldP spid="12" grpId="0" animBg="1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78E9C001-EF0D-4BBF-8FCA-0DE7298DE27F}"/>
              </a:ext>
            </a:extLst>
          </p:cNvPr>
          <p:cNvSpPr txBox="1"/>
          <p:nvPr/>
        </p:nvSpPr>
        <p:spPr>
          <a:xfrm>
            <a:off x="10793462" y="6313198"/>
            <a:ext cx="1257511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43" name="文本框 10">
            <a:extLst>
              <a:ext uri="{FF2B5EF4-FFF2-40B4-BE49-F238E27FC236}">
                <a16:creationId xmlns:a16="http://schemas.microsoft.com/office/drawing/2014/main" id="{24F693DD-C78F-4814-B18B-09E7C7B29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88" y="368300"/>
            <a:ext cx="3452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title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1854D9E0-3F61-4AB7-99E4-6310D3F41B57}"/>
              </a:ext>
            </a:extLst>
          </p:cNvPr>
          <p:cNvGrpSpPr>
            <a:grpSpLocks/>
          </p:cNvGrpSpPr>
          <p:nvPr/>
        </p:nvGrpSpPr>
        <p:grpSpPr bwMode="auto">
          <a:xfrm>
            <a:off x="1885950" y="1085850"/>
            <a:ext cx="3440113" cy="4697413"/>
            <a:chOff x="615402" y="1017879"/>
            <a:chExt cx="3222502" cy="4526475"/>
          </a:xfrm>
        </p:grpSpPr>
        <p:pic>
          <p:nvPicPr>
            <p:cNvPr id="10265" name="图片 4">
              <a:extLst>
                <a:ext uri="{FF2B5EF4-FFF2-40B4-BE49-F238E27FC236}">
                  <a16:creationId xmlns:a16="http://schemas.microsoft.com/office/drawing/2014/main" id="{256A0CE0-29EA-4BD1-9AE2-BEA1A4716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402" y="1017879"/>
              <a:ext cx="3222502" cy="452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6" name="图片 6">
              <a:extLst>
                <a:ext uri="{FF2B5EF4-FFF2-40B4-BE49-F238E27FC236}">
                  <a16:creationId xmlns:a16="http://schemas.microsoft.com/office/drawing/2014/main" id="{9E4C83C5-B6CD-427E-8931-78D5507E8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734" y="1491400"/>
              <a:ext cx="2675416" cy="3569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979C9368-1F6E-4714-B1C8-24C7F8224667}"/>
              </a:ext>
            </a:extLst>
          </p:cNvPr>
          <p:cNvGrpSpPr>
            <a:grpSpLocks/>
          </p:cNvGrpSpPr>
          <p:nvPr/>
        </p:nvGrpSpPr>
        <p:grpSpPr bwMode="auto">
          <a:xfrm>
            <a:off x="5778500" y="1201519"/>
            <a:ext cx="4017963" cy="646331"/>
            <a:chOff x="5641816" y="1133890"/>
            <a:chExt cx="4018210" cy="645352"/>
          </a:xfrm>
        </p:grpSpPr>
        <p:grpSp>
          <p:nvGrpSpPr>
            <p:cNvPr id="10261" name="组合 8">
              <a:extLst>
                <a:ext uri="{FF2B5EF4-FFF2-40B4-BE49-F238E27FC236}">
                  <a16:creationId xmlns:a16="http://schemas.microsoft.com/office/drawing/2014/main" id="{4689B9C3-A7CA-4563-BB7D-793E0F470C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41816" y="1161055"/>
              <a:ext cx="4018210" cy="618187"/>
              <a:chOff x="5035638" y="1017430"/>
              <a:chExt cx="4018210" cy="618187"/>
            </a:xfrm>
          </p:grpSpPr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79F9B586-4F0E-4705-9C9A-3AA0B94057A9}"/>
                  </a:ext>
                </a:extLst>
              </p:cNvPr>
              <p:cNvSpPr/>
              <p:nvPr/>
            </p:nvSpPr>
            <p:spPr>
              <a:xfrm>
                <a:off x="5280128" y="1017430"/>
                <a:ext cx="3773720" cy="618187"/>
              </a:xfrm>
              <a:prstGeom prst="rect">
                <a:avLst/>
              </a:prstGeom>
              <a:solidFill>
                <a:srgbClr val="3DBB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3" name="直角三角形 12">
                <a:extLst>
                  <a:ext uri="{FF2B5EF4-FFF2-40B4-BE49-F238E27FC236}">
                    <a16:creationId xmlns:a16="http://schemas.microsoft.com/office/drawing/2014/main" id="{C453DDB8-6EAA-4A77-AC81-27DC85441413}"/>
                  </a:ext>
                </a:extLst>
              </p:cNvPr>
              <p:cNvSpPr/>
              <p:nvPr/>
            </p:nvSpPr>
            <p:spPr>
              <a:xfrm rot="16200000">
                <a:off x="5003336" y="1049732"/>
                <a:ext cx="309094" cy="244490"/>
              </a:xfrm>
              <a:prstGeom prst="rtTriangle">
                <a:avLst/>
              </a:prstGeom>
              <a:solidFill>
                <a:srgbClr val="026E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0262" name="文本框 9">
              <a:extLst>
                <a:ext uri="{FF2B5EF4-FFF2-40B4-BE49-F238E27FC236}">
                  <a16:creationId xmlns:a16="http://schemas.microsoft.com/office/drawing/2014/main" id="{2075F610-B306-45C7-8736-3F7F3ED55A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7595" y="1133890"/>
              <a:ext cx="3671142" cy="645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the text you want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34A1825-D6AB-4267-9821-B6233BA8E28B}"/>
              </a:ext>
            </a:extLst>
          </p:cNvPr>
          <p:cNvGrpSpPr>
            <a:grpSpLocks/>
          </p:cNvGrpSpPr>
          <p:nvPr/>
        </p:nvGrpSpPr>
        <p:grpSpPr bwMode="auto">
          <a:xfrm>
            <a:off x="5778500" y="2508934"/>
            <a:ext cx="4180503" cy="646331"/>
            <a:chOff x="5641816" y="2439959"/>
            <a:chExt cx="4180760" cy="647010"/>
          </a:xfrm>
        </p:grpSpPr>
        <p:grpSp>
          <p:nvGrpSpPr>
            <p:cNvPr id="10257" name="组合 14">
              <a:extLst>
                <a:ext uri="{FF2B5EF4-FFF2-40B4-BE49-F238E27FC236}">
                  <a16:creationId xmlns:a16="http://schemas.microsoft.com/office/drawing/2014/main" id="{D9F50280-E695-49C6-8931-2703904D84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41816" y="2455167"/>
              <a:ext cx="4018210" cy="618187"/>
              <a:chOff x="5035638" y="1017430"/>
              <a:chExt cx="4018210" cy="618187"/>
            </a:xfrm>
          </p:grpSpPr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FF9C7BA3-6C72-4036-82C8-10CF5D3F3FA0}"/>
                  </a:ext>
                </a:extLst>
              </p:cNvPr>
              <p:cNvSpPr/>
              <p:nvPr/>
            </p:nvSpPr>
            <p:spPr>
              <a:xfrm>
                <a:off x="5280128" y="1017430"/>
                <a:ext cx="3773720" cy="618187"/>
              </a:xfrm>
              <a:prstGeom prst="rect">
                <a:avLst/>
              </a:prstGeom>
              <a:solidFill>
                <a:srgbClr val="FC98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8" name="直角三角形 17">
                <a:extLst>
                  <a:ext uri="{FF2B5EF4-FFF2-40B4-BE49-F238E27FC236}">
                    <a16:creationId xmlns:a16="http://schemas.microsoft.com/office/drawing/2014/main" id="{279EEB7E-C0E6-4A6A-9EB8-1D27A9EBD74C}"/>
                  </a:ext>
                </a:extLst>
              </p:cNvPr>
              <p:cNvSpPr/>
              <p:nvPr/>
            </p:nvSpPr>
            <p:spPr>
              <a:xfrm rot="16200000">
                <a:off x="5002939" y="1050129"/>
                <a:ext cx="309888" cy="244490"/>
              </a:xfrm>
              <a:prstGeom prst="rtTriangle">
                <a:avLst/>
              </a:prstGeom>
              <a:solidFill>
                <a:srgbClr val="CC2F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0258" name="文本框 15">
              <a:extLst>
                <a:ext uri="{FF2B5EF4-FFF2-40B4-BE49-F238E27FC236}">
                  <a16:creationId xmlns:a16="http://schemas.microsoft.com/office/drawing/2014/main" id="{37F9B67C-4DA4-464A-B3E5-83551277EB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6306" y="2439959"/>
              <a:ext cx="3936270" cy="647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the text you want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9EDC85FA-E988-4A4D-A249-03A0DE262B98}"/>
              </a:ext>
            </a:extLst>
          </p:cNvPr>
          <p:cNvGrpSpPr>
            <a:grpSpLocks/>
          </p:cNvGrpSpPr>
          <p:nvPr/>
        </p:nvGrpSpPr>
        <p:grpSpPr bwMode="auto">
          <a:xfrm>
            <a:off x="5778500" y="3814301"/>
            <a:ext cx="4032473" cy="646330"/>
            <a:chOff x="5641816" y="3745642"/>
            <a:chExt cx="4032721" cy="647011"/>
          </a:xfrm>
        </p:grpSpPr>
        <p:grpSp>
          <p:nvGrpSpPr>
            <p:cNvPr id="10253" name="组合 19">
              <a:extLst>
                <a:ext uri="{FF2B5EF4-FFF2-40B4-BE49-F238E27FC236}">
                  <a16:creationId xmlns:a16="http://schemas.microsoft.com/office/drawing/2014/main" id="{E5D18681-6B88-4239-B99B-6CE02BC275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41816" y="3749279"/>
              <a:ext cx="4018210" cy="618187"/>
              <a:chOff x="5035638" y="1017430"/>
              <a:chExt cx="4018210" cy="618187"/>
            </a:xfrm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9B0C66FB-D50A-4606-A333-AB16D62663C8}"/>
                  </a:ext>
                </a:extLst>
              </p:cNvPr>
              <p:cNvSpPr/>
              <p:nvPr/>
            </p:nvSpPr>
            <p:spPr>
              <a:xfrm>
                <a:off x="5280128" y="1017430"/>
                <a:ext cx="3773720" cy="618187"/>
              </a:xfrm>
              <a:prstGeom prst="rect">
                <a:avLst/>
              </a:prstGeom>
              <a:solidFill>
                <a:srgbClr val="3DBB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3" name="直角三角形 22">
                <a:extLst>
                  <a:ext uri="{FF2B5EF4-FFF2-40B4-BE49-F238E27FC236}">
                    <a16:creationId xmlns:a16="http://schemas.microsoft.com/office/drawing/2014/main" id="{C8E901D7-AC2C-4EC9-8DD5-E70C09F117C9}"/>
                  </a:ext>
                </a:extLst>
              </p:cNvPr>
              <p:cNvSpPr/>
              <p:nvPr/>
            </p:nvSpPr>
            <p:spPr>
              <a:xfrm rot="16200000">
                <a:off x="5002940" y="1050128"/>
                <a:ext cx="309888" cy="244490"/>
              </a:xfrm>
              <a:prstGeom prst="rtTriangle">
                <a:avLst/>
              </a:prstGeom>
              <a:solidFill>
                <a:srgbClr val="026E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0254" name="文本框 20">
              <a:extLst>
                <a:ext uri="{FF2B5EF4-FFF2-40B4-BE49-F238E27FC236}">
                  <a16:creationId xmlns:a16="http://schemas.microsoft.com/office/drawing/2014/main" id="{B33686FF-1EB5-47E2-84E5-93FC21A8BC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4345" y="3745642"/>
              <a:ext cx="3640192" cy="647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the text you want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028C8A0E-FEF3-4FB9-89B2-CD79FDA513CF}"/>
              </a:ext>
            </a:extLst>
          </p:cNvPr>
          <p:cNvGrpSpPr>
            <a:grpSpLocks/>
          </p:cNvGrpSpPr>
          <p:nvPr/>
        </p:nvGrpSpPr>
        <p:grpSpPr bwMode="auto">
          <a:xfrm>
            <a:off x="5778500" y="5111746"/>
            <a:ext cx="4090988" cy="654248"/>
            <a:chOff x="5641816" y="5043392"/>
            <a:chExt cx="4091239" cy="654936"/>
          </a:xfrm>
        </p:grpSpPr>
        <p:grpSp>
          <p:nvGrpSpPr>
            <p:cNvPr id="10249" name="组合 24">
              <a:extLst>
                <a:ext uri="{FF2B5EF4-FFF2-40B4-BE49-F238E27FC236}">
                  <a16:creationId xmlns:a16="http://schemas.microsoft.com/office/drawing/2014/main" id="{EBE0B022-EA13-42E5-BA50-1B83FC34E1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41816" y="5043392"/>
              <a:ext cx="4018210" cy="618187"/>
              <a:chOff x="5035638" y="1017430"/>
              <a:chExt cx="4018210" cy="618187"/>
            </a:xfrm>
          </p:grpSpPr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949968B5-702F-4965-AB7F-51535488BBD4}"/>
                  </a:ext>
                </a:extLst>
              </p:cNvPr>
              <p:cNvSpPr/>
              <p:nvPr/>
            </p:nvSpPr>
            <p:spPr>
              <a:xfrm>
                <a:off x="5280128" y="1017430"/>
                <a:ext cx="3773720" cy="618187"/>
              </a:xfrm>
              <a:prstGeom prst="rect">
                <a:avLst/>
              </a:prstGeom>
              <a:solidFill>
                <a:srgbClr val="FC98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8" name="直角三角形 27">
                <a:extLst>
                  <a:ext uri="{FF2B5EF4-FFF2-40B4-BE49-F238E27FC236}">
                    <a16:creationId xmlns:a16="http://schemas.microsoft.com/office/drawing/2014/main" id="{AFB0B0E1-8005-42D2-8232-66F71FFBB058}"/>
                  </a:ext>
                </a:extLst>
              </p:cNvPr>
              <p:cNvSpPr/>
              <p:nvPr/>
            </p:nvSpPr>
            <p:spPr>
              <a:xfrm rot="16200000">
                <a:off x="5002939" y="1050129"/>
                <a:ext cx="309888" cy="244490"/>
              </a:xfrm>
              <a:prstGeom prst="rtTriangle">
                <a:avLst/>
              </a:prstGeom>
              <a:solidFill>
                <a:srgbClr val="CC2F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0250" name="文本框 25">
              <a:extLst>
                <a:ext uri="{FF2B5EF4-FFF2-40B4-BE49-F238E27FC236}">
                  <a16:creationId xmlns:a16="http://schemas.microsoft.com/office/drawing/2014/main" id="{FFB58BDB-802B-480A-A385-C1C212EA31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9335" y="5051318"/>
              <a:ext cx="3773720" cy="647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the text you want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090BE305-22A0-40DD-8537-1FA4092E8628}"/>
              </a:ext>
            </a:extLst>
          </p:cNvPr>
          <p:cNvSpPr txBox="1"/>
          <p:nvPr/>
        </p:nvSpPr>
        <p:spPr>
          <a:xfrm>
            <a:off x="10793462" y="6313198"/>
            <a:ext cx="1257511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7" name="文本框 10">
            <a:extLst>
              <a:ext uri="{FF2B5EF4-FFF2-40B4-BE49-F238E27FC236}">
                <a16:creationId xmlns:a16="http://schemas.microsoft.com/office/drawing/2014/main" id="{CC41801F-AA8B-4721-AC92-9DAC7B61D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88" y="368300"/>
            <a:ext cx="3452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title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6731340B-2CF0-4FAC-89F8-EEA7A201B22D}"/>
              </a:ext>
            </a:extLst>
          </p:cNvPr>
          <p:cNvCxnSpPr>
            <a:stCxn id="8" idx="6"/>
            <a:endCxn id="12" idx="2"/>
          </p:cNvCxnSpPr>
          <p:nvPr/>
        </p:nvCxnSpPr>
        <p:spPr>
          <a:xfrm>
            <a:off x="4117975" y="2333625"/>
            <a:ext cx="13271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9847DCA8-A241-4C26-8142-377F9F11A910}"/>
              </a:ext>
            </a:extLst>
          </p:cNvPr>
          <p:cNvCxnSpPr/>
          <p:nvPr/>
        </p:nvCxnSpPr>
        <p:spPr>
          <a:xfrm>
            <a:off x="6848475" y="2333625"/>
            <a:ext cx="14160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>
            <a:extLst>
              <a:ext uri="{FF2B5EF4-FFF2-40B4-BE49-F238E27FC236}">
                <a16:creationId xmlns:a16="http://schemas.microsoft.com/office/drawing/2014/main" id="{A791B982-6A26-4E6E-A554-09FEDD6A7F93}"/>
              </a:ext>
            </a:extLst>
          </p:cNvPr>
          <p:cNvGrpSpPr>
            <a:grpSpLocks/>
          </p:cNvGrpSpPr>
          <p:nvPr/>
        </p:nvGrpSpPr>
        <p:grpSpPr bwMode="auto">
          <a:xfrm>
            <a:off x="2701925" y="1624013"/>
            <a:ext cx="1416050" cy="1417637"/>
            <a:chOff x="2251119" y="1379113"/>
            <a:chExt cx="1416676" cy="1416676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78326595-89C5-41D2-B83F-370BE8264813}"/>
                </a:ext>
              </a:extLst>
            </p:cNvPr>
            <p:cNvSpPr/>
            <p:nvPr/>
          </p:nvSpPr>
          <p:spPr>
            <a:xfrm>
              <a:off x="2251119" y="1379113"/>
              <a:ext cx="1416676" cy="1416676"/>
            </a:xfrm>
            <a:prstGeom prst="ellipse">
              <a:avLst/>
            </a:prstGeom>
            <a:solidFill>
              <a:srgbClr val="ED49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1292" name="图片 8">
              <a:extLst>
                <a:ext uri="{FF2B5EF4-FFF2-40B4-BE49-F238E27FC236}">
                  <a16:creationId xmlns:a16="http://schemas.microsoft.com/office/drawing/2014/main" id="{3119BD63-FEED-46E2-8680-2181D51A6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2381" y="1698911"/>
              <a:ext cx="777080" cy="777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BDB0A70-CD90-480F-8B19-4962DAC5C014}"/>
              </a:ext>
            </a:extLst>
          </p:cNvPr>
          <p:cNvGrpSpPr>
            <a:grpSpLocks/>
          </p:cNvGrpSpPr>
          <p:nvPr/>
        </p:nvGrpSpPr>
        <p:grpSpPr bwMode="auto">
          <a:xfrm>
            <a:off x="5445125" y="1624013"/>
            <a:ext cx="1416050" cy="1417637"/>
            <a:chOff x="4994319" y="1379113"/>
            <a:chExt cx="1416676" cy="1416676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643C71A6-1110-4A2E-8DEC-B3E700FEAC00}"/>
                </a:ext>
              </a:extLst>
            </p:cNvPr>
            <p:cNvSpPr/>
            <p:nvPr/>
          </p:nvSpPr>
          <p:spPr>
            <a:xfrm>
              <a:off x="4994319" y="1379113"/>
              <a:ext cx="1416676" cy="1416676"/>
            </a:xfrm>
            <a:prstGeom prst="ellipse">
              <a:avLst/>
            </a:prstGeom>
            <a:solidFill>
              <a:srgbClr val="12BB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1290" name="图片 12">
              <a:extLst>
                <a:ext uri="{FF2B5EF4-FFF2-40B4-BE49-F238E27FC236}">
                  <a16:creationId xmlns:a16="http://schemas.microsoft.com/office/drawing/2014/main" id="{104B9DA4-5F4E-4E71-ADB2-AE018CF7F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0122" y="1698911"/>
              <a:ext cx="777080" cy="777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8C47D31-68EA-4EFE-8BFD-73D9CBA424D7}"/>
              </a:ext>
            </a:extLst>
          </p:cNvPr>
          <p:cNvGrpSpPr>
            <a:grpSpLocks/>
          </p:cNvGrpSpPr>
          <p:nvPr/>
        </p:nvGrpSpPr>
        <p:grpSpPr bwMode="auto">
          <a:xfrm>
            <a:off x="8278813" y="1624013"/>
            <a:ext cx="1416050" cy="1417637"/>
            <a:chOff x="7827670" y="1379113"/>
            <a:chExt cx="1416676" cy="1416676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D7090435-BF0B-4A86-8A2C-1514C5AB2F9B}"/>
                </a:ext>
              </a:extLst>
            </p:cNvPr>
            <p:cNvSpPr/>
            <p:nvPr/>
          </p:nvSpPr>
          <p:spPr>
            <a:xfrm>
              <a:off x="7827670" y="1379113"/>
              <a:ext cx="1416676" cy="141667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1288" name="图片 15">
              <a:extLst>
                <a:ext uri="{FF2B5EF4-FFF2-40B4-BE49-F238E27FC236}">
                  <a16:creationId xmlns:a16="http://schemas.microsoft.com/office/drawing/2014/main" id="{BCFD6916-520D-4D4E-A0DF-FD50A0481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7468" y="1698911"/>
              <a:ext cx="777080" cy="777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D336B487-0B70-4A45-A914-4743B7263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5613" y="1933575"/>
            <a:ext cx="93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1639C95-E774-4627-B312-D360DD629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0412" y="1933575"/>
            <a:ext cx="81280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0B79AF6-FD41-4928-950C-4E9504B87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5613" y="2409825"/>
            <a:ext cx="1108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text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text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1877C9C-DF6A-47C3-932F-5F47E39FC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4213" y="2395538"/>
            <a:ext cx="1108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text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text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A7CC7EAC-5A67-48C6-B7C9-9778BADE37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3749675"/>
            <a:ext cx="1249362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DDD854B7-6F12-475E-BA35-50B10F787D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775" y="3736975"/>
            <a:ext cx="1243013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65B2D20-B450-4967-ABC7-62A0ED9A03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3743325"/>
            <a:ext cx="1249362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B724E50-6D24-4A35-849A-D5C16E0982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3" y="3743325"/>
            <a:ext cx="1249362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1C543C76-558A-4D34-9D12-304F8549FE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3749675"/>
            <a:ext cx="1249363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48A49C89-1B41-445C-A505-A86CC4869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6613" y="5037138"/>
            <a:ext cx="1357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text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83952D2F-18D3-4039-8536-FA2D953BE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038" y="5037138"/>
            <a:ext cx="1357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text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14A88C5-E8DD-4C6F-9CE7-6E37C8308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75" y="5041900"/>
            <a:ext cx="1355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text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9D13EE7F-8A0A-4ECB-A1D6-DD37C4CBB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600" y="5037138"/>
            <a:ext cx="1355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text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81AFE8E3-BF89-46A1-98FB-472D1495B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9688" y="5037138"/>
            <a:ext cx="1357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6" grpId="0"/>
      <p:bldP spid="27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https://www.freeppt7.com-Best PowerPoint templates for free downloa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619</Words>
  <Application>Microsoft Office PowerPoint</Application>
  <PresentationFormat>宽屏</PresentationFormat>
  <Paragraphs>162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方正兰亭粗黑简体</vt:lpstr>
      <vt:lpstr>微软雅黑</vt:lpstr>
      <vt:lpstr>Arial</vt:lpstr>
      <vt:lpstr>Calibri</vt:lpstr>
      <vt:lpstr>Calibri Light</vt:lpstr>
      <vt:lpstr>https://www.freeppt7.com-Best PowerPoint templates for free download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https://www.freeppt7.com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https://www.freeppt7.com</dc:creator>
  <cp:lastModifiedBy>之灵 宇</cp:lastModifiedBy>
  <cp:revision>18</cp:revision>
  <dcterms:created xsi:type="dcterms:W3CDTF">2014-06-13T12:36:44Z</dcterms:created>
  <dcterms:modified xsi:type="dcterms:W3CDTF">2019-04-19T09:56:39Z</dcterms:modified>
</cp:coreProperties>
</file>